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4" r:id="rId1"/>
    <p:sldMasterId id="2147483656" r:id="rId2"/>
    <p:sldMasterId id="2147483708" r:id="rId3"/>
    <p:sldMasterId id="2147483703" r:id="rId4"/>
    <p:sldMasterId id="2147483676" r:id="rId5"/>
  </p:sldMasterIdLst>
  <p:notesMasterIdLst>
    <p:notesMasterId r:id="rId8"/>
  </p:notesMasterIdLst>
  <p:handoutMasterIdLst>
    <p:handoutMasterId r:id="rId9"/>
  </p:handoutMasterIdLst>
  <p:sldIdLst>
    <p:sldId id="257" r:id="rId6"/>
    <p:sldId id="266" r:id="rId7"/>
  </p:sldIdLst>
  <p:sldSz cx="6858000" cy="9906000" type="A4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2"/>
    <a:srgbClr val="555557"/>
    <a:srgbClr val="D1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3C5BF-3F32-4859-A6F0-6E18071F848D}" v="12" dt="2021-03-03T14:42:30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0"/>
  </p:normalViewPr>
  <p:slideViewPr>
    <p:cSldViewPr snapToObjects="1">
      <p:cViewPr>
        <p:scale>
          <a:sx n="68" d="100"/>
          <a:sy n="68" d="100"/>
        </p:scale>
        <p:origin x="174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41" d="100"/>
          <a:sy n="141" d="100"/>
        </p:scale>
        <p:origin x="45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erdijk" userId="3795c90cfdc6cad3" providerId="LiveId" clId="{C363C5BF-3F32-4859-A6F0-6E18071F848D}"/>
    <pc:docChg chg="undo custSel addSld delSld modSld modMainMaster delSection modSection">
      <pc:chgData name="Maxime Verdijk" userId="3795c90cfdc6cad3" providerId="LiveId" clId="{C363C5BF-3F32-4859-A6F0-6E18071F848D}" dt="2021-03-03T14:47:00.409" v="234" actId="20577"/>
      <pc:docMkLst>
        <pc:docMk/>
      </pc:docMkLst>
      <pc:sldChg chg="new del">
        <pc:chgData name="Maxime Verdijk" userId="3795c90cfdc6cad3" providerId="LiveId" clId="{C363C5BF-3F32-4859-A6F0-6E18071F848D}" dt="2021-03-03T14:23:04.236" v="6" actId="47"/>
        <pc:sldMkLst>
          <pc:docMk/>
          <pc:sldMk cId="3149104873" sldId="256"/>
        </pc:sldMkLst>
      </pc:sldChg>
      <pc:sldChg chg="addSp delSp modSp new mod">
        <pc:chgData name="Maxime Verdijk" userId="3795c90cfdc6cad3" providerId="LiveId" clId="{C363C5BF-3F32-4859-A6F0-6E18071F848D}" dt="2021-03-03T14:43:16.405" v="133" actId="14100"/>
        <pc:sldMkLst>
          <pc:docMk/>
          <pc:sldMk cId="173982684" sldId="257"/>
        </pc:sldMkLst>
        <pc:spChg chg="del">
          <ac:chgData name="Maxime Verdijk" userId="3795c90cfdc6cad3" providerId="LiveId" clId="{C363C5BF-3F32-4859-A6F0-6E18071F848D}" dt="2021-03-03T14:23:11.209" v="7" actId="931"/>
          <ac:spMkLst>
            <pc:docMk/>
            <pc:sldMk cId="173982684" sldId="257"/>
            <ac:spMk id="2" creationId="{FA395BD6-1152-4A47-A491-087EC1B29255}"/>
          </ac:spMkLst>
        </pc:spChg>
        <pc:spChg chg="del">
          <ac:chgData name="Maxime Verdijk" userId="3795c90cfdc6cad3" providerId="LiveId" clId="{C363C5BF-3F32-4859-A6F0-6E18071F848D}" dt="2021-03-03T14:25:10.003" v="22" actId="478"/>
          <ac:spMkLst>
            <pc:docMk/>
            <pc:sldMk cId="173982684" sldId="257"/>
            <ac:spMk id="3" creationId="{917AE1B9-C710-4B24-AC20-EB1B82DE395F}"/>
          </ac:spMkLst>
        </pc:spChg>
        <pc:spChg chg="add del mod">
          <ac:chgData name="Maxime Verdijk" userId="3795c90cfdc6cad3" providerId="LiveId" clId="{C363C5BF-3F32-4859-A6F0-6E18071F848D}" dt="2021-03-03T14:24:17.709" v="17" actId="931"/>
          <ac:spMkLst>
            <pc:docMk/>
            <pc:sldMk cId="173982684" sldId="257"/>
            <ac:spMk id="8" creationId="{6873B7F6-3373-419E-A2D9-371603A9F86E}"/>
          </ac:spMkLst>
        </pc:spChg>
        <pc:spChg chg="add mod">
          <ac:chgData name="Maxime Verdijk" userId="3795c90cfdc6cad3" providerId="LiveId" clId="{C363C5BF-3F32-4859-A6F0-6E18071F848D}" dt="2021-03-03T14:25:07.513" v="21"/>
          <ac:spMkLst>
            <pc:docMk/>
            <pc:sldMk cId="173982684" sldId="257"/>
            <ac:spMk id="12" creationId="{214BA6CF-D617-4E9E-AB0A-C43608940CFD}"/>
          </ac:spMkLst>
        </pc:spChg>
        <pc:spChg chg="add mod">
          <ac:chgData name="Maxime Verdijk" userId="3795c90cfdc6cad3" providerId="LiveId" clId="{C363C5BF-3F32-4859-A6F0-6E18071F848D}" dt="2021-03-03T14:25:07.513" v="21"/>
          <ac:spMkLst>
            <pc:docMk/>
            <pc:sldMk cId="173982684" sldId="257"/>
            <ac:spMk id="15" creationId="{8F10415B-15AB-4A82-944F-08D7E3E7B6B9}"/>
          </ac:spMkLst>
        </pc:spChg>
        <pc:spChg chg="mod">
          <ac:chgData name="Maxime Verdijk" userId="3795c90cfdc6cad3" providerId="LiveId" clId="{C363C5BF-3F32-4859-A6F0-6E18071F848D}" dt="2021-03-03T14:25:07.513" v="21"/>
          <ac:spMkLst>
            <pc:docMk/>
            <pc:sldMk cId="173982684" sldId="257"/>
            <ac:spMk id="17" creationId="{84F115A0-3E1B-425B-8B4B-A9467567C43C}"/>
          </ac:spMkLst>
        </pc:spChg>
        <pc:spChg chg="mod">
          <ac:chgData name="Maxime Verdijk" userId="3795c90cfdc6cad3" providerId="LiveId" clId="{C363C5BF-3F32-4859-A6F0-6E18071F848D}" dt="2021-03-03T14:25:07.513" v="21"/>
          <ac:spMkLst>
            <pc:docMk/>
            <pc:sldMk cId="173982684" sldId="257"/>
            <ac:spMk id="20" creationId="{1C10A8CE-C486-4F00-9657-F01A80527BF8}"/>
          </ac:spMkLst>
        </pc:spChg>
        <pc:spChg chg="mod">
          <ac:chgData name="Maxime Verdijk" userId="3795c90cfdc6cad3" providerId="LiveId" clId="{C363C5BF-3F32-4859-A6F0-6E18071F848D}" dt="2021-03-03T14:25:07.513" v="21"/>
          <ac:spMkLst>
            <pc:docMk/>
            <pc:sldMk cId="173982684" sldId="257"/>
            <ac:spMk id="23" creationId="{78CED994-E615-4C4E-A3F1-48E3E6004E9F}"/>
          </ac:spMkLst>
        </pc:spChg>
        <pc:spChg chg="mod">
          <ac:chgData name="Maxime Verdijk" userId="3795c90cfdc6cad3" providerId="LiveId" clId="{C363C5BF-3F32-4859-A6F0-6E18071F848D}" dt="2021-03-03T14:25:07.513" v="21"/>
          <ac:spMkLst>
            <pc:docMk/>
            <pc:sldMk cId="173982684" sldId="257"/>
            <ac:spMk id="26" creationId="{2FB48C46-9E44-433B-BB5C-963D33DB3B19}"/>
          </ac:spMkLst>
        </pc:spChg>
        <pc:spChg chg="add mod">
          <ac:chgData name="Maxime Verdijk" userId="3795c90cfdc6cad3" providerId="LiveId" clId="{C363C5BF-3F32-4859-A6F0-6E18071F848D}" dt="2021-03-03T14:27:04.078" v="45" actId="1076"/>
          <ac:spMkLst>
            <pc:docMk/>
            <pc:sldMk cId="173982684" sldId="257"/>
            <ac:spMk id="28" creationId="{66D29A59-4A27-46BB-8FD3-142D48F6EE44}"/>
          </ac:spMkLst>
        </pc:spChg>
        <pc:spChg chg="add mod">
          <ac:chgData name="Maxime Verdijk" userId="3795c90cfdc6cad3" providerId="LiveId" clId="{C363C5BF-3F32-4859-A6F0-6E18071F848D}" dt="2021-03-03T14:27:07.782" v="46" actId="1076"/>
          <ac:spMkLst>
            <pc:docMk/>
            <pc:sldMk cId="173982684" sldId="257"/>
            <ac:spMk id="29" creationId="{67A7E42E-75D1-4BEB-AD1E-D2A09FEAC611}"/>
          </ac:spMkLst>
        </pc:spChg>
        <pc:spChg chg="mod">
          <ac:chgData name="Maxime Verdijk" userId="3795c90cfdc6cad3" providerId="LiveId" clId="{C363C5BF-3F32-4859-A6F0-6E18071F848D}" dt="2021-03-03T14:30:10.213" v="48"/>
          <ac:spMkLst>
            <pc:docMk/>
            <pc:sldMk cId="173982684" sldId="257"/>
            <ac:spMk id="31" creationId="{F944726A-17C1-406C-8DF5-B15E45B74DBD}"/>
          </ac:spMkLst>
        </pc:spChg>
        <pc:spChg chg="mod">
          <ac:chgData name="Maxime Verdijk" userId="3795c90cfdc6cad3" providerId="LiveId" clId="{C363C5BF-3F32-4859-A6F0-6E18071F848D}" dt="2021-03-03T14:30:10.213" v="48"/>
          <ac:spMkLst>
            <pc:docMk/>
            <pc:sldMk cId="173982684" sldId="257"/>
            <ac:spMk id="34" creationId="{51AFE45D-77A5-43A2-BC4C-2E22AB0E4CBB}"/>
          </ac:spMkLst>
        </pc:spChg>
        <pc:spChg chg="add mod">
          <ac:chgData name="Maxime Verdijk" userId="3795c90cfdc6cad3" providerId="LiveId" clId="{C363C5BF-3F32-4859-A6F0-6E18071F848D}" dt="2021-03-03T14:43:06.804" v="126" actId="1076"/>
          <ac:spMkLst>
            <pc:docMk/>
            <pc:sldMk cId="173982684" sldId="257"/>
            <ac:spMk id="36" creationId="{85733993-AFA3-44C4-904D-AA0984724727}"/>
          </ac:spMkLst>
        </pc:spChg>
        <pc:spChg chg="add mod">
          <ac:chgData name="Maxime Verdijk" userId="3795c90cfdc6cad3" providerId="LiveId" clId="{C363C5BF-3F32-4859-A6F0-6E18071F848D}" dt="2021-03-03T14:43:16.405" v="133" actId="14100"/>
          <ac:spMkLst>
            <pc:docMk/>
            <pc:sldMk cId="173982684" sldId="257"/>
            <ac:spMk id="38" creationId="{CFB5481C-4F1A-4499-B749-163A073AB9E7}"/>
          </ac:spMkLst>
        </pc:spChg>
        <pc:grpChg chg="add mod">
          <ac:chgData name="Maxime Verdijk" userId="3795c90cfdc6cad3" providerId="LiveId" clId="{C363C5BF-3F32-4859-A6F0-6E18071F848D}" dt="2021-03-03T14:26:37.174" v="41" actId="1076"/>
          <ac:grpSpMkLst>
            <pc:docMk/>
            <pc:sldMk cId="173982684" sldId="257"/>
            <ac:grpSpMk id="16" creationId="{30E0F4E8-C820-40A4-AA39-0EFF8C67507C}"/>
          </ac:grpSpMkLst>
        </pc:grpChg>
        <pc:grpChg chg="add mod">
          <ac:chgData name="Maxime Verdijk" userId="3795c90cfdc6cad3" providerId="LiveId" clId="{C363C5BF-3F32-4859-A6F0-6E18071F848D}" dt="2021-03-03T14:26:38.798" v="42" actId="1076"/>
          <ac:grpSpMkLst>
            <pc:docMk/>
            <pc:sldMk cId="173982684" sldId="257"/>
            <ac:grpSpMk id="19" creationId="{7FF09B11-859D-4D33-B10B-894AC5691733}"/>
          </ac:grpSpMkLst>
        </pc:grpChg>
        <pc:grpChg chg="add mod">
          <ac:chgData name="Maxime Verdijk" userId="3795c90cfdc6cad3" providerId="LiveId" clId="{C363C5BF-3F32-4859-A6F0-6E18071F848D}" dt="2021-03-03T14:26:34.469" v="40" actId="1076"/>
          <ac:grpSpMkLst>
            <pc:docMk/>
            <pc:sldMk cId="173982684" sldId="257"/>
            <ac:grpSpMk id="22" creationId="{3E33B550-681E-49BB-954E-5F518F0CB54D}"/>
          </ac:grpSpMkLst>
        </pc:grpChg>
        <pc:grpChg chg="add mod">
          <ac:chgData name="Maxime Verdijk" userId="3795c90cfdc6cad3" providerId="LiveId" clId="{C363C5BF-3F32-4859-A6F0-6E18071F848D}" dt="2021-03-03T14:26:32.981" v="39" actId="1076"/>
          <ac:grpSpMkLst>
            <pc:docMk/>
            <pc:sldMk cId="173982684" sldId="257"/>
            <ac:grpSpMk id="25" creationId="{268330D7-F2D5-49AB-A2B8-0F1EBFD855EE}"/>
          </ac:grpSpMkLst>
        </pc:grpChg>
        <pc:grpChg chg="add mod">
          <ac:chgData name="Maxime Verdijk" userId="3795c90cfdc6cad3" providerId="LiveId" clId="{C363C5BF-3F32-4859-A6F0-6E18071F848D}" dt="2021-03-03T14:42:10.212" v="93" actId="1076"/>
          <ac:grpSpMkLst>
            <pc:docMk/>
            <pc:sldMk cId="173982684" sldId="257"/>
            <ac:grpSpMk id="30" creationId="{2A7C39AC-E4E5-480A-8E99-2E4027AD6C3D}"/>
          </ac:grpSpMkLst>
        </pc:grpChg>
        <pc:grpChg chg="add mod">
          <ac:chgData name="Maxime Verdijk" userId="3795c90cfdc6cad3" providerId="LiveId" clId="{C363C5BF-3F32-4859-A6F0-6E18071F848D}" dt="2021-03-03T14:43:04.797" v="125" actId="1076"/>
          <ac:grpSpMkLst>
            <pc:docMk/>
            <pc:sldMk cId="173982684" sldId="257"/>
            <ac:grpSpMk id="33" creationId="{248AD9BA-1643-4801-83F1-76A45B6452AF}"/>
          </ac:grpSpMkLst>
        </pc:grpChg>
        <pc:picChg chg="add del mod modCrop">
          <ac:chgData name="Maxime Verdijk" userId="3795c90cfdc6cad3" providerId="LiveId" clId="{C363C5BF-3F32-4859-A6F0-6E18071F848D}" dt="2021-03-03T14:23:49.153" v="16" actId="478"/>
          <ac:picMkLst>
            <pc:docMk/>
            <pc:sldMk cId="173982684" sldId="257"/>
            <ac:picMk id="6" creationId="{38FA3925-2655-40E2-A574-8A042CE16A7B}"/>
          </ac:picMkLst>
        </pc:picChg>
        <pc:picChg chg="add mod">
          <ac:chgData name="Maxime Verdijk" userId="3795c90cfdc6cad3" providerId="LiveId" clId="{C363C5BF-3F32-4859-A6F0-6E18071F848D}" dt="2021-03-03T14:26:16.983" v="36" actId="1076"/>
          <ac:picMkLst>
            <pc:docMk/>
            <pc:sldMk cId="173982684" sldId="257"/>
            <ac:picMk id="10" creationId="{05448FDD-36AC-4289-AD5E-CD53AEB4B57F}"/>
          </ac:picMkLst>
        </pc:picChg>
        <pc:picChg chg="add mod">
          <ac:chgData name="Maxime Verdijk" userId="3795c90cfdc6cad3" providerId="LiveId" clId="{C363C5BF-3F32-4859-A6F0-6E18071F848D}" dt="2021-03-03T14:25:07.513" v="21"/>
          <ac:picMkLst>
            <pc:docMk/>
            <pc:sldMk cId="173982684" sldId="257"/>
            <ac:picMk id="11" creationId="{FD0A4976-80B3-4A18-8D76-0767416554D7}"/>
          </ac:picMkLst>
        </pc:picChg>
        <pc:picChg chg="add mod">
          <ac:chgData name="Maxime Verdijk" userId="3795c90cfdc6cad3" providerId="LiveId" clId="{C363C5BF-3F32-4859-A6F0-6E18071F848D}" dt="2021-03-03T14:26:43.341" v="43" actId="1076"/>
          <ac:picMkLst>
            <pc:docMk/>
            <pc:sldMk cId="173982684" sldId="257"/>
            <ac:picMk id="13" creationId="{C7FF8C6A-9669-468C-912D-F551B998A47F}"/>
          </ac:picMkLst>
        </pc:picChg>
        <pc:picChg chg="add mod">
          <ac:chgData name="Maxime Verdijk" userId="3795c90cfdc6cad3" providerId="LiveId" clId="{C363C5BF-3F32-4859-A6F0-6E18071F848D}" dt="2021-03-03T14:25:07.513" v="21"/>
          <ac:picMkLst>
            <pc:docMk/>
            <pc:sldMk cId="173982684" sldId="257"/>
            <ac:picMk id="14" creationId="{285E82C3-A09F-48D3-9BC8-E86DDA19A91B}"/>
          </ac:picMkLst>
        </pc:picChg>
        <pc:picChg chg="mod">
          <ac:chgData name="Maxime Verdijk" userId="3795c90cfdc6cad3" providerId="LiveId" clId="{C363C5BF-3F32-4859-A6F0-6E18071F848D}" dt="2021-03-03T14:25:07.513" v="21"/>
          <ac:picMkLst>
            <pc:docMk/>
            <pc:sldMk cId="173982684" sldId="257"/>
            <ac:picMk id="18" creationId="{A721108B-1EB2-4E5F-BA9C-037507EA1E08}"/>
          </ac:picMkLst>
        </pc:picChg>
        <pc:picChg chg="mod">
          <ac:chgData name="Maxime Verdijk" userId="3795c90cfdc6cad3" providerId="LiveId" clId="{C363C5BF-3F32-4859-A6F0-6E18071F848D}" dt="2021-03-03T14:25:07.513" v="21"/>
          <ac:picMkLst>
            <pc:docMk/>
            <pc:sldMk cId="173982684" sldId="257"/>
            <ac:picMk id="21" creationId="{4523AD27-0A29-48C0-8337-B44BFE37D174}"/>
          </ac:picMkLst>
        </pc:picChg>
        <pc:picChg chg="mod">
          <ac:chgData name="Maxime Verdijk" userId="3795c90cfdc6cad3" providerId="LiveId" clId="{C363C5BF-3F32-4859-A6F0-6E18071F848D}" dt="2021-03-03T14:25:07.513" v="21"/>
          <ac:picMkLst>
            <pc:docMk/>
            <pc:sldMk cId="173982684" sldId="257"/>
            <ac:picMk id="24" creationId="{1ABEFF56-33FA-4D9B-AD77-41E38C8B00EB}"/>
          </ac:picMkLst>
        </pc:picChg>
        <pc:picChg chg="mod">
          <ac:chgData name="Maxime Verdijk" userId="3795c90cfdc6cad3" providerId="LiveId" clId="{C363C5BF-3F32-4859-A6F0-6E18071F848D}" dt="2021-03-03T14:25:07.513" v="21"/>
          <ac:picMkLst>
            <pc:docMk/>
            <pc:sldMk cId="173982684" sldId="257"/>
            <ac:picMk id="27" creationId="{A6AA35A3-A728-4BFF-9110-0449D878255D}"/>
          </ac:picMkLst>
        </pc:picChg>
        <pc:picChg chg="mod">
          <ac:chgData name="Maxime Verdijk" userId="3795c90cfdc6cad3" providerId="LiveId" clId="{C363C5BF-3F32-4859-A6F0-6E18071F848D}" dt="2021-03-03T14:34:37.860" v="57"/>
          <ac:picMkLst>
            <pc:docMk/>
            <pc:sldMk cId="173982684" sldId="257"/>
            <ac:picMk id="32" creationId="{8B468C1F-345E-4B92-82CB-81F9D1DB1578}"/>
          </ac:picMkLst>
        </pc:picChg>
        <pc:picChg chg="mod">
          <ac:chgData name="Maxime Verdijk" userId="3795c90cfdc6cad3" providerId="LiveId" clId="{C363C5BF-3F32-4859-A6F0-6E18071F848D}" dt="2021-03-03T14:33:58.763" v="56"/>
          <ac:picMkLst>
            <pc:docMk/>
            <pc:sldMk cId="173982684" sldId="257"/>
            <ac:picMk id="35" creationId="{262E5584-170B-44CA-B133-1AA44302312F}"/>
          </ac:picMkLst>
        </pc:picChg>
        <pc:picChg chg="add mod">
          <ac:chgData name="Maxime Verdijk" userId="3795c90cfdc6cad3" providerId="LiveId" clId="{C363C5BF-3F32-4859-A6F0-6E18071F848D}" dt="2021-03-03T14:43:08.613" v="127" actId="1076"/>
          <ac:picMkLst>
            <pc:docMk/>
            <pc:sldMk cId="173982684" sldId="257"/>
            <ac:picMk id="37" creationId="{20D65AB0-43CF-4110-8922-0EEEDEE3087C}"/>
          </ac:picMkLst>
        </pc:picChg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2730582776" sldId="259"/>
        </pc:sldMkLst>
      </pc:sldChg>
      <pc:sldChg chg="del">
        <pc:chgData name="Maxime Verdijk" userId="3795c90cfdc6cad3" providerId="LiveId" clId="{C363C5BF-3F32-4859-A6F0-6E18071F848D}" dt="2021-03-03T14:22:26.975" v="3" actId="47"/>
        <pc:sldMkLst>
          <pc:docMk/>
          <pc:sldMk cId="3202312657" sldId="261"/>
        </pc:sldMkLst>
      </pc:sldChg>
      <pc:sldChg chg="del">
        <pc:chgData name="Maxime Verdijk" userId="3795c90cfdc6cad3" providerId="LiveId" clId="{C363C5BF-3F32-4859-A6F0-6E18071F848D}" dt="2021-03-03T14:22:26.975" v="3" actId="47"/>
        <pc:sldMkLst>
          <pc:docMk/>
          <pc:sldMk cId="4199547549" sldId="262"/>
        </pc:sldMkLst>
      </pc:sldChg>
      <pc:sldChg chg="modSp add mod">
        <pc:chgData name="Maxime Verdijk" userId="3795c90cfdc6cad3" providerId="LiveId" clId="{C363C5BF-3F32-4859-A6F0-6E18071F848D}" dt="2021-03-03T14:47:00.409" v="234" actId="20577"/>
        <pc:sldMkLst>
          <pc:docMk/>
          <pc:sldMk cId="701537322" sldId="266"/>
        </pc:sldMkLst>
        <pc:spChg chg="mod">
          <ac:chgData name="Maxime Verdijk" userId="3795c90cfdc6cad3" providerId="LiveId" clId="{C363C5BF-3F32-4859-A6F0-6E18071F848D}" dt="2021-03-03T14:47:00.409" v="234" actId="20577"/>
          <ac:spMkLst>
            <pc:docMk/>
            <pc:sldMk cId="701537322" sldId="266"/>
            <ac:spMk id="3" creationId="{84B57560-7CEC-4227-BCC7-C149C35AFFFD}"/>
          </ac:spMkLst>
        </pc:spChg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3740674200" sldId="274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2216815163" sldId="275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4220114430" sldId="283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2313057813" sldId="287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155107771" sldId="289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2776606807" sldId="291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2761613307" sldId="292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103963428" sldId="293"/>
        </pc:sldMkLst>
      </pc:sldChg>
      <pc:sldChg chg="del">
        <pc:chgData name="Maxime Verdijk" userId="3795c90cfdc6cad3" providerId="LiveId" clId="{C363C5BF-3F32-4859-A6F0-6E18071F848D}" dt="2021-03-03T14:22:26.975" v="3" actId="47"/>
        <pc:sldMkLst>
          <pc:docMk/>
          <pc:sldMk cId="2678506984" sldId="294"/>
        </pc:sldMkLst>
      </pc:sldChg>
      <pc:sldChg chg="del">
        <pc:chgData name="Maxime Verdijk" userId="3795c90cfdc6cad3" providerId="LiveId" clId="{C363C5BF-3F32-4859-A6F0-6E18071F848D}" dt="2021-03-03T14:22:21.964" v="1" actId="47"/>
        <pc:sldMkLst>
          <pc:docMk/>
          <pc:sldMk cId="2835962004" sldId="296"/>
        </pc:sldMkLst>
      </pc:sldChg>
      <pc:sldChg chg="del">
        <pc:chgData name="Maxime Verdijk" userId="3795c90cfdc6cad3" providerId="LiveId" clId="{C363C5BF-3F32-4859-A6F0-6E18071F848D}" dt="2021-03-03T14:22:21.964" v="1" actId="47"/>
        <pc:sldMkLst>
          <pc:docMk/>
          <pc:sldMk cId="1533278023" sldId="297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564034720" sldId="298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2630137452" sldId="299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3288923018" sldId="300"/>
        </pc:sldMkLst>
      </pc:sldChg>
      <pc:sldChg chg="del">
        <pc:chgData name="Maxime Verdijk" userId="3795c90cfdc6cad3" providerId="LiveId" clId="{C363C5BF-3F32-4859-A6F0-6E18071F848D}" dt="2021-03-03T14:22:26.975" v="3" actId="47"/>
        <pc:sldMkLst>
          <pc:docMk/>
          <pc:sldMk cId="697071602" sldId="301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1296804332" sldId="302"/>
        </pc:sldMkLst>
      </pc:sldChg>
      <pc:sldChg chg="del">
        <pc:chgData name="Maxime Verdijk" userId="3795c90cfdc6cad3" providerId="LiveId" clId="{C363C5BF-3F32-4859-A6F0-6E18071F848D}" dt="2021-03-03T14:22:21.964" v="1" actId="47"/>
        <pc:sldMkLst>
          <pc:docMk/>
          <pc:sldMk cId="3880206335" sldId="303"/>
        </pc:sldMkLst>
      </pc:sldChg>
      <pc:sldChg chg="del">
        <pc:chgData name="Maxime Verdijk" userId="3795c90cfdc6cad3" providerId="LiveId" clId="{C363C5BF-3F32-4859-A6F0-6E18071F848D}" dt="2021-03-03T14:22:21.964" v="1" actId="47"/>
        <pc:sldMkLst>
          <pc:docMk/>
          <pc:sldMk cId="3162703530" sldId="304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3017087582" sldId="305"/>
        </pc:sldMkLst>
      </pc:sldChg>
      <pc:sldChg chg="del">
        <pc:chgData name="Maxime Verdijk" userId="3795c90cfdc6cad3" providerId="LiveId" clId="{C363C5BF-3F32-4859-A6F0-6E18071F848D}" dt="2021-03-03T14:22:24.138" v="2" actId="47"/>
        <pc:sldMkLst>
          <pc:docMk/>
          <pc:sldMk cId="2185961387" sldId="306"/>
        </pc:sldMkLst>
      </pc:sldChg>
      <pc:sldChg chg="new del">
        <pc:chgData name="Maxime Verdijk" userId="3795c90cfdc6cad3" providerId="LiveId" clId="{C363C5BF-3F32-4859-A6F0-6E18071F848D}" dt="2021-03-03T14:22:21.964" v="1" actId="47"/>
        <pc:sldMkLst>
          <pc:docMk/>
          <pc:sldMk cId="3788852967" sldId="307"/>
        </pc:sldMkLst>
      </pc:sldChg>
      <pc:sldMasterChg chg="modSldLayout">
        <pc:chgData name="Maxime Verdijk" userId="3795c90cfdc6cad3" providerId="LiveId" clId="{C363C5BF-3F32-4859-A6F0-6E18071F848D}" dt="2021-03-03T14:26:28.766" v="38" actId="1076"/>
        <pc:sldMasterMkLst>
          <pc:docMk/>
          <pc:sldMasterMk cId="958849740" sldId="2147483694"/>
        </pc:sldMasterMkLst>
        <pc:sldLayoutChg chg="modSp mod">
          <pc:chgData name="Maxime Verdijk" userId="3795c90cfdc6cad3" providerId="LiveId" clId="{C363C5BF-3F32-4859-A6F0-6E18071F848D}" dt="2021-03-03T14:26:28.766" v="38" actId="1076"/>
          <pc:sldLayoutMkLst>
            <pc:docMk/>
            <pc:sldMasterMk cId="958849740" sldId="2147483694"/>
            <pc:sldLayoutMk cId="1956539743" sldId="2147483740"/>
          </pc:sldLayoutMkLst>
          <pc:spChg chg="mod">
            <ac:chgData name="Maxime Verdijk" userId="3795c90cfdc6cad3" providerId="LiveId" clId="{C363C5BF-3F32-4859-A6F0-6E18071F848D}" dt="2021-03-03T14:25:29.838" v="26" actId="1076"/>
            <ac:spMkLst>
              <pc:docMk/>
              <pc:sldMasterMk cId="958849740" sldId="2147483694"/>
              <pc:sldLayoutMk cId="1956539743" sldId="2147483740"/>
              <ac:spMk id="2" creationId="{0300ED88-84E9-D443-982D-CD9601C109A6}"/>
            </ac:spMkLst>
          </pc:spChg>
          <pc:spChg chg="mod">
            <ac:chgData name="Maxime Verdijk" userId="3795c90cfdc6cad3" providerId="LiveId" clId="{C363C5BF-3F32-4859-A6F0-6E18071F848D}" dt="2021-03-03T14:26:28.766" v="38" actId="1076"/>
            <ac:spMkLst>
              <pc:docMk/>
              <pc:sldMasterMk cId="958849740" sldId="2147483694"/>
              <pc:sldLayoutMk cId="1956539743" sldId="2147483740"/>
              <ac:spMk id="4" creationId="{5AB6A7DF-FCC5-484D-8BC7-02882991C36C}"/>
            </ac:spMkLst>
          </pc:spChg>
          <pc:spChg chg="mod">
            <ac:chgData name="Maxime Verdijk" userId="3795c90cfdc6cad3" providerId="LiveId" clId="{C363C5BF-3F32-4859-A6F0-6E18071F848D}" dt="2021-03-03T14:26:26.854" v="37" actId="1076"/>
            <ac:spMkLst>
              <pc:docMk/>
              <pc:sldMasterMk cId="958849740" sldId="2147483694"/>
              <pc:sldLayoutMk cId="1956539743" sldId="2147483740"/>
              <ac:spMk id="6" creationId="{DCDAF032-43FB-C842-A59A-AACE5CEB2806}"/>
            </ac:spMkLst>
          </pc:spChg>
          <pc:picChg chg="mod">
            <ac:chgData name="Maxime Verdijk" userId="3795c90cfdc6cad3" providerId="LiveId" clId="{C363C5BF-3F32-4859-A6F0-6E18071F848D}" dt="2021-03-03T14:24:33.086" v="20" actId="14100"/>
            <ac:picMkLst>
              <pc:docMk/>
              <pc:sldMasterMk cId="958849740" sldId="2147483694"/>
              <pc:sldLayoutMk cId="1956539743" sldId="2147483740"/>
              <ac:picMk id="3" creationId="{528120AB-0270-ED43-B145-F01801A7E4D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6DD16C-46CA-1446-9588-8C9E60C542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5FF-EEAE-0B4C-869F-EF8C5D4EF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00F0A-D602-EA42-B757-7FD5FA63F9F3}" type="datetimeFigureOut">
              <a:rPr lang="en-CH" smtClean="0"/>
              <a:t>03/03/2021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47AD8-1CD2-1446-A056-8159D417BE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7315A-5EC3-2D40-A672-6216C49B89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164D-C587-8142-B6AD-6B511CD56528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391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F587C-0376-764D-9A6D-8EB13B27F0FE}" type="datetimeFigureOut">
              <a:rPr lang="en-CH" smtClean="0"/>
              <a:t>03/03/2021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8D54D-EF2A-9640-86CF-184EA57BC77B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54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video" Target="https://www.youtube.com/embed/cFtLF2Qbq08?feature=oembed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BCEBB-351F-5440-AEB7-70B9DE9D11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7087" y="2008460"/>
            <a:ext cx="6901597" cy="81729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10000 w 10000"/>
              <a:gd name="connsiteY2" fmla="*/ 1 h 10001"/>
              <a:gd name="connsiteX3" fmla="*/ 10000 w 10000"/>
              <a:gd name="connsiteY3" fmla="*/ 10001 h 10001"/>
              <a:gd name="connsiteX4" fmla="*/ 0 w 10000"/>
              <a:gd name="connsiteY4" fmla="*/ 10001 h 10001"/>
              <a:gd name="connsiteX5" fmla="*/ 0 w 10000"/>
              <a:gd name="connsiteY5" fmla="*/ 1 h 10001"/>
              <a:gd name="connsiteX0" fmla="*/ 0 w 10000"/>
              <a:gd name="connsiteY0" fmla="*/ 22 h 10022"/>
              <a:gd name="connsiteX1" fmla="*/ 1112 w 10000"/>
              <a:gd name="connsiteY1" fmla="*/ 21 h 10022"/>
              <a:gd name="connsiteX2" fmla="*/ 5965 w 10000"/>
              <a:gd name="connsiteY2" fmla="*/ 0 h 10022"/>
              <a:gd name="connsiteX3" fmla="*/ 10000 w 10000"/>
              <a:gd name="connsiteY3" fmla="*/ 22 h 10022"/>
              <a:gd name="connsiteX4" fmla="*/ 10000 w 10000"/>
              <a:gd name="connsiteY4" fmla="*/ 10022 h 10022"/>
              <a:gd name="connsiteX5" fmla="*/ 0 w 10000"/>
              <a:gd name="connsiteY5" fmla="*/ 10022 h 10022"/>
              <a:gd name="connsiteX6" fmla="*/ 0 w 10000"/>
              <a:gd name="connsiteY6" fmla="*/ 22 h 10022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6128 w 10000"/>
              <a:gd name="connsiteY2" fmla="*/ 750 h 10001"/>
              <a:gd name="connsiteX3" fmla="*/ 10000 w 10000"/>
              <a:gd name="connsiteY3" fmla="*/ 1 h 10001"/>
              <a:gd name="connsiteX4" fmla="*/ 10000 w 10000"/>
              <a:gd name="connsiteY4" fmla="*/ 10001 h 10001"/>
              <a:gd name="connsiteX5" fmla="*/ 0 w 10000"/>
              <a:gd name="connsiteY5" fmla="*/ 10001 h 10001"/>
              <a:gd name="connsiteX6" fmla="*/ 0 w 10000"/>
              <a:gd name="connsiteY6" fmla="*/ 1 h 10001"/>
              <a:gd name="connsiteX0" fmla="*/ 3889 w 13889"/>
              <a:gd name="connsiteY0" fmla="*/ 1 h 12524"/>
              <a:gd name="connsiteX1" fmla="*/ 5001 w 13889"/>
              <a:gd name="connsiteY1" fmla="*/ 0 h 12524"/>
              <a:gd name="connsiteX2" fmla="*/ 10017 w 13889"/>
              <a:gd name="connsiteY2" fmla="*/ 750 h 12524"/>
              <a:gd name="connsiteX3" fmla="*/ 13889 w 13889"/>
              <a:gd name="connsiteY3" fmla="*/ 1 h 12524"/>
              <a:gd name="connsiteX4" fmla="*/ 13889 w 13889"/>
              <a:gd name="connsiteY4" fmla="*/ 10001 h 12524"/>
              <a:gd name="connsiteX5" fmla="*/ 0 w 13889"/>
              <a:gd name="connsiteY5" fmla="*/ 12524 h 12524"/>
              <a:gd name="connsiteX6" fmla="*/ 3889 w 13889"/>
              <a:gd name="connsiteY6" fmla="*/ 1 h 12524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13889 w 22926"/>
              <a:gd name="connsiteY3" fmla="*/ 1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0 w 22926"/>
              <a:gd name="connsiteY0" fmla="*/ 2357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0 w 22926"/>
              <a:gd name="connsiteY6" fmla="*/ 2357 h 12545"/>
              <a:gd name="connsiteX0" fmla="*/ 0 w 22926"/>
              <a:gd name="connsiteY0" fmla="*/ 1607 h 11795"/>
              <a:gd name="connsiteX1" fmla="*/ 8138 w 22926"/>
              <a:gd name="connsiteY1" fmla="*/ 3107 h 11795"/>
              <a:gd name="connsiteX2" fmla="*/ 10017 w 22926"/>
              <a:gd name="connsiteY2" fmla="*/ 0 h 11795"/>
              <a:gd name="connsiteX3" fmla="*/ 22909 w 22926"/>
              <a:gd name="connsiteY3" fmla="*/ 1774 h 11795"/>
              <a:gd name="connsiteX4" fmla="*/ 22926 w 22926"/>
              <a:gd name="connsiteY4" fmla="*/ 11795 h 11795"/>
              <a:gd name="connsiteX5" fmla="*/ 0 w 22926"/>
              <a:gd name="connsiteY5" fmla="*/ 11774 h 11795"/>
              <a:gd name="connsiteX6" fmla="*/ 0 w 22926"/>
              <a:gd name="connsiteY6" fmla="*/ 1607 h 11795"/>
              <a:gd name="connsiteX0" fmla="*/ 0 w 22926"/>
              <a:gd name="connsiteY0" fmla="*/ 189 h 10377"/>
              <a:gd name="connsiteX1" fmla="*/ 8138 w 22926"/>
              <a:gd name="connsiteY1" fmla="*/ 1689 h 10377"/>
              <a:gd name="connsiteX2" fmla="*/ 12909 w 22926"/>
              <a:gd name="connsiteY2" fmla="*/ 0 h 10377"/>
              <a:gd name="connsiteX3" fmla="*/ 22909 w 22926"/>
              <a:gd name="connsiteY3" fmla="*/ 356 h 10377"/>
              <a:gd name="connsiteX4" fmla="*/ 22926 w 22926"/>
              <a:gd name="connsiteY4" fmla="*/ 10377 h 10377"/>
              <a:gd name="connsiteX5" fmla="*/ 0 w 22926"/>
              <a:gd name="connsiteY5" fmla="*/ 10356 h 10377"/>
              <a:gd name="connsiteX6" fmla="*/ 0 w 22926"/>
              <a:gd name="connsiteY6" fmla="*/ 189 h 10377"/>
              <a:gd name="connsiteX0" fmla="*/ 0 w 22926"/>
              <a:gd name="connsiteY0" fmla="*/ 189 h 10377"/>
              <a:gd name="connsiteX1" fmla="*/ 4184 w 22926"/>
              <a:gd name="connsiteY1" fmla="*/ 981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52 h 10340"/>
              <a:gd name="connsiteX1" fmla="*/ 3939 w 22926"/>
              <a:gd name="connsiteY1" fmla="*/ 756 h 10340"/>
              <a:gd name="connsiteX2" fmla="*/ 8138 w 22926"/>
              <a:gd name="connsiteY2" fmla="*/ 1652 h 10340"/>
              <a:gd name="connsiteX3" fmla="*/ 13710 w 22926"/>
              <a:gd name="connsiteY3" fmla="*/ 67 h 10340"/>
              <a:gd name="connsiteX4" fmla="*/ 22909 w 22926"/>
              <a:gd name="connsiteY4" fmla="*/ 319 h 10340"/>
              <a:gd name="connsiteX5" fmla="*/ 22926 w 22926"/>
              <a:gd name="connsiteY5" fmla="*/ 10340 h 10340"/>
              <a:gd name="connsiteX6" fmla="*/ 0 w 22926"/>
              <a:gd name="connsiteY6" fmla="*/ 10319 h 10340"/>
              <a:gd name="connsiteX7" fmla="*/ 0 w 22926"/>
              <a:gd name="connsiteY7" fmla="*/ 152 h 10340"/>
              <a:gd name="connsiteX0" fmla="*/ 0 w 22926"/>
              <a:gd name="connsiteY0" fmla="*/ 460 h 10648"/>
              <a:gd name="connsiteX1" fmla="*/ 3939 w 22926"/>
              <a:gd name="connsiteY1" fmla="*/ 1064 h 10648"/>
              <a:gd name="connsiteX2" fmla="*/ 8138 w 22926"/>
              <a:gd name="connsiteY2" fmla="*/ 1960 h 10648"/>
              <a:gd name="connsiteX3" fmla="*/ 13203 w 22926"/>
              <a:gd name="connsiteY3" fmla="*/ 0 h 10648"/>
              <a:gd name="connsiteX4" fmla="*/ 22909 w 22926"/>
              <a:gd name="connsiteY4" fmla="*/ 627 h 10648"/>
              <a:gd name="connsiteX5" fmla="*/ 22926 w 22926"/>
              <a:gd name="connsiteY5" fmla="*/ 10648 h 10648"/>
              <a:gd name="connsiteX6" fmla="*/ 0 w 22926"/>
              <a:gd name="connsiteY6" fmla="*/ 10627 h 10648"/>
              <a:gd name="connsiteX7" fmla="*/ 0 w 22926"/>
              <a:gd name="connsiteY7" fmla="*/ 460 h 10648"/>
              <a:gd name="connsiteX0" fmla="*/ 0 w 22926"/>
              <a:gd name="connsiteY0" fmla="*/ 781 h 10969"/>
              <a:gd name="connsiteX1" fmla="*/ 3939 w 22926"/>
              <a:gd name="connsiteY1" fmla="*/ 1385 h 10969"/>
              <a:gd name="connsiteX2" fmla="*/ 8138 w 22926"/>
              <a:gd name="connsiteY2" fmla="*/ 2281 h 10969"/>
              <a:gd name="connsiteX3" fmla="*/ 13203 w 22926"/>
              <a:gd name="connsiteY3" fmla="*/ 321 h 10969"/>
              <a:gd name="connsiteX4" fmla="*/ 22909 w 22926"/>
              <a:gd name="connsiteY4" fmla="*/ 948 h 10969"/>
              <a:gd name="connsiteX5" fmla="*/ 22926 w 22926"/>
              <a:gd name="connsiteY5" fmla="*/ 10969 h 10969"/>
              <a:gd name="connsiteX6" fmla="*/ 0 w 22926"/>
              <a:gd name="connsiteY6" fmla="*/ 10948 h 10969"/>
              <a:gd name="connsiteX7" fmla="*/ 0 w 22926"/>
              <a:gd name="connsiteY7" fmla="*/ 781 h 10969"/>
              <a:gd name="connsiteX0" fmla="*/ 0 w 22926"/>
              <a:gd name="connsiteY0" fmla="*/ 523 h 10711"/>
              <a:gd name="connsiteX1" fmla="*/ 3939 w 22926"/>
              <a:gd name="connsiteY1" fmla="*/ 1127 h 10711"/>
              <a:gd name="connsiteX2" fmla="*/ 8040 w 22926"/>
              <a:gd name="connsiteY2" fmla="*/ 2315 h 10711"/>
              <a:gd name="connsiteX3" fmla="*/ 13203 w 22926"/>
              <a:gd name="connsiteY3" fmla="*/ 63 h 10711"/>
              <a:gd name="connsiteX4" fmla="*/ 22909 w 22926"/>
              <a:gd name="connsiteY4" fmla="*/ 690 h 10711"/>
              <a:gd name="connsiteX5" fmla="*/ 22926 w 22926"/>
              <a:gd name="connsiteY5" fmla="*/ 10711 h 10711"/>
              <a:gd name="connsiteX6" fmla="*/ 0 w 22926"/>
              <a:gd name="connsiteY6" fmla="*/ 10690 h 10711"/>
              <a:gd name="connsiteX7" fmla="*/ 0 w 22926"/>
              <a:gd name="connsiteY7" fmla="*/ 523 h 10711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59"/>
              <a:gd name="connsiteY0" fmla="*/ 856 h 10690"/>
              <a:gd name="connsiteX1" fmla="*/ 3972 w 22959"/>
              <a:gd name="connsiteY1" fmla="*/ 1106 h 10690"/>
              <a:gd name="connsiteX2" fmla="*/ 8204 w 22959"/>
              <a:gd name="connsiteY2" fmla="*/ 1919 h 10690"/>
              <a:gd name="connsiteX3" fmla="*/ 13236 w 22959"/>
              <a:gd name="connsiteY3" fmla="*/ 42 h 10690"/>
              <a:gd name="connsiteX4" fmla="*/ 22942 w 22959"/>
              <a:gd name="connsiteY4" fmla="*/ 669 h 10690"/>
              <a:gd name="connsiteX5" fmla="*/ 22959 w 22959"/>
              <a:gd name="connsiteY5" fmla="*/ 10690 h 10690"/>
              <a:gd name="connsiteX6" fmla="*/ 33 w 22959"/>
              <a:gd name="connsiteY6" fmla="*/ 10669 h 10690"/>
              <a:gd name="connsiteX7" fmla="*/ 0 w 22959"/>
              <a:gd name="connsiteY7" fmla="*/ 856 h 10690"/>
              <a:gd name="connsiteX0" fmla="*/ 0 w 22959"/>
              <a:gd name="connsiteY0" fmla="*/ 4071 h 13905"/>
              <a:gd name="connsiteX1" fmla="*/ 5949 w 22959"/>
              <a:gd name="connsiteY1" fmla="*/ 5 h 13905"/>
              <a:gd name="connsiteX2" fmla="*/ 8204 w 22959"/>
              <a:gd name="connsiteY2" fmla="*/ 5134 h 13905"/>
              <a:gd name="connsiteX3" fmla="*/ 13236 w 22959"/>
              <a:gd name="connsiteY3" fmla="*/ 3257 h 13905"/>
              <a:gd name="connsiteX4" fmla="*/ 22942 w 22959"/>
              <a:gd name="connsiteY4" fmla="*/ 3884 h 13905"/>
              <a:gd name="connsiteX5" fmla="*/ 22959 w 22959"/>
              <a:gd name="connsiteY5" fmla="*/ 13905 h 13905"/>
              <a:gd name="connsiteX6" fmla="*/ 33 w 22959"/>
              <a:gd name="connsiteY6" fmla="*/ 13884 h 13905"/>
              <a:gd name="connsiteX7" fmla="*/ 0 w 22959"/>
              <a:gd name="connsiteY7" fmla="*/ 4071 h 13905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22942 w 22959"/>
              <a:gd name="connsiteY4" fmla="*/ 3911 h 13932"/>
              <a:gd name="connsiteX5" fmla="*/ 22959 w 22959"/>
              <a:gd name="connsiteY5" fmla="*/ 13932 h 13932"/>
              <a:gd name="connsiteX6" fmla="*/ 33 w 22959"/>
              <a:gd name="connsiteY6" fmla="*/ 13911 h 13932"/>
              <a:gd name="connsiteX7" fmla="*/ 0 w 22959"/>
              <a:gd name="connsiteY7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992 w 22959"/>
              <a:gd name="connsiteY4" fmla="*/ 3639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583 w 22959"/>
              <a:gd name="connsiteY4" fmla="*/ 1617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3285"/>
              <a:gd name="connsiteY0" fmla="*/ 4098 h 13932"/>
              <a:gd name="connsiteX1" fmla="*/ 5949 w 23285"/>
              <a:gd name="connsiteY1" fmla="*/ 32 h 13932"/>
              <a:gd name="connsiteX2" fmla="*/ 10573 w 23285"/>
              <a:gd name="connsiteY2" fmla="*/ 2242 h 13932"/>
              <a:gd name="connsiteX3" fmla="*/ 13236 w 23285"/>
              <a:gd name="connsiteY3" fmla="*/ 3284 h 13932"/>
              <a:gd name="connsiteX4" fmla="*/ 17583 w 23285"/>
              <a:gd name="connsiteY4" fmla="*/ 1617 h 13932"/>
              <a:gd name="connsiteX5" fmla="*/ 23285 w 23285"/>
              <a:gd name="connsiteY5" fmla="*/ 5662 h 13932"/>
              <a:gd name="connsiteX6" fmla="*/ 22959 w 23285"/>
              <a:gd name="connsiteY6" fmla="*/ 13932 h 13932"/>
              <a:gd name="connsiteX7" fmla="*/ 33 w 23285"/>
              <a:gd name="connsiteY7" fmla="*/ 13911 h 13932"/>
              <a:gd name="connsiteX8" fmla="*/ 0 w 23285"/>
              <a:gd name="connsiteY8" fmla="*/ 4098 h 13932"/>
              <a:gd name="connsiteX0" fmla="*/ 0 w 23319"/>
              <a:gd name="connsiteY0" fmla="*/ 4098 h 16830"/>
              <a:gd name="connsiteX1" fmla="*/ 5949 w 23319"/>
              <a:gd name="connsiteY1" fmla="*/ 32 h 16830"/>
              <a:gd name="connsiteX2" fmla="*/ 10573 w 23319"/>
              <a:gd name="connsiteY2" fmla="*/ 2242 h 16830"/>
              <a:gd name="connsiteX3" fmla="*/ 13236 w 23319"/>
              <a:gd name="connsiteY3" fmla="*/ 3284 h 16830"/>
              <a:gd name="connsiteX4" fmla="*/ 17583 w 23319"/>
              <a:gd name="connsiteY4" fmla="*/ 1617 h 16830"/>
              <a:gd name="connsiteX5" fmla="*/ 23285 w 23319"/>
              <a:gd name="connsiteY5" fmla="*/ 5662 h 16830"/>
              <a:gd name="connsiteX6" fmla="*/ 23319 w 23319"/>
              <a:gd name="connsiteY6" fmla="*/ 16830 h 16830"/>
              <a:gd name="connsiteX7" fmla="*/ 33 w 23319"/>
              <a:gd name="connsiteY7" fmla="*/ 13911 h 16830"/>
              <a:gd name="connsiteX8" fmla="*/ 0 w 23319"/>
              <a:gd name="connsiteY8" fmla="*/ 4098 h 16830"/>
              <a:gd name="connsiteX0" fmla="*/ 0 w 23319"/>
              <a:gd name="connsiteY0" fmla="*/ 4098 h 17476"/>
              <a:gd name="connsiteX1" fmla="*/ 5949 w 23319"/>
              <a:gd name="connsiteY1" fmla="*/ 32 h 17476"/>
              <a:gd name="connsiteX2" fmla="*/ 10573 w 23319"/>
              <a:gd name="connsiteY2" fmla="*/ 2242 h 17476"/>
              <a:gd name="connsiteX3" fmla="*/ 13236 w 23319"/>
              <a:gd name="connsiteY3" fmla="*/ 3284 h 17476"/>
              <a:gd name="connsiteX4" fmla="*/ 17583 w 23319"/>
              <a:gd name="connsiteY4" fmla="*/ 1617 h 17476"/>
              <a:gd name="connsiteX5" fmla="*/ 23285 w 23319"/>
              <a:gd name="connsiteY5" fmla="*/ 5662 h 17476"/>
              <a:gd name="connsiteX6" fmla="*/ 23319 w 23319"/>
              <a:gd name="connsiteY6" fmla="*/ 17476 h 17476"/>
              <a:gd name="connsiteX7" fmla="*/ 33 w 23319"/>
              <a:gd name="connsiteY7" fmla="*/ 13911 h 17476"/>
              <a:gd name="connsiteX8" fmla="*/ 0 w 23319"/>
              <a:gd name="connsiteY8" fmla="*/ 4098 h 17476"/>
              <a:gd name="connsiteX0" fmla="*/ 32 w 23351"/>
              <a:gd name="connsiteY0" fmla="*/ 4098 h 17539"/>
              <a:gd name="connsiteX1" fmla="*/ 5981 w 23351"/>
              <a:gd name="connsiteY1" fmla="*/ 32 h 17539"/>
              <a:gd name="connsiteX2" fmla="*/ 10605 w 23351"/>
              <a:gd name="connsiteY2" fmla="*/ 2242 h 17539"/>
              <a:gd name="connsiteX3" fmla="*/ 13268 w 23351"/>
              <a:gd name="connsiteY3" fmla="*/ 3284 h 17539"/>
              <a:gd name="connsiteX4" fmla="*/ 17615 w 23351"/>
              <a:gd name="connsiteY4" fmla="*/ 1617 h 17539"/>
              <a:gd name="connsiteX5" fmla="*/ 23317 w 23351"/>
              <a:gd name="connsiteY5" fmla="*/ 5662 h 17539"/>
              <a:gd name="connsiteX6" fmla="*/ 23351 w 23351"/>
              <a:gd name="connsiteY6" fmla="*/ 17476 h 17539"/>
              <a:gd name="connsiteX7" fmla="*/ 0 w 23351"/>
              <a:gd name="connsiteY7" fmla="*/ 17539 h 17539"/>
              <a:gd name="connsiteX8" fmla="*/ 32 w 23351"/>
              <a:gd name="connsiteY8" fmla="*/ 4098 h 17539"/>
              <a:gd name="connsiteX0" fmla="*/ 32 w 23351"/>
              <a:gd name="connsiteY0" fmla="*/ 4159 h 17600"/>
              <a:gd name="connsiteX1" fmla="*/ 5981 w 23351"/>
              <a:gd name="connsiteY1" fmla="*/ 93 h 17600"/>
              <a:gd name="connsiteX2" fmla="*/ 9968 w 23351"/>
              <a:gd name="connsiteY2" fmla="*/ 1469 h 17600"/>
              <a:gd name="connsiteX3" fmla="*/ 13268 w 23351"/>
              <a:gd name="connsiteY3" fmla="*/ 3345 h 17600"/>
              <a:gd name="connsiteX4" fmla="*/ 17615 w 23351"/>
              <a:gd name="connsiteY4" fmla="*/ 1678 h 17600"/>
              <a:gd name="connsiteX5" fmla="*/ 23317 w 23351"/>
              <a:gd name="connsiteY5" fmla="*/ 5723 h 17600"/>
              <a:gd name="connsiteX6" fmla="*/ 23351 w 23351"/>
              <a:gd name="connsiteY6" fmla="*/ 17537 h 17600"/>
              <a:gd name="connsiteX7" fmla="*/ 0 w 23351"/>
              <a:gd name="connsiteY7" fmla="*/ 17600 h 17600"/>
              <a:gd name="connsiteX8" fmla="*/ 32 w 23351"/>
              <a:gd name="connsiteY8" fmla="*/ 4159 h 17600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615 w 23351"/>
              <a:gd name="connsiteY4" fmla="*/ 1726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982 w 23351"/>
              <a:gd name="connsiteY5" fmla="*/ 337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23 w 23351"/>
              <a:gd name="connsiteY5" fmla="*/ 385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88 h 17629"/>
              <a:gd name="connsiteX1" fmla="*/ 5981 w 23351"/>
              <a:gd name="connsiteY1" fmla="*/ 122 h 17629"/>
              <a:gd name="connsiteX2" fmla="*/ 9968 w 23351"/>
              <a:gd name="connsiteY2" fmla="*/ 1498 h 17629"/>
              <a:gd name="connsiteX3" fmla="*/ 13562 w 23351"/>
              <a:gd name="connsiteY3" fmla="*/ 3416 h 17629"/>
              <a:gd name="connsiteX4" fmla="*/ 17517 w 23351"/>
              <a:gd name="connsiteY4" fmla="*/ 1707 h 17629"/>
              <a:gd name="connsiteX5" fmla="*/ 20623 w 23351"/>
              <a:gd name="connsiteY5" fmla="*/ 3834 h 17629"/>
              <a:gd name="connsiteX6" fmla="*/ 23317 w 23351"/>
              <a:gd name="connsiteY6" fmla="*/ 5752 h 17629"/>
              <a:gd name="connsiteX7" fmla="*/ 23351 w 23351"/>
              <a:gd name="connsiteY7" fmla="*/ 17566 h 17629"/>
              <a:gd name="connsiteX8" fmla="*/ 0 w 23351"/>
              <a:gd name="connsiteY8" fmla="*/ 17629 h 17629"/>
              <a:gd name="connsiteX9" fmla="*/ 32 w 23351"/>
              <a:gd name="connsiteY9" fmla="*/ 4188 h 17629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26 h 17667"/>
              <a:gd name="connsiteX1" fmla="*/ 5981 w 23351"/>
              <a:gd name="connsiteY1" fmla="*/ 160 h 17667"/>
              <a:gd name="connsiteX2" fmla="*/ 9968 w 23351"/>
              <a:gd name="connsiteY2" fmla="*/ 1536 h 17667"/>
              <a:gd name="connsiteX3" fmla="*/ 13562 w 23351"/>
              <a:gd name="connsiteY3" fmla="*/ 3454 h 17667"/>
              <a:gd name="connsiteX4" fmla="*/ 17517 w 23351"/>
              <a:gd name="connsiteY4" fmla="*/ 1745 h 17667"/>
              <a:gd name="connsiteX5" fmla="*/ 20623 w 23351"/>
              <a:gd name="connsiteY5" fmla="*/ 3872 h 17667"/>
              <a:gd name="connsiteX6" fmla="*/ 23317 w 23351"/>
              <a:gd name="connsiteY6" fmla="*/ 5790 h 17667"/>
              <a:gd name="connsiteX7" fmla="*/ 23351 w 23351"/>
              <a:gd name="connsiteY7" fmla="*/ 17604 h 17667"/>
              <a:gd name="connsiteX8" fmla="*/ 0 w 23351"/>
              <a:gd name="connsiteY8" fmla="*/ 17667 h 17667"/>
              <a:gd name="connsiteX9" fmla="*/ 32 w 23351"/>
              <a:gd name="connsiteY9" fmla="*/ 4226 h 17667"/>
              <a:gd name="connsiteX0" fmla="*/ 32 w 23351"/>
              <a:gd name="connsiteY0" fmla="*/ 4147 h 17588"/>
              <a:gd name="connsiteX1" fmla="*/ 5981 w 23351"/>
              <a:gd name="connsiteY1" fmla="*/ 81 h 17588"/>
              <a:gd name="connsiteX2" fmla="*/ 9968 w 23351"/>
              <a:gd name="connsiteY2" fmla="*/ 1457 h 17588"/>
              <a:gd name="connsiteX3" fmla="*/ 13562 w 23351"/>
              <a:gd name="connsiteY3" fmla="*/ 3375 h 17588"/>
              <a:gd name="connsiteX4" fmla="*/ 17517 w 23351"/>
              <a:gd name="connsiteY4" fmla="*/ 1666 h 17588"/>
              <a:gd name="connsiteX5" fmla="*/ 20623 w 23351"/>
              <a:gd name="connsiteY5" fmla="*/ 3793 h 17588"/>
              <a:gd name="connsiteX6" fmla="*/ 23317 w 23351"/>
              <a:gd name="connsiteY6" fmla="*/ 5711 h 17588"/>
              <a:gd name="connsiteX7" fmla="*/ 23351 w 23351"/>
              <a:gd name="connsiteY7" fmla="*/ 17525 h 17588"/>
              <a:gd name="connsiteX8" fmla="*/ 0 w 23351"/>
              <a:gd name="connsiteY8" fmla="*/ 17588 h 17588"/>
              <a:gd name="connsiteX9" fmla="*/ 32 w 23351"/>
              <a:gd name="connsiteY9" fmla="*/ 4147 h 1758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590 w 23351"/>
              <a:gd name="connsiteY5" fmla="*/ 4146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565"/>
              <a:gd name="connsiteX1" fmla="*/ 5981 w 23351"/>
              <a:gd name="connsiteY1" fmla="*/ 121 h 17565"/>
              <a:gd name="connsiteX2" fmla="*/ 9935 w 23351"/>
              <a:gd name="connsiteY2" fmla="*/ 1580 h 17565"/>
              <a:gd name="connsiteX3" fmla="*/ 13562 w 23351"/>
              <a:gd name="connsiteY3" fmla="*/ 3415 h 17565"/>
              <a:gd name="connsiteX4" fmla="*/ 17517 w 23351"/>
              <a:gd name="connsiteY4" fmla="*/ 1706 h 17565"/>
              <a:gd name="connsiteX5" fmla="*/ 23333 w 23351"/>
              <a:gd name="connsiteY5" fmla="*/ 5501 h 17565"/>
              <a:gd name="connsiteX6" fmla="*/ 23351 w 23351"/>
              <a:gd name="connsiteY6" fmla="*/ 17565 h 17565"/>
              <a:gd name="connsiteX7" fmla="*/ 0 w 23351"/>
              <a:gd name="connsiteY7" fmla="*/ 15439 h 17565"/>
              <a:gd name="connsiteX8" fmla="*/ 32 w 23351"/>
              <a:gd name="connsiteY8" fmla="*/ 4187 h 17565"/>
              <a:gd name="connsiteX0" fmla="*/ 32 w 23333"/>
              <a:gd name="connsiteY0" fmla="*/ 4187 h 15439"/>
              <a:gd name="connsiteX1" fmla="*/ 5981 w 23333"/>
              <a:gd name="connsiteY1" fmla="*/ 121 h 15439"/>
              <a:gd name="connsiteX2" fmla="*/ 9935 w 23333"/>
              <a:gd name="connsiteY2" fmla="*/ 1580 h 15439"/>
              <a:gd name="connsiteX3" fmla="*/ 13562 w 23333"/>
              <a:gd name="connsiteY3" fmla="*/ 3415 h 15439"/>
              <a:gd name="connsiteX4" fmla="*/ 17517 w 23333"/>
              <a:gd name="connsiteY4" fmla="*/ 1706 h 15439"/>
              <a:gd name="connsiteX5" fmla="*/ 23333 w 23333"/>
              <a:gd name="connsiteY5" fmla="*/ 5501 h 15439"/>
              <a:gd name="connsiteX6" fmla="*/ 22910 w 23333"/>
              <a:gd name="connsiteY6" fmla="*/ 14333 h 15439"/>
              <a:gd name="connsiteX7" fmla="*/ 0 w 23333"/>
              <a:gd name="connsiteY7" fmla="*/ 15439 h 15439"/>
              <a:gd name="connsiteX8" fmla="*/ 32 w 23333"/>
              <a:gd name="connsiteY8" fmla="*/ 4187 h 15439"/>
              <a:gd name="connsiteX0" fmla="*/ 32 w 22957"/>
              <a:gd name="connsiteY0" fmla="*/ 4187 h 15439"/>
              <a:gd name="connsiteX1" fmla="*/ 5981 w 22957"/>
              <a:gd name="connsiteY1" fmla="*/ 121 h 15439"/>
              <a:gd name="connsiteX2" fmla="*/ 9935 w 22957"/>
              <a:gd name="connsiteY2" fmla="*/ 1580 h 15439"/>
              <a:gd name="connsiteX3" fmla="*/ 13562 w 22957"/>
              <a:gd name="connsiteY3" fmla="*/ 3415 h 15439"/>
              <a:gd name="connsiteX4" fmla="*/ 17517 w 22957"/>
              <a:gd name="connsiteY4" fmla="*/ 1706 h 15439"/>
              <a:gd name="connsiteX5" fmla="*/ 22957 w 22957"/>
              <a:gd name="connsiteY5" fmla="*/ 5480 h 15439"/>
              <a:gd name="connsiteX6" fmla="*/ 22910 w 22957"/>
              <a:gd name="connsiteY6" fmla="*/ 14333 h 15439"/>
              <a:gd name="connsiteX7" fmla="*/ 0 w 22957"/>
              <a:gd name="connsiteY7" fmla="*/ 15439 h 15439"/>
              <a:gd name="connsiteX8" fmla="*/ 32 w 22957"/>
              <a:gd name="connsiteY8" fmla="*/ 4187 h 15439"/>
              <a:gd name="connsiteX0" fmla="*/ 32 w 22910"/>
              <a:gd name="connsiteY0" fmla="*/ 4187 h 15439"/>
              <a:gd name="connsiteX1" fmla="*/ 5981 w 22910"/>
              <a:gd name="connsiteY1" fmla="*/ 121 h 15439"/>
              <a:gd name="connsiteX2" fmla="*/ 9935 w 22910"/>
              <a:gd name="connsiteY2" fmla="*/ 1580 h 15439"/>
              <a:gd name="connsiteX3" fmla="*/ 13562 w 22910"/>
              <a:gd name="connsiteY3" fmla="*/ 3415 h 15439"/>
              <a:gd name="connsiteX4" fmla="*/ 17517 w 22910"/>
              <a:gd name="connsiteY4" fmla="*/ 1706 h 15439"/>
              <a:gd name="connsiteX5" fmla="*/ 22892 w 22910"/>
              <a:gd name="connsiteY5" fmla="*/ 5480 h 15439"/>
              <a:gd name="connsiteX6" fmla="*/ 22910 w 22910"/>
              <a:gd name="connsiteY6" fmla="*/ 14333 h 15439"/>
              <a:gd name="connsiteX7" fmla="*/ 0 w 22910"/>
              <a:gd name="connsiteY7" fmla="*/ 15439 h 15439"/>
              <a:gd name="connsiteX8" fmla="*/ 32 w 22910"/>
              <a:gd name="connsiteY8" fmla="*/ 4187 h 15439"/>
              <a:gd name="connsiteX0" fmla="*/ 32 w 22926"/>
              <a:gd name="connsiteY0" fmla="*/ 4187 h 15439"/>
              <a:gd name="connsiteX1" fmla="*/ 5981 w 22926"/>
              <a:gd name="connsiteY1" fmla="*/ 121 h 15439"/>
              <a:gd name="connsiteX2" fmla="*/ 9935 w 22926"/>
              <a:gd name="connsiteY2" fmla="*/ 1580 h 15439"/>
              <a:gd name="connsiteX3" fmla="*/ 13562 w 22926"/>
              <a:gd name="connsiteY3" fmla="*/ 3415 h 15439"/>
              <a:gd name="connsiteX4" fmla="*/ 17517 w 22926"/>
              <a:gd name="connsiteY4" fmla="*/ 1706 h 15439"/>
              <a:gd name="connsiteX5" fmla="*/ 22892 w 22926"/>
              <a:gd name="connsiteY5" fmla="*/ 5480 h 15439"/>
              <a:gd name="connsiteX6" fmla="*/ 22926 w 22926"/>
              <a:gd name="connsiteY6" fmla="*/ 15438 h 15439"/>
              <a:gd name="connsiteX7" fmla="*/ 0 w 22926"/>
              <a:gd name="connsiteY7" fmla="*/ 15439 h 15439"/>
              <a:gd name="connsiteX8" fmla="*/ 32 w 22926"/>
              <a:gd name="connsiteY8" fmla="*/ 4187 h 15439"/>
              <a:gd name="connsiteX0" fmla="*/ 16 w 22910"/>
              <a:gd name="connsiteY0" fmla="*/ 4187 h 15438"/>
              <a:gd name="connsiteX1" fmla="*/ 5965 w 22910"/>
              <a:gd name="connsiteY1" fmla="*/ 121 h 15438"/>
              <a:gd name="connsiteX2" fmla="*/ 9919 w 22910"/>
              <a:gd name="connsiteY2" fmla="*/ 1580 h 15438"/>
              <a:gd name="connsiteX3" fmla="*/ 13546 w 22910"/>
              <a:gd name="connsiteY3" fmla="*/ 3415 h 15438"/>
              <a:gd name="connsiteX4" fmla="*/ 17501 w 22910"/>
              <a:gd name="connsiteY4" fmla="*/ 1706 h 15438"/>
              <a:gd name="connsiteX5" fmla="*/ 22876 w 22910"/>
              <a:gd name="connsiteY5" fmla="*/ 5480 h 15438"/>
              <a:gd name="connsiteX6" fmla="*/ 22910 w 22910"/>
              <a:gd name="connsiteY6" fmla="*/ 15438 h 15438"/>
              <a:gd name="connsiteX7" fmla="*/ 0 w 22910"/>
              <a:gd name="connsiteY7" fmla="*/ 13646 h 15438"/>
              <a:gd name="connsiteX8" fmla="*/ 16 w 22910"/>
              <a:gd name="connsiteY8" fmla="*/ 4187 h 15438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51 h 13630"/>
              <a:gd name="connsiteX1" fmla="*/ 5965 w 22943"/>
              <a:gd name="connsiteY1" fmla="*/ 85 h 13630"/>
              <a:gd name="connsiteX2" fmla="*/ 9919 w 22943"/>
              <a:gd name="connsiteY2" fmla="*/ 1544 h 13630"/>
              <a:gd name="connsiteX3" fmla="*/ 12941 w 22943"/>
              <a:gd name="connsiteY3" fmla="*/ 3358 h 13630"/>
              <a:gd name="connsiteX4" fmla="*/ 17501 w 22943"/>
              <a:gd name="connsiteY4" fmla="*/ 1670 h 13630"/>
              <a:gd name="connsiteX5" fmla="*/ 22876 w 22943"/>
              <a:gd name="connsiteY5" fmla="*/ 5444 h 13630"/>
              <a:gd name="connsiteX6" fmla="*/ 22943 w 22943"/>
              <a:gd name="connsiteY6" fmla="*/ 13630 h 13630"/>
              <a:gd name="connsiteX7" fmla="*/ 0 w 22943"/>
              <a:gd name="connsiteY7" fmla="*/ 13610 h 13630"/>
              <a:gd name="connsiteX8" fmla="*/ 16 w 22943"/>
              <a:gd name="connsiteY8" fmla="*/ 4151 h 13630"/>
              <a:gd name="connsiteX0" fmla="*/ 16 w 22943"/>
              <a:gd name="connsiteY0" fmla="*/ 4197 h 13676"/>
              <a:gd name="connsiteX1" fmla="*/ 5965 w 22943"/>
              <a:gd name="connsiteY1" fmla="*/ 131 h 13676"/>
              <a:gd name="connsiteX2" fmla="*/ 9559 w 22943"/>
              <a:gd name="connsiteY2" fmla="*/ 1215 h 13676"/>
              <a:gd name="connsiteX3" fmla="*/ 12941 w 22943"/>
              <a:gd name="connsiteY3" fmla="*/ 3404 h 13676"/>
              <a:gd name="connsiteX4" fmla="*/ 17501 w 22943"/>
              <a:gd name="connsiteY4" fmla="*/ 1716 h 13676"/>
              <a:gd name="connsiteX5" fmla="*/ 22876 w 22943"/>
              <a:gd name="connsiteY5" fmla="*/ 5490 h 13676"/>
              <a:gd name="connsiteX6" fmla="*/ 22943 w 22943"/>
              <a:gd name="connsiteY6" fmla="*/ 13676 h 13676"/>
              <a:gd name="connsiteX7" fmla="*/ 0 w 22943"/>
              <a:gd name="connsiteY7" fmla="*/ 13656 h 13676"/>
              <a:gd name="connsiteX8" fmla="*/ 16 w 22943"/>
              <a:gd name="connsiteY8" fmla="*/ 4197 h 13676"/>
              <a:gd name="connsiteX0" fmla="*/ 16 w 22943"/>
              <a:gd name="connsiteY0" fmla="*/ 4214 h 13693"/>
              <a:gd name="connsiteX1" fmla="*/ 5965 w 22943"/>
              <a:gd name="connsiteY1" fmla="*/ 148 h 13693"/>
              <a:gd name="connsiteX2" fmla="*/ 9559 w 22943"/>
              <a:gd name="connsiteY2" fmla="*/ 1232 h 13693"/>
              <a:gd name="connsiteX3" fmla="*/ 12941 w 22943"/>
              <a:gd name="connsiteY3" fmla="*/ 3421 h 13693"/>
              <a:gd name="connsiteX4" fmla="*/ 17501 w 22943"/>
              <a:gd name="connsiteY4" fmla="*/ 1733 h 13693"/>
              <a:gd name="connsiteX5" fmla="*/ 22876 w 22943"/>
              <a:gd name="connsiteY5" fmla="*/ 5507 h 13693"/>
              <a:gd name="connsiteX6" fmla="*/ 22943 w 22943"/>
              <a:gd name="connsiteY6" fmla="*/ 13693 h 13693"/>
              <a:gd name="connsiteX7" fmla="*/ 0 w 22943"/>
              <a:gd name="connsiteY7" fmla="*/ 13673 h 13693"/>
              <a:gd name="connsiteX8" fmla="*/ 16 w 22943"/>
              <a:gd name="connsiteY8" fmla="*/ 4214 h 13693"/>
              <a:gd name="connsiteX0" fmla="*/ 16 w 22943"/>
              <a:gd name="connsiteY0" fmla="*/ 4071 h 13550"/>
              <a:gd name="connsiteX1" fmla="*/ 5965 w 22943"/>
              <a:gd name="connsiteY1" fmla="*/ 5 h 13550"/>
              <a:gd name="connsiteX2" fmla="*/ 12941 w 22943"/>
              <a:gd name="connsiteY2" fmla="*/ 3278 h 13550"/>
              <a:gd name="connsiteX3" fmla="*/ 17501 w 22943"/>
              <a:gd name="connsiteY3" fmla="*/ 1590 h 13550"/>
              <a:gd name="connsiteX4" fmla="*/ 22876 w 22943"/>
              <a:gd name="connsiteY4" fmla="*/ 5364 h 13550"/>
              <a:gd name="connsiteX5" fmla="*/ 22943 w 22943"/>
              <a:gd name="connsiteY5" fmla="*/ 13550 h 13550"/>
              <a:gd name="connsiteX6" fmla="*/ 0 w 22943"/>
              <a:gd name="connsiteY6" fmla="*/ 13530 h 13550"/>
              <a:gd name="connsiteX7" fmla="*/ 16 w 22943"/>
              <a:gd name="connsiteY7" fmla="*/ 4071 h 13550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1503 w 22943"/>
              <a:gd name="connsiteY2" fmla="*/ 3609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 w 23000"/>
              <a:gd name="connsiteY0" fmla="*/ 4091 h 13547"/>
              <a:gd name="connsiteX1" fmla="*/ 6022 w 23000"/>
              <a:gd name="connsiteY1" fmla="*/ 2 h 13547"/>
              <a:gd name="connsiteX2" fmla="*/ 11560 w 23000"/>
              <a:gd name="connsiteY2" fmla="*/ 3609 h 13547"/>
              <a:gd name="connsiteX3" fmla="*/ 17084 w 23000"/>
              <a:gd name="connsiteY3" fmla="*/ 2130 h 13547"/>
              <a:gd name="connsiteX4" fmla="*/ 22933 w 23000"/>
              <a:gd name="connsiteY4" fmla="*/ 5361 h 13547"/>
              <a:gd name="connsiteX5" fmla="*/ 23000 w 23000"/>
              <a:gd name="connsiteY5" fmla="*/ 13547 h 13547"/>
              <a:gd name="connsiteX6" fmla="*/ 57 w 23000"/>
              <a:gd name="connsiteY6" fmla="*/ 13527 h 13547"/>
              <a:gd name="connsiteX7" fmla="*/ 1 w 23000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7084 w 23023"/>
              <a:gd name="connsiteY3" fmla="*/ 2130 h 13547"/>
              <a:gd name="connsiteX4" fmla="*/ 23023 w 23023"/>
              <a:gd name="connsiteY4" fmla="*/ 5384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3" h="13547">
                <a:moveTo>
                  <a:pt x="1" y="4091"/>
                </a:moveTo>
                <a:cubicBezTo>
                  <a:pt x="3732" y="2457"/>
                  <a:pt x="4096" y="82"/>
                  <a:pt x="6022" y="2"/>
                </a:cubicBezTo>
                <a:cubicBezTo>
                  <a:pt x="7948" y="-78"/>
                  <a:pt x="9716" y="3254"/>
                  <a:pt x="11560" y="3609"/>
                </a:cubicBezTo>
                <a:cubicBezTo>
                  <a:pt x="13404" y="3964"/>
                  <a:pt x="15174" y="1834"/>
                  <a:pt x="17084" y="2130"/>
                </a:cubicBezTo>
                <a:cubicBezTo>
                  <a:pt x="18995" y="2426"/>
                  <a:pt x="19583" y="4618"/>
                  <a:pt x="23023" y="5384"/>
                </a:cubicBezTo>
                <a:cubicBezTo>
                  <a:pt x="23029" y="8724"/>
                  <a:pt x="22994" y="10207"/>
                  <a:pt x="23000" y="13547"/>
                </a:cubicBezTo>
                <a:lnTo>
                  <a:pt x="57" y="13527"/>
                </a:lnTo>
                <a:cubicBezTo>
                  <a:pt x="68" y="9047"/>
                  <a:pt x="-10" y="8571"/>
                  <a:pt x="1" y="409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444333-D31B-484F-844A-68CDB3EAF1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859539"/>
            <a:ext cx="4094039" cy="146173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9000">
                <a:schemeClr val="bg1"/>
              </a:gs>
              <a:gs pos="0">
                <a:srgbClr val="FFFFFF"/>
              </a:gs>
            </a:gsLst>
            <a:lin ang="0" scaled="0"/>
          </a:gradFill>
        </p:spPr>
        <p:txBody>
          <a:bodyPr lIns="180000" tIns="108000" rIns="180000" bIns="0" anchor="ctr"/>
          <a:lstStyle>
            <a:lvl1pPr marL="0" indent="0" algn="l">
              <a:buFontTx/>
              <a:buNone/>
              <a:defRPr b="1" i="0" cap="all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CH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7282B6-EA02-9643-9609-D354100AA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16" y="480503"/>
            <a:ext cx="1350150" cy="1040116"/>
          </a:xfrm>
          <a:prstGeom prst="rect">
            <a:avLst/>
          </a:prstGeom>
          <a:noFill/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B6C1C8F7-6007-1C43-9F6E-C09FF75CA110}"/>
              </a:ext>
            </a:extLst>
          </p:cNvPr>
          <p:cNvSpPr/>
          <p:nvPr userDrawn="1"/>
        </p:nvSpPr>
        <p:spPr>
          <a:xfrm flipH="1">
            <a:off x="-154598" y="1490988"/>
            <a:ext cx="7089036" cy="3307635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7359610 w 7359610"/>
              <a:gd name="connsiteY0" fmla="*/ 822814 h 5153290"/>
              <a:gd name="connsiteX1" fmla="*/ 2499545 w 7359610"/>
              <a:gd name="connsiteY1" fmla="*/ 37762 h 5153290"/>
              <a:gd name="connsiteX2" fmla="*/ 1366864 w 7359610"/>
              <a:gd name="connsiteY2" fmla="*/ 2747223 h 5153290"/>
              <a:gd name="connsiteX3" fmla="*/ 0 w 7359610"/>
              <a:gd name="connsiteY3" fmla="*/ 5153290 h 5153290"/>
              <a:gd name="connsiteX0" fmla="*/ 7359610 w 7359610"/>
              <a:gd name="connsiteY0" fmla="*/ 879811 h 5210287"/>
              <a:gd name="connsiteX1" fmla="*/ 2499545 w 7359610"/>
              <a:gd name="connsiteY1" fmla="*/ 94759 h 5210287"/>
              <a:gd name="connsiteX2" fmla="*/ 1366864 w 7359610"/>
              <a:gd name="connsiteY2" fmla="*/ 2804220 h 5210287"/>
              <a:gd name="connsiteX3" fmla="*/ 0 w 7359610"/>
              <a:gd name="connsiteY3" fmla="*/ 5210287 h 5210287"/>
              <a:gd name="connsiteX0" fmla="*/ 7359610 w 7359610"/>
              <a:gd name="connsiteY0" fmla="*/ 1624011 h 5954487"/>
              <a:gd name="connsiteX1" fmla="*/ 4090484 w 7359610"/>
              <a:gd name="connsiteY1" fmla="*/ 48882 h 5954487"/>
              <a:gd name="connsiteX2" fmla="*/ 1366864 w 7359610"/>
              <a:gd name="connsiteY2" fmla="*/ 3548420 h 5954487"/>
              <a:gd name="connsiteX3" fmla="*/ 0 w 7359610"/>
              <a:gd name="connsiteY3" fmla="*/ 5954487 h 5954487"/>
              <a:gd name="connsiteX0" fmla="*/ 7615969 w 7615969"/>
              <a:gd name="connsiteY0" fmla="*/ 2184204 h 5924200"/>
              <a:gd name="connsiteX1" fmla="*/ 4090484 w 7615969"/>
              <a:gd name="connsiteY1" fmla="*/ 18595 h 5924200"/>
              <a:gd name="connsiteX2" fmla="*/ 1366864 w 7615969"/>
              <a:gd name="connsiteY2" fmla="*/ 3518133 h 5924200"/>
              <a:gd name="connsiteX3" fmla="*/ 0 w 7615969"/>
              <a:gd name="connsiteY3" fmla="*/ 5924200 h 5924200"/>
              <a:gd name="connsiteX0" fmla="*/ 7615969 w 7615969"/>
              <a:gd name="connsiteY0" fmla="*/ 1830617 h 5570613"/>
              <a:gd name="connsiteX1" fmla="*/ 4505184 w 7615969"/>
              <a:gd name="connsiteY1" fmla="*/ 22622 h 5570613"/>
              <a:gd name="connsiteX2" fmla="*/ 1366864 w 7615969"/>
              <a:gd name="connsiteY2" fmla="*/ 3164546 h 5570613"/>
              <a:gd name="connsiteX3" fmla="*/ 0 w 7615969"/>
              <a:gd name="connsiteY3" fmla="*/ 5570613 h 5570613"/>
              <a:gd name="connsiteX0" fmla="*/ 7615969 w 7615969"/>
              <a:gd name="connsiteY0" fmla="*/ 1808277 h 5548273"/>
              <a:gd name="connsiteX1" fmla="*/ 4505184 w 7615969"/>
              <a:gd name="connsiteY1" fmla="*/ 282 h 5548273"/>
              <a:gd name="connsiteX2" fmla="*/ 1826803 w 7615969"/>
              <a:gd name="connsiteY2" fmla="*/ 1703433 h 5548273"/>
              <a:gd name="connsiteX3" fmla="*/ 0 w 7615969"/>
              <a:gd name="connsiteY3" fmla="*/ 5548273 h 5548273"/>
              <a:gd name="connsiteX0" fmla="*/ 11295485 w 11295485"/>
              <a:gd name="connsiteY0" fmla="*/ 1808277 h 2296480"/>
              <a:gd name="connsiteX1" fmla="*/ 8184700 w 11295485"/>
              <a:gd name="connsiteY1" fmla="*/ 282 h 2296480"/>
              <a:gd name="connsiteX2" fmla="*/ 5506319 w 11295485"/>
              <a:gd name="connsiteY2" fmla="*/ 1703433 h 2296480"/>
              <a:gd name="connsiteX3" fmla="*/ 0 w 11295485"/>
              <a:gd name="connsiteY3" fmla="*/ 2296480 h 2296480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2706962 w 11295485"/>
              <a:gd name="connsiteY3" fmla="*/ 2191220 h 2296366"/>
              <a:gd name="connsiteX4" fmla="*/ 0 w 11295485"/>
              <a:gd name="connsiteY4" fmla="*/ 2296366 h 2296366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3031182 w 11295485"/>
              <a:gd name="connsiteY3" fmla="*/ 993628 h 2296366"/>
              <a:gd name="connsiteX4" fmla="*/ 0 w 11295485"/>
              <a:gd name="connsiteY4" fmla="*/ 2296366 h 2296366"/>
              <a:gd name="connsiteX0" fmla="*/ 11295485 w 11295485"/>
              <a:gd name="connsiteY0" fmla="*/ 1811224 h 2299427"/>
              <a:gd name="connsiteX1" fmla="*/ 8184700 w 11295485"/>
              <a:gd name="connsiteY1" fmla="*/ 3229 h 2299427"/>
              <a:gd name="connsiteX2" fmla="*/ 5936098 w 11295485"/>
              <a:gd name="connsiteY2" fmla="*/ 1390349 h 2299427"/>
              <a:gd name="connsiteX3" fmla="*/ 3031182 w 11295485"/>
              <a:gd name="connsiteY3" fmla="*/ 996689 h 2299427"/>
              <a:gd name="connsiteX4" fmla="*/ 0 w 11295485"/>
              <a:gd name="connsiteY4" fmla="*/ 2299427 h 2299427"/>
              <a:gd name="connsiteX0" fmla="*/ 11295485 w 11295485"/>
              <a:gd name="connsiteY0" fmla="*/ 1802933 h 2291136"/>
              <a:gd name="connsiteX1" fmla="*/ 8441059 w 11295485"/>
              <a:gd name="connsiteY1" fmla="*/ 3253 h 2291136"/>
              <a:gd name="connsiteX2" fmla="*/ 5936098 w 11295485"/>
              <a:gd name="connsiteY2" fmla="*/ 1382058 h 2291136"/>
              <a:gd name="connsiteX3" fmla="*/ 3031182 w 11295485"/>
              <a:gd name="connsiteY3" fmla="*/ 988398 h 2291136"/>
              <a:gd name="connsiteX4" fmla="*/ 0 w 11295485"/>
              <a:gd name="connsiteY4" fmla="*/ 2291136 h 2291136"/>
              <a:gd name="connsiteX0" fmla="*/ 11295485 w 11295485"/>
              <a:gd name="connsiteY0" fmla="*/ 1802650 h 2290853"/>
              <a:gd name="connsiteX1" fmla="*/ 8441059 w 11295485"/>
              <a:gd name="connsiteY1" fmla="*/ 2970 h 2290853"/>
              <a:gd name="connsiteX2" fmla="*/ 5634499 w 11295485"/>
              <a:gd name="connsiteY2" fmla="*/ 1398408 h 2290853"/>
              <a:gd name="connsiteX3" fmla="*/ 3031182 w 11295485"/>
              <a:gd name="connsiteY3" fmla="*/ 988115 h 2290853"/>
              <a:gd name="connsiteX4" fmla="*/ 0 w 11295485"/>
              <a:gd name="connsiteY4" fmla="*/ 2290853 h 2290853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205" h="2290969">
                <a:moveTo>
                  <a:pt x="11431205" y="1811083"/>
                </a:moveTo>
                <a:cubicBezTo>
                  <a:pt x="9962892" y="1107257"/>
                  <a:pt x="9407177" y="71846"/>
                  <a:pt x="8441059" y="3086"/>
                </a:cubicBezTo>
                <a:cubicBezTo>
                  <a:pt x="7474941" y="-65674"/>
                  <a:pt x="6547455" y="1033349"/>
                  <a:pt x="5634499" y="1398524"/>
                </a:cubicBezTo>
                <a:cubicBezTo>
                  <a:pt x="4721543" y="1763699"/>
                  <a:pt x="3948902" y="889390"/>
                  <a:pt x="3031182" y="988231"/>
                </a:cubicBezTo>
                <a:cubicBezTo>
                  <a:pt x="2113462" y="1087072"/>
                  <a:pt x="1024199" y="2281762"/>
                  <a:pt x="0" y="229096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E7FC5E-5DC5-9744-8BA7-B655BEE4E2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8588783"/>
            <a:ext cx="4094039" cy="729244"/>
          </a:xfrm>
          <a:prstGeom prst="rect">
            <a:avLst/>
          </a:prstGeom>
          <a:noFill/>
        </p:spPr>
        <p:txBody>
          <a:bodyPr lIns="180000" tIns="0" rIns="180000" bIns="108000" anchor="ctr"/>
          <a:lstStyle>
            <a:lvl1pPr marL="0" indent="0" algn="l">
              <a:buFontTx/>
              <a:buNone/>
              <a:defRPr b="0" i="0" cap="none" baseline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CH" cap="none" baseline="0" dirty="0"/>
              <a:t>Here the project subtitle</a:t>
            </a:r>
            <a:endParaRPr lang="en-CH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B22B57-02CF-6A4C-853B-51FC3EA05E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7859539"/>
            <a:ext cx="4094039" cy="729244"/>
          </a:xfrm>
          <a:prstGeom prst="rect">
            <a:avLst/>
          </a:prstGeom>
          <a:noFill/>
        </p:spPr>
        <p:txBody>
          <a:bodyPr lIns="180000" tIns="108000" rIns="180000" bIns="0" anchor="ctr"/>
          <a:lstStyle>
            <a:lvl1pPr marL="0" indent="0" algn="l">
              <a:buFontTx/>
              <a:buNone/>
              <a:defRPr b="1" i="0" cap="all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project title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3936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2" userDrawn="1">
          <p15:clr>
            <a:srgbClr val="FBAE40"/>
          </p15:clr>
        </p15:guide>
        <p15:guide id="2" pos="195" userDrawn="1">
          <p15:clr>
            <a:srgbClr val="FBAE40"/>
          </p15:clr>
        </p15:guide>
        <p15:guide id="3" pos="4125" userDrawn="1">
          <p15:clr>
            <a:srgbClr val="FBAE40"/>
          </p15:clr>
        </p15:guide>
        <p15:guide id="4" orient="horz" pos="5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9B3060-112F-8C4F-9398-6AC5F7327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328881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FDADE8A-E5CF-9E40-AB6A-5F880E1CE8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34657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4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44336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5DD4069-FB5A-9F42-B885-6FF2124C68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861" y="4953000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237654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0B3C-0EE5-0A4B-AB62-BFF29A1D0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202" y="5059338"/>
            <a:ext cx="6238280" cy="4053266"/>
          </a:xfrm>
          <a:prstGeom prst="rect">
            <a:avLst/>
          </a:prstGeom>
        </p:spPr>
        <p:txBody>
          <a:bodyPr lIns="0" tIns="0" rIns="0" bIns="0" numCol="3" spcCol="360000"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r>
              <a:rPr lang="en-GB" dirty="0"/>
              <a:t> sit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r>
              <a:rPr lang="en-GB" dirty="0"/>
              <a:t> sit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224457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</p:spTree>
    <p:extLst>
      <p:ext uri="{BB962C8B-B14F-4D97-AF65-F5344CB8AC3E}">
        <p14:creationId xmlns:p14="http://schemas.microsoft.com/office/powerpoint/2010/main" val="399013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9002" y="-36688"/>
            <a:ext cx="3429000" cy="994268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83400">
                <a:moveTo>
                  <a:pt x="1206500" y="0"/>
                </a:moveTo>
                <a:lnTo>
                  <a:pt x="6096000" y="25400"/>
                </a:lnTo>
                <a:lnTo>
                  <a:pt x="6096000" y="6883400"/>
                </a:lnTo>
                <a:lnTo>
                  <a:pt x="0" y="6883400"/>
                </a:lnTo>
                <a:cubicBezTo>
                  <a:pt x="541867" y="5257800"/>
                  <a:pt x="814917" y="4309532"/>
                  <a:pt x="558800" y="3619499"/>
                </a:cubicBezTo>
                <a:cubicBezTo>
                  <a:pt x="302683" y="2929466"/>
                  <a:pt x="-785283" y="2040466"/>
                  <a:pt x="1206500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>
            <a:off x="3185973" y="-381897"/>
            <a:ext cx="832550" cy="10659119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088" h="7382833">
                <a:moveTo>
                  <a:pt x="1480088" y="0"/>
                </a:moveTo>
                <a:cubicBezTo>
                  <a:pt x="692047" y="805286"/>
                  <a:pt x="284064" y="1370243"/>
                  <a:pt x="155864" y="2260376"/>
                </a:cubicBezTo>
                <a:cubicBezTo>
                  <a:pt x="27664" y="3150509"/>
                  <a:pt x="783359" y="3603236"/>
                  <a:pt x="757382" y="4456979"/>
                </a:cubicBezTo>
                <a:cubicBezTo>
                  <a:pt x="731405" y="5310722"/>
                  <a:pt x="171450" y="6940450"/>
                  <a:pt x="0" y="738283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328881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34657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0EB543-5BD1-1641-81A0-06DBE409C4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0373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23417" y="-81207"/>
            <a:ext cx="4434584" cy="100465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710801 w 7131151"/>
              <a:gd name="connsiteY0" fmla="*/ 0 h 6914222"/>
              <a:gd name="connsiteX1" fmla="*/ 7131151 w 7131151"/>
              <a:gd name="connsiteY1" fmla="*/ 56222 h 6914222"/>
              <a:gd name="connsiteX2" fmla="*/ 7131151 w 7131151"/>
              <a:gd name="connsiteY2" fmla="*/ 6914222 h 6914222"/>
              <a:gd name="connsiteX3" fmla="*/ 1035151 w 7131151"/>
              <a:gd name="connsiteY3" fmla="*/ 6914222 h 6914222"/>
              <a:gd name="connsiteX4" fmla="*/ 1593951 w 7131151"/>
              <a:gd name="connsiteY4" fmla="*/ 3650321 h 6914222"/>
              <a:gd name="connsiteX5" fmla="*/ 710801 w 7131151"/>
              <a:gd name="connsiteY5" fmla="*/ 0 h 6914222"/>
              <a:gd name="connsiteX0" fmla="*/ 1210478 w 7630828"/>
              <a:gd name="connsiteY0" fmla="*/ 0 h 6914222"/>
              <a:gd name="connsiteX1" fmla="*/ 7630828 w 7630828"/>
              <a:gd name="connsiteY1" fmla="*/ 56222 h 6914222"/>
              <a:gd name="connsiteX2" fmla="*/ 7630828 w 7630828"/>
              <a:gd name="connsiteY2" fmla="*/ 6914222 h 6914222"/>
              <a:gd name="connsiteX3" fmla="*/ 1534828 w 7630828"/>
              <a:gd name="connsiteY3" fmla="*/ 6914222 h 6914222"/>
              <a:gd name="connsiteX4" fmla="*/ 326473 w 7630828"/>
              <a:gd name="connsiteY4" fmla="*/ 3650321 h 6914222"/>
              <a:gd name="connsiteX5" fmla="*/ 1210478 w 7630828"/>
              <a:gd name="connsiteY5" fmla="*/ 0 h 6914222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394414 w 7883704"/>
              <a:gd name="connsiteY4" fmla="*/ 3270178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394414 w 7883704"/>
              <a:gd name="connsiteY4" fmla="*/ 3167437 h 6955319"/>
              <a:gd name="connsiteX5" fmla="*/ 1463354 w 7883704"/>
              <a:gd name="connsiteY5" fmla="*/ 0 h 69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3704" h="6955319">
                <a:moveTo>
                  <a:pt x="1463354" y="0"/>
                </a:moveTo>
                <a:lnTo>
                  <a:pt x="7883704" y="56222"/>
                </a:lnTo>
                <a:lnTo>
                  <a:pt x="7883704" y="6914222"/>
                </a:lnTo>
                <a:lnTo>
                  <a:pt x="0" y="6955319"/>
                </a:lnTo>
                <a:cubicBezTo>
                  <a:pt x="1158317" y="4836560"/>
                  <a:pt x="633407" y="3751304"/>
                  <a:pt x="394414" y="3167437"/>
                </a:cubicBezTo>
                <a:cubicBezTo>
                  <a:pt x="155421" y="2583570"/>
                  <a:pt x="-528429" y="2040466"/>
                  <a:pt x="1463354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>
            <a:off x="2187131" y="-381897"/>
            <a:ext cx="832550" cy="10659119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088" h="7382833">
                <a:moveTo>
                  <a:pt x="1480088" y="0"/>
                </a:moveTo>
                <a:cubicBezTo>
                  <a:pt x="692047" y="805286"/>
                  <a:pt x="284064" y="1370243"/>
                  <a:pt x="155864" y="2260376"/>
                </a:cubicBezTo>
                <a:cubicBezTo>
                  <a:pt x="27664" y="3150509"/>
                  <a:pt x="783359" y="3603236"/>
                  <a:pt x="757382" y="4456979"/>
                </a:cubicBezTo>
                <a:cubicBezTo>
                  <a:pt x="731405" y="5310722"/>
                  <a:pt x="171450" y="6940450"/>
                  <a:pt x="0" y="738283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328881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34657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E5ECB0-786A-644D-8643-724CF47025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2271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3915" y="2081407"/>
            <a:ext cx="5834343" cy="803177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4164853 w 6096000"/>
              <a:gd name="connsiteY0" fmla="*/ 0 h 6865470"/>
              <a:gd name="connsiteX1" fmla="*/ 6096000 w 6096000"/>
              <a:gd name="connsiteY1" fmla="*/ 7470 h 6865470"/>
              <a:gd name="connsiteX2" fmla="*/ 6096000 w 6096000"/>
              <a:gd name="connsiteY2" fmla="*/ 6865470 h 6865470"/>
              <a:gd name="connsiteX3" fmla="*/ 0 w 6096000"/>
              <a:gd name="connsiteY3" fmla="*/ 6865470 h 6865470"/>
              <a:gd name="connsiteX4" fmla="*/ 558800 w 6096000"/>
              <a:gd name="connsiteY4" fmla="*/ 3601569 h 6865470"/>
              <a:gd name="connsiteX5" fmla="*/ 4164853 w 6096000"/>
              <a:gd name="connsiteY5" fmla="*/ 0 h 6865470"/>
              <a:gd name="connsiteX0" fmla="*/ 4164853 w 6149788"/>
              <a:gd name="connsiteY0" fmla="*/ 0 h 6865470"/>
              <a:gd name="connsiteX1" fmla="*/ 6149788 w 6149788"/>
              <a:gd name="connsiteY1" fmla="*/ 1298388 h 6865470"/>
              <a:gd name="connsiteX2" fmla="*/ 6096000 w 6149788"/>
              <a:gd name="connsiteY2" fmla="*/ 6865470 h 6865470"/>
              <a:gd name="connsiteX3" fmla="*/ 0 w 6149788"/>
              <a:gd name="connsiteY3" fmla="*/ 6865470 h 6865470"/>
              <a:gd name="connsiteX4" fmla="*/ 558800 w 6149788"/>
              <a:gd name="connsiteY4" fmla="*/ 3601569 h 6865470"/>
              <a:gd name="connsiteX5" fmla="*/ 4164853 w 6149788"/>
              <a:gd name="connsiteY5" fmla="*/ 0 h 6865470"/>
              <a:gd name="connsiteX0" fmla="*/ 4039347 w 6149788"/>
              <a:gd name="connsiteY0" fmla="*/ 216647 h 5567082"/>
              <a:gd name="connsiteX1" fmla="*/ 6149788 w 6149788"/>
              <a:gd name="connsiteY1" fmla="*/ 0 h 5567082"/>
              <a:gd name="connsiteX2" fmla="*/ 6096000 w 6149788"/>
              <a:gd name="connsiteY2" fmla="*/ 5567082 h 5567082"/>
              <a:gd name="connsiteX3" fmla="*/ 0 w 6149788"/>
              <a:gd name="connsiteY3" fmla="*/ 5567082 h 5567082"/>
              <a:gd name="connsiteX4" fmla="*/ 558800 w 6149788"/>
              <a:gd name="connsiteY4" fmla="*/ 2303181 h 5567082"/>
              <a:gd name="connsiteX5" fmla="*/ 4039347 w 6149788"/>
              <a:gd name="connsiteY5" fmla="*/ 216647 h 5567082"/>
              <a:gd name="connsiteX0" fmla="*/ 4039347 w 6149788"/>
              <a:gd name="connsiteY0" fmla="*/ 216647 h 5567082"/>
              <a:gd name="connsiteX1" fmla="*/ 6149788 w 6149788"/>
              <a:gd name="connsiteY1" fmla="*/ 0 h 5567082"/>
              <a:gd name="connsiteX2" fmla="*/ 6096000 w 6149788"/>
              <a:gd name="connsiteY2" fmla="*/ 5567082 h 5567082"/>
              <a:gd name="connsiteX3" fmla="*/ 0 w 6149788"/>
              <a:gd name="connsiteY3" fmla="*/ 5567082 h 5567082"/>
              <a:gd name="connsiteX4" fmla="*/ 1455271 w 6149788"/>
              <a:gd name="connsiteY4" fmla="*/ 2607981 h 5567082"/>
              <a:gd name="connsiteX5" fmla="*/ 4039347 w 6149788"/>
              <a:gd name="connsiteY5" fmla="*/ 216647 h 5567082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77647 w 10372164"/>
              <a:gd name="connsiteY4" fmla="*/ 2607981 h 5710517"/>
              <a:gd name="connsiteX5" fmla="*/ 8261723 w 10372164"/>
              <a:gd name="connsiteY5" fmla="*/ 216647 h 5710517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77647 w 10372164"/>
              <a:gd name="connsiteY4" fmla="*/ 2607981 h 5710517"/>
              <a:gd name="connsiteX5" fmla="*/ 8261723 w 10372164"/>
              <a:gd name="connsiteY5" fmla="*/ 216647 h 5710517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77647 w 10372164"/>
              <a:gd name="connsiteY4" fmla="*/ 2607981 h 5710517"/>
              <a:gd name="connsiteX5" fmla="*/ 8261723 w 10372164"/>
              <a:gd name="connsiteY5" fmla="*/ 216647 h 5710517"/>
              <a:gd name="connsiteX0" fmla="*/ 8261723 w 10372164"/>
              <a:gd name="connsiteY0" fmla="*/ 275752 h 5769622"/>
              <a:gd name="connsiteX1" fmla="*/ 10372164 w 10372164"/>
              <a:gd name="connsiteY1" fmla="*/ 59105 h 5769622"/>
              <a:gd name="connsiteX2" fmla="*/ 10318376 w 10372164"/>
              <a:gd name="connsiteY2" fmla="*/ 5626187 h 5769622"/>
              <a:gd name="connsiteX3" fmla="*/ 0 w 10372164"/>
              <a:gd name="connsiteY3" fmla="*/ 5769622 h 5769622"/>
              <a:gd name="connsiteX4" fmla="*/ 5310094 w 10372164"/>
              <a:gd name="connsiteY4" fmla="*/ 3106357 h 5769622"/>
              <a:gd name="connsiteX5" fmla="*/ 8261723 w 10372164"/>
              <a:gd name="connsiteY5" fmla="*/ 275752 h 5769622"/>
              <a:gd name="connsiteX0" fmla="*/ 8261723 w 10372164"/>
              <a:gd name="connsiteY0" fmla="*/ 275752 h 5769622"/>
              <a:gd name="connsiteX1" fmla="*/ 10372164 w 10372164"/>
              <a:gd name="connsiteY1" fmla="*/ 59105 h 5769622"/>
              <a:gd name="connsiteX2" fmla="*/ 10318376 w 10372164"/>
              <a:gd name="connsiteY2" fmla="*/ 5626187 h 5769622"/>
              <a:gd name="connsiteX3" fmla="*/ 0 w 10372164"/>
              <a:gd name="connsiteY3" fmla="*/ 5769622 h 5769622"/>
              <a:gd name="connsiteX4" fmla="*/ 5310094 w 10372164"/>
              <a:gd name="connsiteY4" fmla="*/ 3106357 h 5769622"/>
              <a:gd name="connsiteX5" fmla="*/ 8261723 w 10372164"/>
              <a:gd name="connsiteY5" fmla="*/ 275752 h 5769622"/>
              <a:gd name="connsiteX0" fmla="*/ 8261723 w 10372164"/>
              <a:gd name="connsiteY0" fmla="*/ 275752 h 5769622"/>
              <a:gd name="connsiteX1" fmla="*/ 10372164 w 10372164"/>
              <a:gd name="connsiteY1" fmla="*/ 59105 h 5769622"/>
              <a:gd name="connsiteX2" fmla="*/ 10318376 w 10372164"/>
              <a:gd name="connsiteY2" fmla="*/ 5626187 h 5769622"/>
              <a:gd name="connsiteX3" fmla="*/ 0 w 10372164"/>
              <a:gd name="connsiteY3" fmla="*/ 5769622 h 5769622"/>
              <a:gd name="connsiteX4" fmla="*/ 5310094 w 10372164"/>
              <a:gd name="connsiteY4" fmla="*/ 3106357 h 5769622"/>
              <a:gd name="connsiteX5" fmla="*/ 8261723 w 10372164"/>
              <a:gd name="connsiteY5" fmla="*/ 275752 h 5769622"/>
              <a:gd name="connsiteX0" fmla="*/ 8261723 w 10372164"/>
              <a:gd name="connsiteY0" fmla="*/ 311188 h 5805058"/>
              <a:gd name="connsiteX1" fmla="*/ 10372164 w 10372164"/>
              <a:gd name="connsiteY1" fmla="*/ 94541 h 5805058"/>
              <a:gd name="connsiteX2" fmla="*/ 10318376 w 10372164"/>
              <a:gd name="connsiteY2" fmla="*/ 5661623 h 5805058"/>
              <a:gd name="connsiteX3" fmla="*/ 0 w 10372164"/>
              <a:gd name="connsiteY3" fmla="*/ 5805058 h 5805058"/>
              <a:gd name="connsiteX4" fmla="*/ 6995459 w 10372164"/>
              <a:gd name="connsiteY4" fmla="*/ 3643816 h 5805058"/>
              <a:gd name="connsiteX5" fmla="*/ 8261723 w 10372164"/>
              <a:gd name="connsiteY5" fmla="*/ 311188 h 5805058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05929 w 10372164"/>
              <a:gd name="connsiteY4" fmla="*/ 2778310 h 5710517"/>
              <a:gd name="connsiteX5" fmla="*/ 8261723 w 10372164"/>
              <a:gd name="connsiteY5" fmla="*/ 216647 h 5710517"/>
              <a:gd name="connsiteX0" fmla="*/ 8261723 w 10372164"/>
              <a:gd name="connsiteY0" fmla="*/ 217911 h 5711781"/>
              <a:gd name="connsiteX1" fmla="*/ 10372164 w 10372164"/>
              <a:gd name="connsiteY1" fmla="*/ 1264 h 5711781"/>
              <a:gd name="connsiteX2" fmla="*/ 10318376 w 10372164"/>
              <a:gd name="connsiteY2" fmla="*/ 5568346 h 5711781"/>
              <a:gd name="connsiteX3" fmla="*/ 0 w 10372164"/>
              <a:gd name="connsiteY3" fmla="*/ 5711781 h 5711781"/>
              <a:gd name="connsiteX4" fmla="*/ 5605929 w 10372164"/>
              <a:gd name="connsiteY4" fmla="*/ 2779574 h 5711781"/>
              <a:gd name="connsiteX5" fmla="*/ 8261723 w 10372164"/>
              <a:gd name="connsiteY5" fmla="*/ 217911 h 5711781"/>
              <a:gd name="connsiteX0" fmla="*/ 8261723 w 10381129"/>
              <a:gd name="connsiteY0" fmla="*/ 221611 h 5715481"/>
              <a:gd name="connsiteX1" fmla="*/ 10381129 w 10381129"/>
              <a:gd name="connsiteY1" fmla="*/ 85646 h 5715481"/>
              <a:gd name="connsiteX2" fmla="*/ 10318376 w 10381129"/>
              <a:gd name="connsiteY2" fmla="*/ 5572046 h 5715481"/>
              <a:gd name="connsiteX3" fmla="*/ 0 w 10381129"/>
              <a:gd name="connsiteY3" fmla="*/ 5715481 h 5715481"/>
              <a:gd name="connsiteX4" fmla="*/ 5605929 w 10381129"/>
              <a:gd name="connsiteY4" fmla="*/ 2783274 h 5715481"/>
              <a:gd name="connsiteX5" fmla="*/ 8261723 w 10381129"/>
              <a:gd name="connsiteY5" fmla="*/ 221611 h 5715481"/>
              <a:gd name="connsiteX0" fmla="*/ 7831417 w 10381129"/>
              <a:gd name="connsiteY0" fmla="*/ 422835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831417 w 10381129"/>
              <a:gd name="connsiteY5" fmla="*/ 422835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68664 w 10381129"/>
              <a:gd name="connsiteY0" fmla="*/ 449729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68664 w 10381129"/>
              <a:gd name="connsiteY5" fmla="*/ 449729 h 5629835"/>
              <a:gd name="connsiteX0" fmla="*/ 7768664 w 10381129"/>
              <a:gd name="connsiteY0" fmla="*/ 449729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68664 w 10381129"/>
              <a:gd name="connsiteY5" fmla="*/ 449729 h 5629835"/>
              <a:gd name="connsiteX0" fmla="*/ 7768664 w 10381129"/>
              <a:gd name="connsiteY0" fmla="*/ 449729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68664 w 10381129"/>
              <a:gd name="connsiteY5" fmla="*/ 449729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903134 w 10381129"/>
              <a:gd name="connsiteY5" fmla="*/ 378011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588000 w 10381129"/>
              <a:gd name="connsiteY4" fmla="*/ 2643840 h 5629835"/>
              <a:gd name="connsiteX5" fmla="*/ 7903134 w 10381129"/>
              <a:gd name="connsiteY5" fmla="*/ 378011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68682 w 10381129"/>
              <a:gd name="connsiteY4" fmla="*/ 2742451 h 5629835"/>
              <a:gd name="connsiteX5" fmla="*/ 7903134 w 10381129"/>
              <a:gd name="connsiteY5" fmla="*/ 378011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68682 w 10381129"/>
              <a:gd name="connsiteY4" fmla="*/ 2742451 h 5629835"/>
              <a:gd name="connsiteX5" fmla="*/ 7903134 w 10381129"/>
              <a:gd name="connsiteY5" fmla="*/ 378011 h 5629835"/>
              <a:gd name="connsiteX0" fmla="*/ 7903134 w 10372165"/>
              <a:gd name="connsiteY0" fmla="*/ 297329 h 5549153"/>
              <a:gd name="connsiteX1" fmla="*/ 10372165 w 10372165"/>
              <a:gd name="connsiteY1" fmla="*/ 0 h 5549153"/>
              <a:gd name="connsiteX2" fmla="*/ 10318376 w 10372165"/>
              <a:gd name="connsiteY2" fmla="*/ 5405718 h 5549153"/>
              <a:gd name="connsiteX3" fmla="*/ 0 w 10372165"/>
              <a:gd name="connsiteY3" fmla="*/ 5549153 h 5549153"/>
              <a:gd name="connsiteX4" fmla="*/ 5668682 w 10372165"/>
              <a:gd name="connsiteY4" fmla="*/ 2661769 h 5549153"/>
              <a:gd name="connsiteX5" fmla="*/ 7903134 w 10372165"/>
              <a:gd name="connsiteY5" fmla="*/ 297329 h 5549153"/>
              <a:gd name="connsiteX0" fmla="*/ 7903134 w 10372165"/>
              <a:gd name="connsiteY0" fmla="*/ 328002 h 5579826"/>
              <a:gd name="connsiteX1" fmla="*/ 10372165 w 10372165"/>
              <a:gd name="connsiteY1" fmla="*/ 30673 h 5579826"/>
              <a:gd name="connsiteX2" fmla="*/ 10318376 w 10372165"/>
              <a:gd name="connsiteY2" fmla="*/ 5436391 h 5579826"/>
              <a:gd name="connsiteX3" fmla="*/ 0 w 10372165"/>
              <a:gd name="connsiteY3" fmla="*/ 5579826 h 5579826"/>
              <a:gd name="connsiteX4" fmla="*/ 5668682 w 10372165"/>
              <a:gd name="connsiteY4" fmla="*/ 2692442 h 5579826"/>
              <a:gd name="connsiteX5" fmla="*/ 7903134 w 10372165"/>
              <a:gd name="connsiteY5" fmla="*/ 328002 h 5579826"/>
              <a:gd name="connsiteX0" fmla="*/ 7903134 w 10372165"/>
              <a:gd name="connsiteY0" fmla="*/ 300996 h 5552820"/>
              <a:gd name="connsiteX1" fmla="*/ 10372165 w 10372165"/>
              <a:gd name="connsiteY1" fmla="*/ 3667 h 5552820"/>
              <a:gd name="connsiteX2" fmla="*/ 10318376 w 10372165"/>
              <a:gd name="connsiteY2" fmla="*/ 5409385 h 5552820"/>
              <a:gd name="connsiteX3" fmla="*/ 0 w 10372165"/>
              <a:gd name="connsiteY3" fmla="*/ 5552820 h 5552820"/>
              <a:gd name="connsiteX4" fmla="*/ 5668682 w 10372165"/>
              <a:gd name="connsiteY4" fmla="*/ 2665436 h 5552820"/>
              <a:gd name="connsiteX5" fmla="*/ 7903134 w 10372165"/>
              <a:gd name="connsiteY5" fmla="*/ 300996 h 5552820"/>
              <a:gd name="connsiteX0" fmla="*/ 7903134 w 10372165"/>
              <a:gd name="connsiteY0" fmla="*/ 331906 h 5583730"/>
              <a:gd name="connsiteX1" fmla="*/ 10372165 w 10372165"/>
              <a:gd name="connsiteY1" fmla="*/ 34577 h 5583730"/>
              <a:gd name="connsiteX2" fmla="*/ 10318376 w 10372165"/>
              <a:gd name="connsiteY2" fmla="*/ 5440295 h 5583730"/>
              <a:gd name="connsiteX3" fmla="*/ 0 w 10372165"/>
              <a:gd name="connsiteY3" fmla="*/ 5583730 h 5583730"/>
              <a:gd name="connsiteX4" fmla="*/ 5668682 w 10372165"/>
              <a:gd name="connsiteY4" fmla="*/ 2696346 h 5583730"/>
              <a:gd name="connsiteX5" fmla="*/ 7903134 w 10372165"/>
              <a:gd name="connsiteY5" fmla="*/ 331906 h 5583730"/>
              <a:gd name="connsiteX0" fmla="*/ 7903134 w 10372165"/>
              <a:gd name="connsiteY0" fmla="*/ 308638 h 5560462"/>
              <a:gd name="connsiteX1" fmla="*/ 10372165 w 10372165"/>
              <a:gd name="connsiteY1" fmla="*/ 11309 h 5560462"/>
              <a:gd name="connsiteX2" fmla="*/ 10318376 w 10372165"/>
              <a:gd name="connsiteY2" fmla="*/ 5417027 h 5560462"/>
              <a:gd name="connsiteX3" fmla="*/ 0 w 10372165"/>
              <a:gd name="connsiteY3" fmla="*/ 5560462 h 5560462"/>
              <a:gd name="connsiteX4" fmla="*/ 5668682 w 10372165"/>
              <a:gd name="connsiteY4" fmla="*/ 2673078 h 5560462"/>
              <a:gd name="connsiteX5" fmla="*/ 7903134 w 10372165"/>
              <a:gd name="connsiteY5" fmla="*/ 308638 h 55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72165" h="5560462">
                <a:moveTo>
                  <a:pt x="7903134" y="308638"/>
                </a:moveTo>
                <a:cubicBezTo>
                  <a:pt x="8687048" y="-134990"/>
                  <a:pt x="9543179" y="38701"/>
                  <a:pt x="10372165" y="11309"/>
                </a:cubicBezTo>
                <a:lnTo>
                  <a:pt x="10318376" y="5417027"/>
                </a:lnTo>
                <a:lnTo>
                  <a:pt x="0" y="5560462"/>
                </a:lnTo>
                <a:cubicBezTo>
                  <a:pt x="2603749" y="5216815"/>
                  <a:pt x="4728010" y="3745606"/>
                  <a:pt x="5668682" y="2673078"/>
                </a:cubicBezTo>
                <a:cubicBezTo>
                  <a:pt x="6609354" y="1600550"/>
                  <a:pt x="7119220" y="752266"/>
                  <a:pt x="7903134" y="308638"/>
                </a:cubicBezTo>
                <a:close/>
              </a:path>
            </a:pathLst>
          </a:custGeom>
          <a:ln>
            <a:noFill/>
          </a:ln>
        </p:spPr>
        <p:txBody>
          <a:bodyPr rIns="576000" anchor="ctr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>
            <a:off x="316707" y="1495710"/>
            <a:ext cx="6707234" cy="8755614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6996959 w 6996959"/>
              <a:gd name="connsiteY0" fmla="*/ 0 h 6082345"/>
              <a:gd name="connsiteX1" fmla="*/ 329770 w 6996959"/>
              <a:gd name="connsiteY1" fmla="*/ 959888 h 6082345"/>
              <a:gd name="connsiteX2" fmla="*/ 931288 w 6996959"/>
              <a:gd name="connsiteY2" fmla="*/ 3156491 h 6082345"/>
              <a:gd name="connsiteX3" fmla="*/ 173906 w 6996959"/>
              <a:gd name="connsiteY3" fmla="*/ 6082345 h 6082345"/>
              <a:gd name="connsiteX0" fmla="*/ 11923971 w 11923971"/>
              <a:gd name="connsiteY0" fmla="*/ 0 h 6064408"/>
              <a:gd name="connsiteX1" fmla="*/ 5256782 w 11923971"/>
              <a:gd name="connsiteY1" fmla="*/ 959888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6270677 w 11923971"/>
              <a:gd name="connsiteY1" fmla="*/ 3712563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3971" h="6064408">
                <a:moveTo>
                  <a:pt x="11923971" y="0"/>
                </a:moveTo>
                <a:cubicBezTo>
                  <a:pt x="9580791" y="64908"/>
                  <a:pt x="8833664" y="-199572"/>
                  <a:pt x="6907171" y="2367229"/>
                </a:cubicBezTo>
                <a:cubicBezTo>
                  <a:pt x="4980678" y="4934030"/>
                  <a:pt x="2000250" y="5343990"/>
                  <a:pt x="0" y="6064408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1312596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3087565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r>
              <a:rPr lang="en-GB" dirty="0"/>
              <a:t> sit Lorem &lt;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EA6F8E-5262-9149-A79F-4E4268809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6715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2560-D80D-A24A-BE97-4B0EA3D5A8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0715" y="-36688"/>
            <a:ext cx="6880125" cy="9970204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  <a:gd name="connsiteX4" fmla="*/ 0 w 12191999"/>
              <a:gd name="connsiteY4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10160 w 12202159"/>
              <a:gd name="connsiteY3" fmla="*/ 6857999 h 6857999"/>
              <a:gd name="connsiteX4" fmla="*/ 0 w 12202159"/>
              <a:gd name="connsiteY4" fmla="*/ 690880 h 6857999"/>
              <a:gd name="connsiteX5" fmla="*/ 10160 w 12202159"/>
              <a:gd name="connsiteY5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3444240 w 12202159"/>
              <a:gd name="connsiteY3" fmla="*/ 1717039 h 6857999"/>
              <a:gd name="connsiteX4" fmla="*/ 0 w 12202159"/>
              <a:gd name="connsiteY4" fmla="*/ 690880 h 6857999"/>
              <a:gd name="connsiteX5" fmla="*/ 10160 w 12202159"/>
              <a:gd name="connsiteY5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624320 w 12202159"/>
              <a:gd name="connsiteY3" fmla="*/ 3606800 h 6857999"/>
              <a:gd name="connsiteX4" fmla="*/ 3444240 w 12202159"/>
              <a:gd name="connsiteY4" fmla="*/ 171703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444240 w 12202159"/>
              <a:gd name="connsiteY4" fmla="*/ 171703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718560 w 12202159"/>
              <a:gd name="connsiteY4" fmla="*/ 164591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677920 w 12202159"/>
              <a:gd name="connsiteY4" fmla="*/ 179831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677920 w 12202159"/>
              <a:gd name="connsiteY4" fmla="*/ 179831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0 w 12211049"/>
              <a:gd name="connsiteY0" fmla="*/ 0 h 6883399"/>
              <a:gd name="connsiteX1" fmla="*/ 12211049 w 12211049"/>
              <a:gd name="connsiteY1" fmla="*/ 25400 h 6883399"/>
              <a:gd name="connsiteX2" fmla="*/ 12211049 w 12211049"/>
              <a:gd name="connsiteY2" fmla="*/ 6883399 h 6883399"/>
              <a:gd name="connsiteX3" fmla="*/ 7110730 w 12211049"/>
              <a:gd name="connsiteY3" fmla="*/ 5166360 h 6883399"/>
              <a:gd name="connsiteX4" fmla="*/ 3686810 w 12211049"/>
              <a:gd name="connsiteY4" fmla="*/ 1823719 h 6883399"/>
              <a:gd name="connsiteX5" fmla="*/ 8890 w 12211049"/>
              <a:gd name="connsiteY5" fmla="*/ 716280 h 6883399"/>
              <a:gd name="connsiteX6" fmla="*/ 0 w 12211049"/>
              <a:gd name="connsiteY6" fmla="*/ 0 h 6883399"/>
              <a:gd name="connsiteX0" fmla="*/ 0 w 12226924"/>
              <a:gd name="connsiteY0" fmla="*/ 0 h 6883399"/>
              <a:gd name="connsiteX1" fmla="*/ 12226924 w 12226924"/>
              <a:gd name="connsiteY1" fmla="*/ 6350 h 6883399"/>
              <a:gd name="connsiteX2" fmla="*/ 12211049 w 12226924"/>
              <a:gd name="connsiteY2" fmla="*/ 6883399 h 6883399"/>
              <a:gd name="connsiteX3" fmla="*/ 7110730 w 12226924"/>
              <a:gd name="connsiteY3" fmla="*/ 5166360 h 6883399"/>
              <a:gd name="connsiteX4" fmla="*/ 3686810 w 12226924"/>
              <a:gd name="connsiteY4" fmla="*/ 1823719 h 6883399"/>
              <a:gd name="connsiteX5" fmla="*/ 8890 w 12226924"/>
              <a:gd name="connsiteY5" fmla="*/ 716280 h 6883399"/>
              <a:gd name="connsiteX6" fmla="*/ 0 w 12226924"/>
              <a:gd name="connsiteY6" fmla="*/ 0 h 6883399"/>
              <a:gd name="connsiteX0" fmla="*/ 0 w 12231333"/>
              <a:gd name="connsiteY0" fmla="*/ 0 h 6902449"/>
              <a:gd name="connsiteX1" fmla="*/ 12226924 w 12231333"/>
              <a:gd name="connsiteY1" fmla="*/ 6350 h 6902449"/>
              <a:gd name="connsiteX2" fmla="*/ 12230099 w 12231333"/>
              <a:gd name="connsiteY2" fmla="*/ 6902449 h 6902449"/>
              <a:gd name="connsiteX3" fmla="*/ 7110730 w 12231333"/>
              <a:gd name="connsiteY3" fmla="*/ 5166360 h 6902449"/>
              <a:gd name="connsiteX4" fmla="*/ 3686810 w 12231333"/>
              <a:gd name="connsiteY4" fmla="*/ 1823719 h 6902449"/>
              <a:gd name="connsiteX5" fmla="*/ 8890 w 12231333"/>
              <a:gd name="connsiteY5" fmla="*/ 716280 h 6902449"/>
              <a:gd name="connsiteX6" fmla="*/ 0 w 12231333"/>
              <a:gd name="connsiteY6" fmla="*/ 0 h 69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1333" h="6902449">
                <a:moveTo>
                  <a:pt x="0" y="0"/>
                </a:moveTo>
                <a:lnTo>
                  <a:pt x="12226924" y="6350"/>
                </a:lnTo>
                <a:cubicBezTo>
                  <a:pt x="12221632" y="2298700"/>
                  <a:pt x="12235391" y="4610099"/>
                  <a:pt x="12230099" y="6902449"/>
                </a:cubicBezTo>
                <a:cubicBezTo>
                  <a:pt x="10905913" y="6543463"/>
                  <a:pt x="8534612" y="6012815"/>
                  <a:pt x="7110730" y="5166360"/>
                </a:cubicBezTo>
                <a:cubicBezTo>
                  <a:pt x="5686849" y="4319905"/>
                  <a:pt x="4807797" y="2934545"/>
                  <a:pt x="3686810" y="1823719"/>
                </a:cubicBezTo>
                <a:cubicBezTo>
                  <a:pt x="2565823" y="712893"/>
                  <a:pt x="1200997" y="760306"/>
                  <a:pt x="8890" y="71628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Ins="1188000" anchor="ctr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 flipH="1">
            <a:off x="-256909" y="1520619"/>
            <a:ext cx="6766868" cy="8698189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6996959 w 6996959"/>
              <a:gd name="connsiteY0" fmla="*/ 0 h 6082345"/>
              <a:gd name="connsiteX1" fmla="*/ 329770 w 6996959"/>
              <a:gd name="connsiteY1" fmla="*/ 959888 h 6082345"/>
              <a:gd name="connsiteX2" fmla="*/ 931288 w 6996959"/>
              <a:gd name="connsiteY2" fmla="*/ 3156491 h 6082345"/>
              <a:gd name="connsiteX3" fmla="*/ 173906 w 6996959"/>
              <a:gd name="connsiteY3" fmla="*/ 6082345 h 6082345"/>
              <a:gd name="connsiteX0" fmla="*/ 11923971 w 11923971"/>
              <a:gd name="connsiteY0" fmla="*/ 0 h 6064408"/>
              <a:gd name="connsiteX1" fmla="*/ 5256782 w 11923971"/>
              <a:gd name="connsiteY1" fmla="*/ 959888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6270677 w 11923971"/>
              <a:gd name="connsiteY1" fmla="*/ 3712563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2029988 w 12029988"/>
              <a:gd name="connsiteY0" fmla="*/ 0 h 6024633"/>
              <a:gd name="connsiteX1" fmla="*/ 7013188 w 12029988"/>
              <a:gd name="connsiteY1" fmla="*/ 2367229 h 6024633"/>
              <a:gd name="connsiteX2" fmla="*/ 0 w 12029988"/>
              <a:gd name="connsiteY2" fmla="*/ 6024633 h 6024633"/>
              <a:gd name="connsiteX0" fmla="*/ 12029988 w 12029988"/>
              <a:gd name="connsiteY0" fmla="*/ 0 h 6024633"/>
              <a:gd name="connsiteX1" fmla="*/ 7013188 w 12029988"/>
              <a:gd name="connsiteY1" fmla="*/ 2367229 h 6024633"/>
              <a:gd name="connsiteX2" fmla="*/ 0 w 12029988"/>
              <a:gd name="connsiteY2" fmla="*/ 6024633 h 602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9988" h="6024633">
                <a:moveTo>
                  <a:pt x="12029988" y="0"/>
                </a:moveTo>
                <a:cubicBezTo>
                  <a:pt x="9686808" y="64908"/>
                  <a:pt x="8939681" y="-199572"/>
                  <a:pt x="7013188" y="2367229"/>
                </a:cubicBezTo>
                <a:cubicBezTo>
                  <a:pt x="5086695" y="4934030"/>
                  <a:pt x="2397815" y="5330731"/>
                  <a:pt x="0" y="602463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632168"/>
            <a:ext cx="1768316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5191625"/>
            <a:ext cx="1701482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E23F2B-3CA5-4149-849D-600081830CA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2775" y="168468"/>
            <a:ext cx="198120" cy="47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H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D81B4A-E128-F048-9B64-E271C5518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4639" y="806002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4763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990" y="-36687"/>
            <a:ext cx="4044012" cy="99827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9354" h="6911110">
                <a:moveTo>
                  <a:pt x="0" y="0"/>
                </a:moveTo>
                <a:lnTo>
                  <a:pt x="7189354" y="25400"/>
                </a:lnTo>
                <a:lnTo>
                  <a:pt x="7189354" y="6883400"/>
                </a:lnTo>
                <a:lnTo>
                  <a:pt x="3039917" y="6911110"/>
                </a:lnTo>
                <a:cubicBezTo>
                  <a:pt x="3089948" y="4807528"/>
                  <a:pt x="1001952" y="4542751"/>
                  <a:pt x="495299" y="3390899"/>
                </a:cubicBezTo>
                <a:cubicBezTo>
                  <a:pt x="-11354" y="2239047"/>
                  <a:pt x="841471" y="1243830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0B3C-0EE5-0A4B-AB62-BFF29A1D0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848129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endParaRPr lang="en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 flipH="1">
            <a:off x="2405518" y="-607796"/>
            <a:ext cx="2039055" cy="10875014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014" h="7532369">
                <a:moveTo>
                  <a:pt x="3288014" y="0"/>
                </a:moveTo>
                <a:cubicBezTo>
                  <a:pt x="2437980" y="743263"/>
                  <a:pt x="2379903" y="1458500"/>
                  <a:pt x="2499545" y="2416841"/>
                </a:cubicBezTo>
                <a:cubicBezTo>
                  <a:pt x="2619187" y="3375182"/>
                  <a:pt x="2769938" y="4204409"/>
                  <a:pt x="1366864" y="5126302"/>
                </a:cubicBezTo>
                <a:cubicBezTo>
                  <a:pt x="-36210" y="6048195"/>
                  <a:pt x="171450" y="7089986"/>
                  <a:pt x="0" y="753236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3CF942-2DDF-D04A-AA0F-39F1D84E8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5" y="328881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ABC702-BE30-AD42-87C8-8D6DDA743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1722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6628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15982" y="-54535"/>
            <a:ext cx="4242019" cy="1000948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  <a:gd name="connsiteX0" fmla="*/ 2383990 w 6694220"/>
              <a:gd name="connsiteY0" fmla="*/ 0 h 6942002"/>
              <a:gd name="connsiteX1" fmla="*/ 6694220 w 6694220"/>
              <a:gd name="connsiteY1" fmla="*/ 56292 h 6942002"/>
              <a:gd name="connsiteX2" fmla="*/ 6694220 w 6694220"/>
              <a:gd name="connsiteY2" fmla="*/ 6914292 h 6942002"/>
              <a:gd name="connsiteX3" fmla="*/ 2544783 w 6694220"/>
              <a:gd name="connsiteY3" fmla="*/ 6942002 h 6942002"/>
              <a:gd name="connsiteX4" fmla="*/ 165 w 6694220"/>
              <a:gd name="connsiteY4" fmla="*/ 3421791 h 6942002"/>
              <a:gd name="connsiteX5" fmla="*/ 2383990 w 6694220"/>
              <a:gd name="connsiteY5" fmla="*/ 0 h 6942002"/>
              <a:gd name="connsiteX0" fmla="*/ 499810 w 4810040"/>
              <a:gd name="connsiteY0" fmla="*/ 0 h 6942002"/>
              <a:gd name="connsiteX1" fmla="*/ 4810040 w 4810040"/>
              <a:gd name="connsiteY1" fmla="*/ 56292 h 6942002"/>
              <a:gd name="connsiteX2" fmla="*/ 4810040 w 4810040"/>
              <a:gd name="connsiteY2" fmla="*/ 6914292 h 6942002"/>
              <a:gd name="connsiteX3" fmla="*/ 660603 w 4810040"/>
              <a:gd name="connsiteY3" fmla="*/ 6942002 h 6942002"/>
              <a:gd name="connsiteX4" fmla="*/ 390 w 4810040"/>
              <a:gd name="connsiteY4" fmla="*/ 3495932 h 6942002"/>
              <a:gd name="connsiteX5" fmla="*/ 499810 w 4810040"/>
              <a:gd name="connsiteY5" fmla="*/ 0 h 6942002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1367" h="6929646">
                <a:moveTo>
                  <a:pt x="3441202" y="0"/>
                </a:moveTo>
                <a:lnTo>
                  <a:pt x="7541367" y="37757"/>
                </a:lnTo>
                <a:lnTo>
                  <a:pt x="7541367" y="6895757"/>
                </a:lnTo>
                <a:lnTo>
                  <a:pt x="0" y="6929646"/>
                </a:lnTo>
                <a:cubicBezTo>
                  <a:pt x="476339" y="5178232"/>
                  <a:pt x="2077862" y="5478775"/>
                  <a:pt x="2527830" y="3977845"/>
                </a:cubicBezTo>
                <a:cubicBezTo>
                  <a:pt x="2977798" y="2476915"/>
                  <a:pt x="2089349" y="941090"/>
                  <a:pt x="3441202" y="0"/>
                </a:cubicBezTo>
                <a:close/>
              </a:path>
            </a:pathLst>
          </a:custGeom>
          <a:ln>
            <a:noFill/>
          </a:ln>
        </p:spPr>
        <p:txBody>
          <a:bodyPr rIns="540000" anchor="ctr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0B3C-0EE5-0A4B-AB62-BFF29A1D0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3080792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56260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>
            <a:off x="2377360" y="-481081"/>
            <a:ext cx="2039053" cy="1068077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139186 w 3288014"/>
              <a:gd name="connsiteY2" fmla="*/ 5287742 h 7532369"/>
              <a:gd name="connsiteX3" fmla="*/ 0 w 3288014"/>
              <a:gd name="connsiteY3" fmla="*/ 7532369 h 7532369"/>
              <a:gd name="connsiteX0" fmla="*/ 3303161 w 3303161"/>
              <a:gd name="connsiteY0" fmla="*/ 0 h 7532369"/>
              <a:gd name="connsiteX1" fmla="*/ 2514692 w 3303161"/>
              <a:gd name="connsiteY1" fmla="*/ 2416841 h 7532369"/>
              <a:gd name="connsiteX2" fmla="*/ 1154333 w 3303161"/>
              <a:gd name="connsiteY2" fmla="*/ 5287742 h 7532369"/>
              <a:gd name="connsiteX3" fmla="*/ 15147 w 3303161"/>
              <a:gd name="connsiteY3" fmla="*/ 7532369 h 7532369"/>
              <a:gd name="connsiteX0" fmla="*/ 3298579 w 3298579"/>
              <a:gd name="connsiteY0" fmla="*/ 0 h 7532369"/>
              <a:gd name="connsiteX1" fmla="*/ 2510110 w 3298579"/>
              <a:gd name="connsiteY1" fmla="*/ 2416841 h 7532369"/>
              <a:gd name="connsiteX2" fmla="*/ 1149751 w 3298579"/>
              <a:gd name="connsiteY2" fmla="*/ 5287742 h 7532369"/>
              <a:gd name="connsiteX3" fmla="*/ 10565 w 3298579"/>
              <a:gd name="connsiteY3" fmla="*/ 7532369 h 7532369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269287 w 3418115"/>
              <a:gd name="connsiteY2" fmla="*/ 5287742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2318233 w 3418115"/>
              <a:gd name="connsiteY2" fmla="*/ 4444667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2318233 w 3418115"/>
              <a:gd name="connsiteY2" fmla="*/ 4444667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984847 w 3418115"/>
              <a:gd name="connsiteY2" fmla="*/ 4641983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984847 w 3418115"/>
              <a:gd name="connsiteY2" fmla="*/ 4641983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448178 w 3418115"/>
              <a:gd name="connsiteY2" fmla="*/ 5054553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62877 w 3418115"/>
              <a:gd name="connsiteY2" fmla="*/ 4973834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610805 w 3418115"/>
              <a:gd name="connsiteY2" fmla="*/ 4911052 h 7415774"/>
              <a:gd name="connsiteX3" fmla="*/ 0 w 3418115"/>
              <a:gd name="connsiteY3" fmla="*/ 7415774 h 7415774"/>
              <a:gd name="connsiteX0" fmla="*/ 3239225 w 3239225"/>
              <a:gd name="connsiteY0" fmla="*/ 0 h 7379898"/>
              <a:gd name="connsiteX1" fmla="*/ 2450756 w 3239225"/>
              <a:gd name="connsiteY1" fmla="*/ 2416841 h 7379898"/>
              <a:gd name="connsiteX2" fmla="*/ 1431915 w 3239225"/>
              <a:gd name="connsiteY2" fmla="*/ 4911052 h 7379898"/>
              <a:gd name="connsiteX3" fmla="*/ 0 w 3239225"/>
              <a:gd name="connsiteY3" fmla="*/ 7379898 h 7379898"/>
              <a:gd name="connsiteX0" fmla="*/ 3242328 w 3242328"/>
              <a:gd name="connsiteY0" fmla="*/ 0 h 7379898"/>
              <a:gd name="connsiteX1" fmla="*/ 2453859 w 3242328"/>
              <a:gd name="connsiteY1" fmla="*/ 2416841 h 7379898"/>
              <a:gd name="connsiteX2" fmla="*/ 1435018 w 3242328"/>
              <a:gd name="connsiteY2" fmla="*/ 4911052 h 7379898"/>
              <a:gd name="connsiteX3" fmla="*/ 3103 w 3242328"/>
              <a:gd name="connsiteY3" fmla="*/ 7379898 h 7379898"/>
              <a:gd name="connsiteX0" fmla="*/ 3331583 w 3331583"/>
              <a:gd name="connsiteY0" fmla="*/ 0 h 7308147"/>
              <a:gd name="connsiteX1" fmla="*/ 2543114 w 3331583"/>
              <a:gd name="connsiteY1" fmla="*/ 2416841 h 7308147"/>
              <a:gd name="connsiteX2" fmla="*/ 1524273 w 3331583"/>
              <a:gd name="connsiteY2" fmla="*/ 4911052 h 7308147"/>
              <a:gd name="connsiteX3" fmla="*/ 2913 w 3331583"/>
              <a:gd name="connsiteY3" fmla="*/ 7308147 h 7308147"/>
              <a:gd name="connsiteX0" fmla="*/ 3328670 w 3328670"/>
              <a:gd name="connsiteY0" fmla="*/ 0 h 7308147"/>
              <a:gd name="connsiteX1" fmla="*/ 2540201 w 3328670"/>
              <a:gd name="connsiteY1" fmla="*/ 2416841 h 7308147"/>
              <a:gd name="connsiteX2" fmla="*/ 1521360 w 3328670"/>
              <a:gd name="connsiteY2" fmla="*/ 4911052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540201 w 3328670"/>
              <a:gd name="connsiteY1" fmla="*/ 2416841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491412 w 3328670"/>
              <a:gd name="connsiteY1" fmla="*/ 1717268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491412 w 3328670"/>
              <a:gd name="connsiteY1" fmla="*/ 1717268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491412 w 3328670"/>
              <a:gd name="connsiteY1" fmla="*/ 1717268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377573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83281 w 3288013"/>
              <a:gd name="connsiteY1" fmla="*/ 1824894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83281 w 3288013"/>
              <a:gd name="connsiteY1" fmla="*/ 1824894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83281 w 3288013"/>
              <a:gd name="connsiteY1" fmla="*/ 1824894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013" h="7397836">
                <a:moveTo>
                  <a:pt x="3288013" y="0"/>
                </a:moveTo>
                <a:cubicBezTo>
                  <a:pt x="2909599" y="429351"/>
                  <a:pt x="2571728" y="907726"/>
                  <a:pt x="2483281" y="1824894"/>
                </a:cubicBezTo>
                <a:cubicBezTo>
                  <a:pt x="2394834" y="2742062"/>
                  <a:pt x="2585749" y="3605534"/>
                  <a:pt x="2171869" y="4534358"/>
                </a:cubicBezTo>
                <a:cubicBezTo>
                  <a:pt x="1757989" y="5463182"/>
                  <a:pt x="223975" y="5823434"/>
                  <a:pt x="0" y="7397836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4254A4-FD88-0646-8747-E0585F446F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2394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35370" y="-46694"/>
            <a:ext cx="4422631" cy="1002273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  <a:gd name="connsiteX0" fmla="*/ 1576448 w 6701474"/>
              <a:gd name="connsiteY0" fmla="*/ 0 h 6918038"/>
              <a:gd name="connsiteX1" fmla="*/ 6701474 w 6701474"/>
              <a:gd name="connsiteY1" fmla="*/ 32328 h 6918038"/>
              <a:gd name="connsiteX2" fmla="*/ 6701474 w 6701474"/>
              <a:gd name="connsiteY2" fmla="*/ 6890328 h 6918038"/>
              <a:gd name="connsiteX3" fmla="*/ 2552037 w 6701474"/>
              <a:gd name="connsiteY3" fmla="*/ 6918038 h 6918038"/>
              <a:gd name="connsiteX4" fmla="*/ 7419 w 6701474"/>
              <a:gd name="connsiteY4" fmla="*/ 3397827 h 6918038"/>
              <a:gd name="connsiteX5" fmla="*/ 1576448 w 6701474"/>
              <a:gd name="connsiteY5" fmla="*/ 0 h 6918038"/>
              <a:gd name="connsiteX0" fmla="*/ 1586808 w 6711834"/>
              <a:gd name="connsiteY0" fmla="*/ 0 h 6918038"/>
              <a:gd name="connsiteX1" fmla="*/ 6711834 w 6711834"/>
              <a:gd name="connsiteY1" fmla="*/ 32328 h 6918038"/>
              <a:gd name="connsiteX2" fmla="*/ 6711834 w 6711834"/>
              <a:gd name="connsiteY2" fmla="*/ 6890328 h 6918038"/>
              <a:gd name="connsiteX3" fmla="*/ 2562397 w 6711834"/>
              <a:gd name="connsiteY3" fmla="*/ 6918038 h 6918038"/>
              <a:gd name="connsiteX4" fmla="*/ 17779 w 6711834"/>
              <a:gd name="connsiteY4" fmla="*/ 3397827 h 6918038"/>
              <a:gd name="connsiteX5" fmla="*/ 1586808 w 6711834"/>
              <a:gd name="connsiteY5" fmla="*/ 0 h 6918038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168400 w 7862455"/>
              <a:gd name="connsiteY4" fmla="*/ 33978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168400 w 7862455"/>
              <a:gd name="connsiteY4" fmla="*/ 33978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383145 w 7862455"/>
              <a:gd name="connsiteY4" fmla="*/ 31692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383145 w 7862455"/>
              <a:gd name="connsiteY4" fmla="*/ 31692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383145 w 7862455"/>
              <a:gd name="connsiteY4" fmla="*/ 3169227 h 6938819"/>
              <a:gd name="connsiteX5" fmla="*/ 2737429 w 7862455"/>
              <a:gd name="connsiteY5" fmla="*/ 0 h 693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2455" h="6938819">
                <a:moveTo>
                  <a:pt x="2737429" y="0"/>
                </a:moveTo>
                <a:lnTo>
                  <a:pt x="7862455" y="32328"/>
                </a:lnTo>
                <a:lnTo>
                  <a:pt x="7862455" y="6890328"/>
                </a:lnTo>
                <a:lnTo>
                  <a:pt x="0" y="6938819"/>
                </a:lnTo>
                <a:cubicBezTo>
                  <a:pt x="1871903" y="4703619"/>
                  <a:pt x="1536508" y="4540442"/>
                  <a:pt x="1383145" y="3169227"/>
                </a:cubicBezTo>
                <a:cubicBezTo>
                  <a:pt x="1229782" y="1798012"/>
                  <a:pt x="1992554" y="384848"/>
                  <a:pt x="2737429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 flipH="1">
            <a:off x="2139881" y="-237691"/>
            <a:ext cx="1647119" cy="10314674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06934 w 4479665"/>
              <a:gd name="connsiteY0" fmla="*/ 0 h 7435342"/>
              <a:gd name="connsiteX1" fmla="*/ 4238309 w 4479665"/>
              <a:gd name="connsiteY1" fmla="*/ 2319814 h 7435342"/>
              <a:gd name="connsiteX2" fmla="*/ 3105628 w 4479665"/>
              <a:gd name="connsiteY2" fmla="*/ 5029275 h 7435342"/>
              <a:gd name="connsiteX3" fmla="*/ 1738764 w 4479665"/>
              <a:gd name="connsiteY3" fmla="*/ 7435342 h 7435342"/>
              <a:gd name="connsiteX0" fmla="*/ 241405 w 3648384"/>
              <a:gd name="connsiteY0" fmla="*/ 0 h 7435342"/>
              <a:gd name="connsiteX1" fmla="*/ 1520150 w 3648384"/>
              <a:gd name="connsiteY1" fmla="*/ 3213849 h 7435342"/>
              <a:gd name="connsiteX2" fmla="*/ 3240099 w 3648384"/>
              <a:gd name="connsiteY2" fmla="*/ 5029275 h 7435342"/>
              <a:gd name="connsiteX3" fmla="*/ 1873235 w 3648384"/>
              <a:gd name="connsiteY3" fmla="*/ 7435342 h 7435342"/>
              <a:gd name="connsiteX0" fmla="*/ 216648 w 2191382"/>
              <a:gd name="connsiteY0" fmla="*/ 0 h 7435342"/>
              <a:gd name="connsiteX1" fmla="*/ 1495393 w 2191382"/>
              <a:gd name="connsiteY1" fmla="*/ 3213849 h 7435342"/>
              <a:gd name="connsiteX2" fmla="*/ 1525126 w 2191382"/>
              <a:gd name="connsiteY2" fmla="*/ 5008483 h 7435342"/>
              <a:gd name="connsiteX3" fmla="*/ 1848478 w 2191382"/>
              <a:gd name="connsiteY3" fmla="*/ 7435342 h 7435342"/>
              <a:gd name="connsiteX0" fmla="*/ 216648 w 2704473"/>
              <a:gd name="connsiteY0" fmla="*/ 0 h 7255149"/>
              <a:gd name="connsiteX1" fmla="*/ 1495393 w 2704473"/>
              <a:gd name="connsiteY1" fmla="*/ 3213849 h 7255149"/>
              <a:gd name="connsiteX2" fmla="*/ 1525126 w 2704473"/>
              <a:gd name="connsiteY2" fmla="*/ 5008483 h 7255149"/>
              <a:gd name="connsiteX3" fmla="*/ 2696728 w 2704473"/>
              <a:gd name="connsiteY3" fmla="*/ 7255149 h 7255149"/>
              <a:gd name="connsiteX0" fmla="*/ 233296 w 2713376"/>
              <a:gd name="connsiteY0" fmla="*/ 0 h 7255149"/>
              <a:gd name="connsiteX1" fmla="*/ 1512041 w 2713376"/>
              <a:gd name="connsiteY1" fmla="*/ 3213849 h 7255149"/>
              <a:gd name="connsiteX2" fmla="*/ 2713376 w 2713376"/>
              <a:gd name="connsiteY2" fmla="*/ 7255149 h 7255149"/>
              <a:gd name="connsiteX0" fmla="*/ 242939 w 2723019"/>
              <a:gd name="connsiteY0" fmla="*/ 0 h 7255149"/>
              <a:gd name="connsiteX1" fmla="*/ 1427434 w 2723019"/>
              <a:gd name="connsiteY1" fmla="*/ 3913831 h 7255149"/>
              <a:gd name="connsiteX2" fmla="*/ 2723019 w 2723019"/>
              <a:gd name="connsiteY2" fmla="*/ 7255149 h 7255149"/>
              <a:gd name="connsiteX0" fmla="*/ 0 w 2480080"/>
              <a:gd name="connsiteY0" fmla="*/ 0 h 7255149"/>
              <a:gd name="connsiteX1" fmla="*/ 1184495 w 2480080"/>
              <a:gd name="connsiteY1" fmla="*/ 3913831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184495 w 2480080"/>
              <a:gd name="connsiteY1" fmla="*/ 3913831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096529 w 2480080"/>
              <a:gd name="connsiteY1" fmla="*/ 3733638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215912 w 2480080"/>
              <a:gd name="connsiteY1" fmla="*/ 3816804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215912 w 2480080"/>
              <a:gd name="connsiteY1" fmla="*/ 3816804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215912 w 2480080"/>
              <a:gd name="connsiteY1" fmla="*/ 3816804 h 7255149"/>
              <a:gd name="connsiteX2" fmla="*/ 2480080 w 2480080"/>
              <a:gd name="connsiteY2" fmla="*/ 7255149 h 7255149"/>
              <a:gd name="connsiteX0" fmla="*/ 0 w 2718846"/>
              <a:gd name="connsiteY0" fmla="*/ 0 h 7220496"/>
              <a:gd name="connsiteX1" fmla="*/ 1215912 w 2718846"/>
              <a:gd name="connsiteY1" fmla="*/ 3816804 h 7220496"/>
              <a:gd name="connsiteX2" fmla="*/ 2718846 w 2718846"/>
              <a:gd name="connsiteY2" fmla="*/ 7220496 h 7220496"/>
              <a:gd name="connsiteX0" fmla="*/ 0 w 2718846"/>
              <a:gd name="connsiteY0" fmla="*/ 0 h 7220496"/>
              <a:gd name="connsiteX1" fmla="*/ 1215912 w 2718846"/>
              <a:gd name="connsiteY1" fmla="*/ 3816804 h 7220496"/>
              <a:gd name="connsiteX2" fmla="*/ 2718846 w 2718846"/>
              <a:gd name="connsiteY2" fmla="*/ 7220496 h 7220496"/>
              <a:gd name="connsiteX0" fmla="*/ 0 w 2718846"/>
              <a:gd name="connsiteY0" fmla="*/ 0 h 7220496"/>
              <a:gd name="connsiteX1" fmla="*/ 1215912 w 2718846"/>
              <a:gd name="connsiteY1" fmla="*/ 3816804 h 7220496"/>
              <a:gd name="connsiteX2" fmla="*/ 2718846 w 2718846"/>
              <a:gd name="connsiteY2" fmla="*/ 7220496 h 7220496"/>
              <a:gd name="connsiteX0" fmla="*/ 0 w 2656012"/>
              <a:gd name="connsiteY0" fmla="*/ 0 h 7144260"/>
              <a:gd name="connsiteX1" fmla="*/ 1153078 w 2656012"/>
              <a:gd name="connsiteY1" fmla="*/ 374056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153078 w 2656012"/>
              <a:gd name="connsiteY1" fmla="*/ 454450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153078 w 2656012"/>
              <a:gd name="connsiteY1" fmla="*/ 454450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153078 w 2656012"/>
              <a:gd name="connsiteY1" fmla="*/ 454450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012" h="7144260">
                <a:moveTo>
                  <a:pt x="0" y="0"/>
                </a:moveTo>
                <a:cubicBezTo>
                  <a:pt x="1707281" y="1789769"/>
                  <a:pt x="1043426" y="3568644"/>
                  <a:pt x="1058829" y="4530648"/>
                </a:cubicBezTo>
                <a:cubicBezTo>
                  <a:pt x="1074232" y="5492652"/>
                  <a:pt x="2085283" y="6524101"/>
                  <a:pt x="2656012" y="7144260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112D34F-A8D4-944D-96FE-25DC1FB07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56260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2847879-0D46-8245-B51C-193376468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3080792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B8FB12-B77E-2347-9A32-E92B3208AC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1739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300ED88-84E9-D443-982D-CD9601C10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7087" y="2008460"/>
            <a:ext cx="6901597" cy="81729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10000 w 10000"/>
              <a:gd name="connsiteY2" fmla="*/ 1 h 10001"/>
              <a:gd name="connsiteX3" fmla="*/ 10000 w 10000"/>
              <a:gd name="connsiteY3" fmla="*/ 10001 h 10001"/>
              <a:gd name="connsiteX4" fmla="*/ 0 w 10000"/>
              <a:gd name="connsiteY4" fmla="*/ 10001 h 10001"/>
              <a:gd name="connsiteX5" fmla="*/ 0 w 10000"/>
              <a:gd name="connsiteY5" fmla="*/ 1 h 10001"/>
              <a:gd name="connsiteX0" fmla="*/ 0 w 10000"/>
              <a:gd name="connsiteY0" fmla="*/ 22 h 10022"/>
              <a:gd name="connsiteX1" fmla="*/ 1112 w 10000"/>
              <a:gd name="connsiteY1" fmla="*/ 21 h 10022"/>
              <a:gd name="connsiteX2" fmla="*/ 5965 w 10000"/>
              <a:gd name="connsiteY2" fmla="*/ 0 h 10022"/>
              <a:gd name="connsiteX3" fmla="*/ 10000 w 10000"/>
              <a:gd name="connsiteY3" fmla="*/ 22 h 10022"/>
              <a:gd name="connsiteX4" fmla="*/ 10000 w 10000"/>
              <a:gd name="connsiteY4" fmla="*/ 10022 h 10022"/>
              <a:gd name="connsiteX5" fmla="*/ 0 w 10000"/>
              <a:gd name="connsiteY5" fmla="*/ 10022 h 10022"/>
              <a:gd name="connsiteX6" fmla="*/ 0 w 10000"/>
              <a:gd name="connsiteY6" fmla="*/ 22 h 10022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6128 w 10000"/>
              <a:gd name="connsiteY2" fmla="*/ 750 h 10001"/>
              <a:gd name="connsiteX3" fmla="*/ 10000 w 10000"/>
              <a:gd name="connsiteY3" fmla="*/ 1 h 10001"/>
              <a:gd name="connsiteX4" fmla="*/ 10000 w 10000"/>
              <a:gd name="connsiteY4" fmla="*/ 10001 h 10001"/>
              <a:gd name="connsiteX5" fmla="*/ 0 w 10000"/>
              <a:gd name="connsiteY5" fmla="*/ 10001 h 10001"/>
              <a:gd name="connsiteX6" fmla="*/ 0 w 10000"/>
              <a:gd name="connsiteY6" fmla="*/ 1 h 10001"/>
              <a:gd name="connsiteX0" fmla="*/ 3889 w 13889"/>
              <a:gd name="connsiteY0" fmla="*/ 1 h 12524"/>
              <a:gd name="connsiteX1" fmla="*/ 5001 w 13889"/>
              <a:gd name="connsiteY1" fmla="*/ 0 h 12524"/>
              <a:gd name="connsiteX2" fmla="*/ 10017 w 13889"/>
              <a:gd name="connsiteY2" fmla="*/ 750 h 12524"/>
              <a:gd name="connsiteX3" fmla="*/ 13889 w 13889"/>
              <a:gd name="connsiteY3" fmla="*/ 1 h 12524"/>
              <a:gd name="connsiteX4" fmla="*/ 13889 w 13889"/>
              <a:gd name="connsiteY4" fmla="*/ 10001 h 12524"/>
              <a:gd name="connsiteX5" fmla="*/ 0 w 13889"/>
              <a:gd name="connsiteY5" fmla="*/ 12524 h 12524"/>
              <a:gd name="connsiteX6" fmla="*/ 3889 w 13889"/>
              <a:gd name="connsiteY6" fmla="*/ 1 h 12524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13889 w 22926"/>
              <a:gd name="connsiteY3" fmla="*/ 1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0 w 22926"/>
              <a:gd name="connsiteY0" fmla="*/ 2357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0 w 22926"/>
              <a:gd name="connsiteY6" fmla="*/ 2357 h 12545"/>
              <a:gd name="connsiteX0" fmla="*/ 0 w 22926"/>
              <a:gd name="connsiteY0" fmla="*/ 1607 h 11795"/>
              <a:gd name="connsiteX1" fmla="*/ 8138 w 22926"/>
              <a:gd name="connsiteY1" fmla="*/ 3107 h 11795"/>
              <a:gd name="connsiteX2" fmla="*/ 10017 w 22926"/>
              <a:gd name="connsiteY2" fmla="*/ 0 h 11795"/>
              <a:gd name="connsiteX3" fmla="*/ 22909 w 22926"/>
              <a:gd name="connsiteY3" fmla="*/ 1774 h 11795"/>
              <a:gd name="connsiteX4" fmla="*/ 22926 w 22926"/>
              <a:gd name="connsiteY4" fmla="*/ 11795 h 11795"/>
              <a:gd name="connsiteX5" fmla="*/ 0 w 22926"/>
              <a:gd name="connsiteY5" fmla="*/ 11774 h 11795"/>
              <a:gd name="connsiteX6" fmla="*/ 0 w 22926"/>
              <a:gd name="connsiteY6" fmla="*/ 1607 h 11795"/>
              <a:gd name="connsiteX0" fmla="*/ 0 w 22926"/>
              <a:gd name="connsiteY0" fmla="*/ 189 h 10377"/>
              <a:gd name="connsiteX1" fmla="*/ 8138 w 22926"/>
              <a:gd name="connsiteY1" fmla="*/ 1689 h 10377"/>
              <a:gd name="connsiteX2" fmla="*/ 12909 w 22926"/>
              <a:gd name="connsiteY2" fmla="*/ 0 h 10377"/>
              <a:gd name="connsiteX3" fmla="*/ 22909 w 22926"/>
              <a:gd name="connsiteY3" fmla="*/ 356 h 10377"/>
              <a:gd name="connsiteX4" fmla="*/ 22926 w 22926"/>
              <a:gd name="connsiteY4" fmla="*/ 10377 h 10377"/>
              <a:gd name="connsiteX5" fmla="*/ 0 w 22926"/>
              <a:gd name="connsiteY5" fmla="*/ 10356 h 10377"/>
              <a:gd name="connsiteX6" fmla="*/ 0 w 22926"/>
              <a:gd name="connsiteY6" fmla="*/ 189 h 10377"/>
              <a:gd name="connsiteX0" fmla="*/ 0 w 22926"/>
              <a:gd name="connsiteY0" fmla="*/ 189 h 10377"/>
              <a:gd name="connsiteX1" fmla="*/ 4184 w 22926"/>
              <a:gd name="connsiteY1" fmla="*/ 981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52 h 10340"/>
              <a:gd name="connsiteX1" fmla="*/ 3939 w 22926"/>
              <a:gd name="connsiteY1" fmla="*/ 756 h 10340"/>
              <a:gd name="connsiteX2" fmla="*/ 8138 w 22926"/>
              <a:gd name="connsiteY2" fmla="*/ 1652 h 10340"/>
              <a:gd name="connsiteX3" fmla="*/ 13710 w 22926"/>
              <a:gd name="connsiteY3" fmla="*/ 67 h 10340"/>
              <a:gd name="connsiteX4" fmla="*/ 22909 w 22926"/>
              <a:gd name="connsiteY4" fmla="*/ 319 h 10340"/>
              <a:gd name="connsiteX5" fmla="*/ 22926 w 22926"/>
              <a:gd name="connsiteY5" fmla="*/ 10340 h 10340"/>
              <a:gd name="connsiteX6" fmla="*/ 0 w 22926"/>
              <a:gd name="connsiteY6" fmla="*/ 10319 h 10340"/>
              <a:gd name="connsiteX7" fmla="*/ 0 w 22926"/>
              <a:gd name="connsiteY7" fmla="*/ 152 h 10340"/>
              <a:gd name="connsiteX0" fmla="*/ 0 w 22926"/>
              <a:gd name="connsiteY0" fmla="*/ 460 h 10648"/>
              <a:gd name="connsiteX1" fmla="*/ 3939 w 22926"/>
              <a:gd name="connsiteY1" fmla="*/ 1064 h 10648"/>
              <a:gd name="connsiteX2" fmla="*/ 8138 w 22926"/>
              <a:gd name="connsiteY2" fmla="*/ 1960 h 10648"/>
              <a:gd name="connsiteX3" fmla="*/ 13203 w 22926"/>
              <a:gd name="connsiteY3" fmla="*/ 0 h 10648"/>
              <a:gd name="connsiteX4" fmla="*/ 22909 w 22926"/>
              <a:gd name="connsiteY4" fmla="*/ 627 h 10648"/>
              <a:gd name="connsiteX5" fmla="*/ 22926 w 22926"/>
              <a:gd name="connsiteY5" fmla="*/ 10648 h 10648"/>
              <a:gd name="connsiteX6" fmla="*/ 0 w 22926"/>
              <a:gd name="connsiteY6" fmla="*/ 10627 h 10648"/>
              <a:gd name="connsiteX7" fmla="*/ 0 w 22926"/>
              <a:gd name="connsiteY7" fmla="*/ 460 h 10648"/>
              <a:gd name="connsiteX0" fmla="*/ 0 w 22926"/>
              <a:gd name="connsiteY0" fmla="*/ 781 h 10969"/>
              <a:gd name="connsiteX1" fmla="*/ 3939 w 22926"/>
              <a:gd name="connsiteY1" fmla="*/ 1385 h 10969"/>
              <a:gd name="connsiteX2" fmla="*/ 8138 w 22926"/>
              <a:gd name="connsiteY2" fmla="*/ 2281 h 10969"/>
              <a:gd name="connsiteX3" fmla="*/ 13203 w 22926"/>
              <a:gd name="connsiteY3" fmla="*/ 321 h 10969"/>
              <a:gd name="connsiteX4" fmla="*/ 22909 w 22926"/>
              <a:gd name="connsiteY4" fmla="*/ 948 h 10969"/>
              <a:gd name="connsiteX5" fmla="*/ 22926 w 22926"/>
              <a:gd name="connsiteY5" fmla="*/ 10969 h 10969"/>
              <a:gd name="connsiteX6" fmla="*/ 0 w 22926"/>
              <a:gd name="connsiteY6" fmla="*/ 10948 h 10969"/>
              <a:gd name="connsiteX7" fmla="*/ 0 w 22926"/>
              <a:gd name="connsiteY7" fmla="*/ 781 h 10969"/>
              <a:gd name="connsiteX0" fmla="*/ 0 w 22926"/>
              <a:gd name="connsiteY0" fmla="*/ 523 h 10711"/>
              <a:gd name="connsiteX1" fmla="*/ 3939 w 22926"/>
              <a:gd name="connsiteY1" fmla="*/ 1127 h 10711"/>
              <a:gd name="connsiteX2" fmla="*/ 8040 w 22926"/>
              <a:gd name="connsiteY2" fmla="*/ 2315 h 10711"/>
              <a:gd name="connsiteX3" fmla="*/ 13203 w 22926"/>
              <a:gd name="connsiteY3" fmla="*/ 63 h 10711"/>
              <a:gd name="connsiteX4" fmla="*/ 22909 w 22926"/>
              <a:gd name="connsiteY4" fmla="*/ 690 h 10711"/>
              <a:gd name="connsiteX5" fmla="*/ 22926 w 22926"/>
              <a:gd name="connsiteY5" fmla="*/ 10711 h 10711"/>
              <a:gd name="connsiteX6" fmla="*/ 0 w 22926"/>
              <a:gd name="connsiteY6" fmla="*/ 10690 h 10711"/>
              <a:gd name="connsiteX7" fmla="*/ 0 w 22926"/>
              <a:gd name="connsiteY7" fmla="*/ 523 h 10711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59"/>
              <a:gd name="connsiteY0" fmla="*/ 856 h 10690"/>
              <a:gd name="connsiteX1" fmla="*/ 3972 w 22959"/>
              <a:gd name="connsiteY1" fmla="*/ 1106 h 10690"/>
              <a:gd name="connsiteX2" fmla="*/ 8204 w 22959"/>
              <a:gd name="connsiteY2" fmla="*/ 1919 h 10690"/>
              <a:gd name="connsiteX3" fmla="*/ 13236 w 22959"/>
              <a:gd name="connsiteY3" fmla="*/ 42 h 10690"/>
              <a:gd name="connsiteX4" fmla="*/ 22942 w 22959"/>
              <a:gd name="connsiteY4" fmla="*/ 669 h 10690"/>
              <a:gd name="connsiteX5" fmla="*/ 22959 w 22959"/>
              <a:gd name="connsiteY5" fmla="*/ 10690 h 10690"/>
              <a:gd name="connsiteX6" fmla="*/ 33 w 22959"/>
              <a:gd name="connsiteY6" fmla="*/ 10669 h 10690"/>
              <a:gd name="connsiteX7" fmla="*/ 0 w 22959"/>
              <a:gd name="connsiteY7" fmla="*/ 856 h 10690"/>
              <a:gd name="connsiteX0" fmla="*/ 0 w 22959"/>
              <a:gd name="connsiteY0" fmla="*/ 4071 h 13905"/>
              <a:gd name="connsiteX1" fmla="*/ 5949 w 22959"/>
              <a:gd name="connsiteY1" fmla="*/ 5 h 13905"/>
              <a:gd name="connsiteX2" fmla="*/ 8204 w 22959"/>
              <a:gd name="connsiteY2" fmla="*/ 5134 h 13905"/>
              <a:gd name="connsiteX3" fmla="*/ 13236 w 22959"/>
              <a:gd name="connsiteY3" fmla="*/ 3257 h 13905"/>
              <a:gd name="connsiteX4" fmla="*/ 22942 w 22959"/>
              <a:gd name="connsiteY4" fmla="*/ 3884 h 13905"/>
              <a:gd name="connsiteX5" fmla="*/ 22959 w 22959"/>
              <a:gd name="connsiteY5" fmla="*/ 13905 h 13905"/>
              <a:gd name="connsiteX6" fmla="*/ 33 w 22959"/>
              <a:gd name="connsiteY6" fmla="*/ 13884 h 13905"/>
              <a:gd name="connsiteX7" fmla="*/ 0 w 22959"/>
              <a:gd name="connsiteY7" fmla="*/ 4071 h 13905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22942 w 22959"/>
              <a:gd name="connsiteY4" fmla="*/ 3911 h 13932"/>
              <a:gd name="connsiteX5" fmla="*/ 22959 w 22959"/>
              <a:gd name="connsiteY5" fmla="*/ 13932 h 13932"/>
              <a:gd name="connsiteX6" fmla="*/ 33 w 22959"/>
              <a:gd name="connsiteY6" fmla="*/ 13911 h 13932"/>
              <a:gd name="connsiteX7" fmla="*/ 0 w 22959"/>
              <a:gd name="connsiteY7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992 w 22959"/>
              <a:gd name="connsiteY4" fmla="*/ 3639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583 w 22959"/>
              <a:gd name="connsiteY4" fmla="*/ 1617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3285"/>
              <a:gd name="connsiteY0" fmla="*/ 4098 h 13932"/>
              <a:gd name="connsiteX1" fmla="*/ 5949 w 23285"/>
              <a:gd name="connsiteY1" fmla="*/ 32 h 13932"/>
              <a:gd name="connsiteX2" fmla="*/ 10573 w 23285"/>
              <a:gd name="connsiteY2" fmla="*/ 2242 h 13932"/>
              <a:gd name="connsiteX3" fmla="*/ 13236 w 23285"/>
              <a:gd name="connsiteY3" fmla="*/ 3284 h 13932"/>
              <a:gd name="connsiteX4" fmla="*/ 17583 w 23285"/>
              <a:gd name="connsiteY4" fmla="*/ 1617 h 13932"/>
              <a:gd name="connsiteX5" fmla="*/ 23285 w 23285"/>
              <a:gd name="connsiteY5" fmla="*/ 5662 h 13932"/>
              <a:gd name="connsiteX6" fmla="*/ 22959 w 23285"/>
              <a:gd name="connsiteY6" fmla="*/ 13932 h 13932"/>
              <a:gd name="connsiteX7" fmla="*/ 33 w 23285"/>
              <a:gd name="connsiteY7" fmla="*/ 13911 h 13932"/>
              <a:gd name="connsiteX8" fmla="*/ 0 w 23285"/>
              <a:gd name="connsiteY8" fmla="*/ 4098 h 13932"/>
              <a:gd name="connsiteX0" fmla="*/ 0 w 23319"/>
              <a:gd name="connsiteY0" fmla="*/ 4098 h 16830"/>
              <a:gd name="connsiteX1" fmla="*/ 5949 w 23319"/>
              <a:gd name="connsiteY1" fmla="*/ 32 h 16830"/>
              <a:gd name="connsiteX2" fmla="*/ 10573 w 23319"/>
              <a:gd name="connsiteY2" fmla="*/ 2242 h 16830"/>
              <a:gd name="connsiteX3" fmla="*/ 13236 w 23319"/>
              <a:gd name="connsiteY3" fmla="*/ 3284 h 16830"/>
              <a:gd name="connsiteX4" fmla="*/ 17583 w 23319"/>
              <a:gd name="connsiteY4" fmla="*/ 1617 h 16830"/>
              <a:gd name="connsiteX5" fmla="*/ 23285 w 23319"/>
              <a:gd name="connsiteY5" fmla="*/ 5662 h 16830"/>
              <a:gd name="connsiteX6" fmla="*/ 23319 w 23319"/>
              <a:gd name="connsiteY6" fmla="*/ 16830 h 16830"/>
              <a:gd name="connsiteX7" fmla="*/ 33 w 23319"/>
              <a:gd name="connsiteY7" fmla="*/ 13911 h 16830"/>
              <a:gd name="connsiteX8" fmla="*/ 0 w 23319"/>
              <a:gd name="connsiteY8" fmla="*/ 4098 h 16830"/>
              <a:gd name="connsiteX0" fmla="*/ 0 w 23319"/>
              <a:gd name="connsiteY0" fmla="*/ 4098 h 17476"/>
              <a:gd name="connsiteX1" fmla="*/ 5949 w 23319"/>
              <a:gd name="connsiteY1" fmla="*/ 32 h 17476"/>
              <a:gd name="connsiteX2" fmla="*/ 10573 w 23319"/>
              <a:gd name="connsiteY2" fmla="*/ 2242 h 17476"/>
              <a:gd name="connsiteX3" fmla="*/ 13236 w 23319"/>
              <a:gd name="connsiteY3" fmla="*/ 3284 h 17476"/>
              <a:gd name="connsiteX4" fmla="*/ 17583 w 23319"/>
              <a:gd name="connsiteY4" fmla="*/ 1617 h 17476"/>
              <a:gd name="connsiteX5" fmla="*/ 23285 w 23319"/>
              <a:gd name="connsiteY5" fmla="*/ 5662 h 17476"/>
              <a:gd name="connsiteX6" fmla="*/ 23319 w 23319"/>
              <a:gd name="connsiteY6" fmla="*/ 17476 h 17476"/>
              <a:gd name="connsiteX7" fmla="*/ 33 w 23319"/>
              <a:gd name="connsiteY7" fmla="*/ 13911 h 17476"/>
              <a:gd name="connsiteX8" fmla="*/ 0 w 23319"/>
              <a:gd name="connsiteY8" fmla="*/ 4098 h 17476"/>
              <a:gd name="connsiteX0" fmla="*/ 32 w 23351"/>
              <a:gd name="connsiteY0" fmla="*/ 4098 h 17539"/>
              <a:gd name="connsiteX1" fmla="*/ 5981 w 23351"/>
              <a:gd name="connsiteY1" fmla="*/ 32 h 17539"/>
              <a:gd name="connsiteX2" fmla="*/ 10605 w 23351"/>
              <a:gd name="connsiteY2" fmla="*/ 2242 h 17539"/>
              <a:gd name="connsiteX3" fmla="*/ 13268 w 23351"/>
              <a:gd name="connsiteY3" fmla="*/ 3284 h 17539"/>
              <a:gd name="connsiteX4" fmla="*/ 17615 w 23351"/>
              <a:gd name="connsiteY4" fmla="*/ 1617 h 17539"/>
              <a:gd name="connsiteX5" fmla="*/ 23317 w 23351"/>
              <a:gd name="connsiteY5" fmla="*/ 5662 h 17539"/>
              <a:gd name="connsiteX6" fmla="*/ 23351 w 23351"/>
              <a:gd name="connsiteY6" fmla="*/ 17476 h 17539"/>
              <a:gd name="connsiteX7" fmla="*/ 0 w 23351"/>
              <a:gd name="connsiteY7" fmla="*/ 17539 h 17539"/>
              <a:gd name="connsiteX8" fmla="*/ 32 w 23351"/>
              <a:gd name="connsiteY8" fmla="*/ 4098 h 17539"/>
              <a:gd name="connsiteX0" fmla="*/ 32 w 23351"/>
              <a:gd name="connsiteY0" fmla="*/ 4159 h 17600"/>
              <a:gd name="connsiteX1" fmla="*/ 5981 w 23351"/>
              <a:gd name="connsiteY1" fmla="*/ 93 h 17600"/>
              <a:gd name="connsiteX2" fmla="*/ 9968 w 23351"/>
              <a:gd name="connsiteY2" fmla="*/ 1469 h 17600"/>
              <a:gd name="connsiteX3" fmla="*/ 13268 w 23351"/>
              <a:gd name="connsiteY3" fmla="*/ 3345 h 17600"/>
              <a:gd name="connsiteX4" fmla="*/ 17615 w 23351"/>
              <a:gd name="connsiteY4" fmla="*/ 1678 h 17600"/>
              <a:gd name="connsiteX5" fmla="*/ 23317 w 23351"/>
              <a:gd name="connsiteY5" fmla="*/ 5723 h 17600"/>
              <a:gd name="connsiteX6" fmla="*/ 23351 w 23351"/>
              <a:gd name="connsiteY6" fmla="*/ 17537 h 17600"/>
              <a:gd name="connsiteX7" fmla="*/ 0 w 23351"/>
              <a:gd name="connsiteY7" fmla="*/ 17600 h 17600"/>
              <a:gd name="connsiteX8" fmla="*/ 32 w 23351"/>
              <a:gd name="connsiteY8" fmla="*/ 4159 h 17600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615 w 23351"/>
              <a:gd name="connsiteY4" fmla="*/ 1726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982 w 23351"/>
              <a:gd name="connsiteY5" fmla="*/ 337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23 w 23351"/>
              <a:gd name="connsiteY5" fmla="*/ 385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88 h 17629"/>
              <a:gd name="connsiteX1" fmla="*/ 5981 w 23351"/>
              <a:gd name="connsiteY1" fmla="*/ 122 h 17629"/>
              <a:gd name="connsiteX2" fmla="*/ 9968 w 23351"/>
              <a:gd name="connsiteY2" fmla="*/ 1498 h 17629"/>
              <a:gd name="connsiteX3" fmla="*/ 13562 w 23351"/>
              <a:gd name="connsiteY3" fmla="*/ 3416 h 17629"/>
              <a:gd name="connsiteX4" fmla="*/ 17517 w 23351"/>
              <a:gd name="connsiteY4" fmla="*/ 1707 h 17629"/>
              <a:gd name="connsiteX5" fmla="*/ 20623 w 23351"/>
              <a:gd name="connsiteY5" fmla="*/ 3834 h 17629"/>
              <a:gd name="connsiteX6" fmla="*/ 23317 w 23351"/>
              <a:gd name="connsiteY6" fmla="*/ 5752 h 17629"/>
              <a:gd name="connsiteX7" fmla="*/ 23351 w 23351"/>
              <a:gd name="connsiteY7" fmla="*/ 17566 h 17629"/>
              <a:gd name="connsiteX8" fmla="*/ 0 w 23351"/>
              <a:gd name="connsiteY8" fmla="*/ 17629 h 17629"/>
              <a:gd name="connsiteX9" fmla="*/ 32 w 23351"/>
              <a:gd name="connsiteY9" fmla="*/ 4188 h 17629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26 h 17667"/>
              <a:gd name="connsiteX1" fmla="*/ 5981 w 23351"/>
              <a:gd name="connsiteY1" fmla="*/ 160 h 17667"/>
              <a:gd name="connsiteX2" fmla="*/ 9968 w 23351"/>
              <a:gd name="connsiteY2" fmla="*/ 1536 h 17667"/>
              <a:gd name="connsiteX3" fmla="*/ 13562 w 23351"/>
              <a:gd name="connsiteY3" fmla="*/ 3454 h 17667"/>
              <a:gd name="connsiteX4" fmla="*/ 17517 w 23351"/>
              <a:gd name="connsiteY4" fmla="*/ 1745 h 17667"/>
              <a:gd name="connsiteX5" fmla="*/ 20623 w 23351"/>
              <a:gd name="connsiteY5" fmla="*/ 3872 h 17667"/>
              <a:gd name="connsiteX6" fmla="*/ 23317 w 23351"/>
              <a:gd name="connsiteY6" fmla="*/ 5790 h 17667"/>
              <a:gd name="connsiteX7" fmla="*/ 23351 w 23351"/>
              <a:gd name="connsiteY7" fmla="*/ 17604 h 17667"/>
              <a:gd name="connsiteX8" fmla="*/ 0 w 23351"/>
              <a:gd name="connsiteY8" fmla="*/ 17667 h 17667"/>
              <a:gd name="connsiteX9" fmla="*/ 32 w 23351"/>
              <a:gd name="connsiteY9" fmla="*/ 4226 h 17667"/>
              <a:gd name="connsiteX0" fmla="*/ 32 w 23351"/>
              <a:gd name="connsiteY0" fmla="*/ 4147 h 17588"/>
              <a:gd name="connsiteX1" fmla="*/ 5981 w 23351"/>
              <a:gd name="connsiteY1" fmla="*/ 81 h 17588"/>
              <a:gd name="connsiteX2" fmla="*/ 9968 w 23351"/>
              <a:gd name="connsiteY2" fmla="*/ 1457 h 17588"/>
              <a:gd name="connsiteX3" fmla="*/ 13562 w 23351"/>
              <a:gd name="connsiteY3" fmla="*/ 3375 h 17588"/>
              <a:gd name="connsiteX4" fmla="*/ 17517 w 23351"/>
              <a:gd name="connsiteY4" fmla="*/ 1666 h 17588"/>
              <a:gd name="connsiteX5" fmla="*/ 20623 w 23351"/>
              <a:gd name="connsiteY5" fmla="*/ 3793 h 17588"/>
              <a:gd name="connsiteX6" fmla="*/ 23317 w 23351"/>
              <a:gd name="connsiteY6" fmla="*/ 5711 h 17588"/>
              <a:gd name="connsiteX7" fmla="*/ 23351 w 23351"/>
              <a:gd name="connsiteY7" fmla="*/ 17525 h 17588"/>
              <a:gd name="connsiteX8" fmla="*/ 0 w 23351"/>
              <a:gd name="connsiteY8" fmla="*/ 17588 h 17588"/>
              <a:gd name="connsiteX9" fmla="*/ 32 w 23351"/>
              <a:gd name="connsiteY9" fmla="*/ 4147 h 1758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590 w 23351"/>
              <a:gd name="connsiteY5" fmla="*/ 4146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565"/>
              <a:gd name="connsiteX1" fmla="*/ 5981 w 23351"/>
              <a:gd name="connsiteY1" fmla="*/ 121 h 17565"/>
              <a:gd name="connsiteX2" fmla="*/ 9935 w 23351"/>
              <a:gd name="connsiteY2" fmla="*/ 1580 h 17565"/>
              <a:gd name="connsiteX3" fmla="*/ 13562 w 23351"/>
              <a:gd name="connsiteY3" fmla="*/ 3415 h 17565"/>
              <a:gd name="connsiteX4" fmla="*/ 17517 w 23351"/>
              <a:gd name="connsiteY4" fmla="*/ 1706 h 17565"/>
              <a:gd name="connsiteX5" fmla="*/ 23333 w 23351"/>
              <a:gd name="connsiteY5" fmla="*/ 5501 h 17565"/>
              <a:gd name="connsiteX6" fmla="*/ 23351 w 23351"/>
              <a:gd name="connsiteY6" fmla="*/ 17565 h 17565"/>
              <a:gd name="connsiteX7" fmla="*/ 0 w 23351"/>
              <a:gd name="connsiteY7" fmla="*/ 15439 h 17565"/>
              <a:gd name="connsiteX8" fmla="*/ 32 w 23351"/>
              <a:gd name="connsiteY8" fmla="*/ 4187 h 17565"/>
              <a:gd name="connsiteX0" fmla="*/ 32 w 23333"/>
              <a:gd name="connsiteY0" fmla="*/ 4187 h 15439"/>
              <a:gd name="connsiteX1" fmla="*/ 5981 w 23333"/>
              <a:gd name="connsiteY1" fmla="*/ 121 h 15439"/>
              <a:gd name="connsiteX2" fmla="*/ 9935 w 23333"/>
              <a:gd name="connsiteY2" fmla="*/ 1580 h 15439"/>
              <a:gd name="connsiteX3" fmla="*/ 13562 w 23333"/>
              <a:gd name="connsiteY3" fmla="*/ 3415 h 15439"/>
              <a:gd name="connsiteX4" fmla="*/ 17517 w 23333"/>
              <a:gd name="connsiteY4" fmla="*/ 1706 h 15439"/>
              <a:gd name="connsiteX5" fmla="*/ 23333 w 23333"/>
              <a:gd name="connsiteY5" fmla="*/ 5501 h 15439"/>
              <a:gd name="connsiteX6" fmla="*/ 22910 w 23333"/>
              <a:gd name="connsiteY6" fmla="*/ 14333 h 15439"/>
              <a:gd name="connsiteX7" fmla="*/ 0 w 23333"/>
              <a:gd name="connsiteY7" fmla="*/ 15439 h 15439"/>
              <a:gd name="connsiteX8" fmla="*/ 32 w 23333"/>
              <a:gd name="connsiteY8" fmla="*/ 4187 h 15439"/>
              <a:gd name="connsiteX0" fmla="*/ 32 w 22957"/>
              <a:gd name="connsiteY0" fmla="*/ 4187 h 15439"/>
              <a:gd name="connsiteX1" fmla="*/ 5981 w 22957"/>
              <a:gd name="connsiteY1" fmla="*/ 121 h 15439"/>
              <a:gd name="connsiteX2" fmla="*/ 9935 w 22957"/>
              <a:gd name="connsiteY2" fmla="*/ 1580 h 15439"/>
              <a:gd name="connsiteX3" fmla="*/ 13562 w 22957"/>
              <a:gd name="connsiteY3" fmla="*/ 3415 h 15439"/>
              <a:gd name="connsiteX4" fmla="*/ 17517 w 22957"/>
              <a:gd name="connsiteY4" fmla="*/ 1706 h 15439"/>
              <a:gd name="connsiteX5" fmla="*/ 22957 w 22957"/>
              <a:gd name="connsiteY5" fmla="*/ 5480 h 15439"/>
              <a:gd name="connsiteX6" fmla="*/ 22910 w 22957"/>
              <a:gd name="connsiteY6" fmla="*/ 14333 h 15439"/>
              <a:gd name="connsiteX7" fmla="*/ 0 w 22957"/>
              <a:gd name="connsiteY7" fmla="*/ 15439 h 15439"/>
              <a:gd name="connsiteX8" fmla="*/ 32 w 22957"/>
              <a:gd name="connsiteY8" fmla="*/ 4187 h 15439"/>
              <a:gd name="connsiteX0" fmla="*/ 32 w 22910"/>
              <a:gd name="connsiteY0" fmla="*/ 4187 h 15439"/>
              <a:gd name="connsiteX1" fmla="*/ 5981 w 22910"/>
              <a:gd name="connsiteY1" fmla="*/ 121 h 15439"/>
              <a:gd name="connsiteX2" fmla="*/ 9935 w 22910"/>
              <a:gd name="connsiteY2" fmla="*/ 1580 h 15439"/>
              <a:gd name="connsiteX3" fmla="*/ 13562 w 22910"/>
              <a:gd name="connsiteY3" fmla="*/ 3415 h 15439"/>
              <a:gd name="connsiteX4" fmla="*/ 17517 w 22910"/>
              <a:gd name="connsiteY4" fmla="*/ 1706 h 15439"/>
              <a:gd name="connsiteX5" fmla="*/ 22892 w 22910"/>
              <a:gd name="connsiteY5" fmla="*/ 5480 h 15439"/>
              <a:gd name="connsiteX6" fmla="*/ 22910 w 22910"/>
              <a:gd name="connsiteY6" fmla="*/ 14333 h 15439"/>
              <a:gd name="connsiteX7" fmla="*/ 0 w 22910"/>
              <a:gd name="connsiteY7" fmla="*/ 15439 h 15439"/>
              <a:gd name="connsiteX8" fmla="*/ 32 w 22910"/>
              <a:gd name="connsiteY8" fmla="*/ 4187 h 15439"/>
              <a:gd name="connsiteX0" fmla="*/ 32 w 22926"/>
              <a:gd name="connsiteY0" fmla="*/ 4187 h 15439"/>
              <a:gd name="connsiteX1" fmla="*/ 5981 w 22926"/>
              <a:gd name="connsiteY1" fmla="*/ 121 h 15439"/>
              <a:gd name="connsiteX2" fmla="*/ 9935 w 22926"/>
              <a:gd name="connsiteY2" fmla="*/ 1580 h 15439"/>
              <a:gd name="connsiteX3" fmla="*/ 13562 w 22926"/>
              <a:gd name="connsiteY3" fmla="*/ 3415 h 15439"/>
              <a:gd name="connsiteX4" fmla="*/ 17517 w 22926"/>
              <a:gd name="connsiteY4" fmla="*/ 1706 h 15439"/>
              <a:gd name="connsiteX5" fmla="*/ 22892 w 22926"/>
              <a:gd name="connsiteY5" fmla="*/ 5480 h 15439"/>
              <a:gd name="connsiteX6" fmla="*/ 22926 w 22926"/>
              <a:gd name="connsiteY6" fmla="*/ 15438 h 15439"/>
              <a:gd name="connsiteX7" fmla="*/ 0 w 22926"/>
              <a:gd name="connsiteY7" fmla="*/ 15439 h 15439"/>
              <a:gd name="connsiteX8" fmla="*/ 32 w 22926"/>
              <a:gd name="connsiteY8" fmla="*/ 4187 h 15439"/>
              <a:gd name="connsiteX0" fmla="*/ 16 w 22910"/>
              <a:gd name="connsiteY0" fmla="*/ 4187 h 15438"/>
              <a:gd name="connsiteX1" fmla="*/ 5965 w 22910"/>
              <a:gd name="connsiteY1" fmla="*/ 121 h 15438"/>
              <a:gd name="connsiteX2" fmla="*/ 9919 w 22910"/>
              <a:gd name="connsiteY2" fmla="*/ 1580 h 15438"/>
              <a:gd name="connsiteX3" fmla="*/ 13546 w 22910"/>
              <a:gd name="connsiteY3" fmla="*/ 3415 h 15438"/>
              <a:gd name="connsiteX4" fmla="*/ 17501 w 22910"/>
              <a:gd name="connsiteY4" fmla="*/ 1706 h 15438"/>
              <a:gd name="connsiteX5" fmla="*/ 22876 w 22910"/>
              <a:gd name="connsiteY5" fmla="*/ 5480 h 15438"/>
              <a:gd name="connsiteX6" fmla="*/ 22910 w 22910"/>
              <a:gd name="connsiteY6" fmla="*/ 15438 h 15438"/>
              <a:gd name="connsiteX7" fmla="*/ 0 w 22910"/>
              <a:gd name="connsiteY7" fmla="*/ 13646 h 15438"/>
              <a:gd name="connsiteX8" fmla="*/ 16 w 22910"/>
              <a:gd name="connsiteY8" fmla="*/ 4187 h 15438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51 h 13630"/>
              <a:gd name="connsiteX1" fmla="*/ 5965 w 22943"/>
              <a:gd name="connsiteY1" fmla="*/ 85 h 13630"/>
              <a:gd name="connsiteX2" fmla="*/ 9919 w 22943"/>
              <a:gd name="connsiteY2" fmla="*/ 1544 h 13630"/>
              <a:gd name="connsiteX3" fmla="*/ 12941 w 22943"/>
              <a:gd name="connsiteY3" fmla="*/ 3358 h 13630"/>
              <a:gd name="connsiteX4" fmla="*/ 17501 w 22943"/>
              <a:gd name="connsiteY4" fmla="*/ 1670 h 13630"/>
              <a:gd name="connsiteX5" fmla="*/ 22876 w 22943"/>
              <a:gd name="connsiteY5" fmla="*/ 5444 h 13630"/>
              <a:gd name="connsiteX6" fmla="*/ 22943 w 22943"/>
              <a:gd name="connsiteY6" fmla="*/ 13630 h 13630"/>
              <a:gd name="connsiteX7" fmla="*/ 0 w 22943"/>
              <a:gd name="connsiteY7" fmla="*/ 13610 h 13630"/>
              <a:gd name="connsiteX8" fmla="*/ 16 w 22943"/>
              <a:gd name="connsiteY8" fmla="*/ 4151 h 13630"/>
              <a:gd name="connsiteX0" fmla="*/ 16 w 22943"/>
              <a:gd name="connsiteY0" fmla="*/ 4197 h 13676"/>
              <a:gd name="connsiteX1" fmla="*/ 5965 w 22943"/>
              <a:gd name="connsiteY1" fmla="*/ 131 h 13676"/>
              <a:gd name="connsiteX2" fmla="*/ 9559 w 22943"/>
              <a:gd name="connsiteY2" fmla="*/ 1215 h 13676"/>
              <a:gd name="connsiteX3" fmla="*/ 12941 w 22943"/>
              <a:gd name="connsiteY3" fmla="*/ 3404 h 13676"/>
              <a:gd name="connsiteX4" fmla="*/ 17501 w 22943"/>
              <a:gd name="connsiteY4" fmla="*/ 1716 h 13676"/>
              <a:gd name="connsiteX5" fmla="*/ 22876 w 22943"/>
              <a:gd name="connsiteY5" fmla="*/ 5490 h 13676"/>
              <a:gd name="connsiteX6" fmla="*/ 22943 w 22943"/>
              <a:gd name="connsiteY6" fmla="*/ 13676 h 13676"/>
              <a:gd name="connsiteX7" fmla="*/ 0 w 22943"/>
              <a:gd name="connsiteY7" fmla="*/ 13656 h 13676"/>
              <a:gd name="connsiteX8" fmla="*/ 16 w 22943"/>
              <a:gd name="connsiteY8" fmla="*/ 4197 h 13676"/>
              <a:gd name="connsiteX0" fmla="*/ 16 w 22943"/>
              <a:gd name="connsiteY0" fmla="*/ 4214 h 13693"/>
              <a:gd name="connsiteX1" fmla="*/ 5965 w 22943"/>
              <a:gd name="connsiteY1" fmla="*/ 148 h 13693"/>
              <a:gd name="connsiteX2" fmla="*/ 9559 w 22943"/>
              <a:gd name="connsiteY2" fmla="*/ 1232 h 13693"/>
              <a:gd name="connsiteX3" fmla="*/ 12941 w 22943"/>
              <a:gd name="connsiteY3" fmla="*/ 3421 h 13693"/>
              <a:gd name="connsiteX4" fmla="*/ 17501 w 22943"/>
              <a:gd name="connsiteY4" fmla="*/ 1733 h 13693"/>
              <a:gd name="connsiteX5" fmla="*/ 22876 w 22943"/>
              <a:gd name="connsiteY5" fmla="*/ 5507 h 13693"/>
              <a:gd name="connsiteX6" fmla="*/ 22943 w 22943"/>
              <a:gd name="connsiteY6" fmla="*/ 13693 h 13693"/>
              <a:gd name="connsiteX7" fmla="*/ 0 w 22943"/>
              <a:gd name="connsiteY7" fmla="*/ 13673 h 13693"/>
              <a:gd name="connsiteX8" fmla="*/ 16 w 22943"/>
              <a:gd name="connsiteY8" fmla="*/ 4214 h 13693"/>
              <a:gd name="connsiteX0" fmla="*/ 16 w 22943"/>
              <a:gd name="connsiteY0" fmla="*/ 4071 h 13550"/>
              <a:gd name="connsiteX1" fmla="*/ 5965 w 22943"/>
              <a:gd name="connsiteY1" fmla="*/ 5 h 13550"/>
              <a:gd name="connsiteX2" fmla="*/ 12941 w 22943"/>
              <a:gd name="connsiteY2" fmla="*/ 3278 h 13550"/>
              <a:gd name="connsiteX3" fmla="*/ 17501 w 22943"/>
              <a:gd name="connsiteY3" fmla="*/ 1590 h 13550"/>
              <a:gd name="connsiteX4" fmla="*/ 22876 w 22943"/>
              <a:gd name="connsiteY4" fmla="*/ 5364 h 13550"/>
              <a:gd name="connsiteX5" fmla="*/ 22943 w 22943"/>
              <a:gd name="connsiteY5" fmla="*/ 13550 h 13550"/>
              <a:gd name="connsiteX6" fmla="*/ 0 w 22943"/>
              <a:gd name="connsiteY6" fmla="*/ 13530 h 13550"/>
              <a:gd name="connsiteX7" fmla="*/ 16 w 22943"/>
              <a:gd name="connsiteY7" fmla="*/ 4071 h 13550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1503 w 22943"/>
              <a:gd name="connsiteY2" fmla="*/ 3609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 w 23000"/>
              <a:gd name="connsiteY0" fmla="*/ 4091 h 13547"/>
              <a:gd name="connsiteX1" fmla="*/ 6022 w 23000"/>
              <a:gd name="connsiteY1" fmla="*/ 2 h 13547"/>
              <a:gd name="connsiteX2" fmla="*/ 11560 w 23000"/>
              <a:gd name="connsiteY2" fmla="*/ 3609 h 13547"/>
              <a:gd name="connsiteX3" fmla="*/ 17084 w 23000"/>
              <a:gd name="connsiteY3" fmla="*/ 2130 h 13547"/>
              <a:gd name="connsiteX4" fmla="*/ 22933 w 23000"/>
              <a:gd name="connsiteY4" fmla="*/ 5361 h 13547"/>
              <a:gd name="connsiteX5" fmla="*/ 23000 w 23000"/>
              <a:gd name="connsiteY5" fmla="*/ 13547 h 13547"/>
              <a:gd name="connsiteX6" fmla="*/ 57 w 23000"/>
              <a:gd name="connsiteY6" fmla="*/ 13527 h 13547"/>
              <a:gd name="connsiteX7" fmla="*/ 1 w 23000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7084 w 23023"/>
              <a:gd name="connsiteY3" fmla="*/ 2130 h 13547"/>
              <a:gd name="connsiteX4" fmla="*/ 23023 w 23023"/>
              <a:gd name="connsiteY4" fmla="*/ 5384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3" h="13547">
                <a:moveTo>
                  <a:pt x="1" y="4091"/>
                </a:moveTo>
                <a:cubicBezTo>
                  <a:pt x="3732" y="2457"/>
                  <a:pt x="4096" y="82"/>
                  <a:pt x="6022" y="2"/>
                </a:cubicBezTo>
                <a:cubicBezTo>
                  <a:pt x="7948" y="-78"/>
                  <a:pt x="9716" y="3254"/>
                  <a:pt x="11560" y="3609"/>
                </a:cubicBezTo>
                <a:cubicBezTo>
                  <a:pt x="13404" y="3964"/>
                  <a:pt x="15174" y="1834"/>
                  <a:pt x="17084" y="2130"/>
                </a:cubicBezTo>
                <a:cubicBezTo>
                  <a:pt x="18995" y="2426"/>
                  <a:pt x="19583" y="4618"/>
                  <a:pt x="23023" y="5384"/>
                </a:cubicBezTo>
                <a:cubicBezTo>
                  <a:pt x="23029" y="8724"/>
                  <a:pt x="22994" y="10207"/>
                  <a:pt x="23000" y="13547"/>
                </a:cubicBezTo>
                <a:lnTo>
                  <a:pt x="57" y="13527"/>
                </a:lnTo>
                <a:cubicBezTo>
                  <a:pt x="68" y="9047"/>
                  <a:pt x="-10" y="8571"/>
                  <a:pt x="1" y="409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AE2571-449E-5E4D-8C59-DEF9135C57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3961" y="7852906"/>
            <a:ext cx="4094039" cy="146512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144000" rIns="180000" bIns="0" anchor="ctr"/>
          <a:lstStyle>
            <a:lvl1pPr marL="0" indent="0" algn="r">
              <a:buFontTx/>
              <a:buNone/>
              <a:defRPr b="1" i="0" cap="all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 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120AB-0270-ED43-B145-F01801A7E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16" y="480503"/>
            <a:ext cx="1350150" cy="1040116"/>
          </a:xfrm>
          <a:prstGeom prst="rect">
            <a:avLst/>
          </a:prstGeom>
          <a:noFill/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AB6A7DF-FCC5-484D-8BC7-02882991C36C}"/>
              </a:ext>
            </a:extLst>
          </p:cNvPr>
          <p:cNvSpPr/>
          <p:nvPr userDrawn="1"/>
        </p:nvSpPr>
        <p:spPr>
          <a:xfrm flipH="1">
            <a:off x="-154598" y="1490988"/>
            <a:ext cx="7089036" cy="3307635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7359610 w 7359610"/>
              <a:gd name="connsiteY0" fmla="*/ 822814 h 5153290"/>
              <a:gd name="connsiteX1" fmla="*/ 2499545 w 7359610"/>
              <a:gd name="connsiteY1" fmla="*/ 37762 h 5153290"/>
              <a:gd name="connsiteX2" fmla="*/ 1366864 w 7359610"/>
              <a:gd name="connsiteY2" fmla="*/ 2747223 h 5153290"/>
              <a:gd name="connsiteX3" fmla="*/ 0 w 7359610"/>
              <a:gd name="connsiteY3" fmla="*/ 5153290 h 5153290"/>
              <a:gd name="connsiteX0" fmla="*/ 7359610 w 7359610"/>
              <a:gd name="connsiteY0" fmla="*/ 879811 h 5210287"/>
              <a:gd name="connsiteX1" fmla="*/ 2499545 w 7359610"/>
              <a:gd name="connsiteY1" fmla="*/ 94759 h 5210287"/>
              <a:gd name="connsiteX2" fmla="*/ 1366864 w 7359610"/>
              <a:gd name="connsiteY2" fmla="*/ 2804220 h 5210287"/>
              <a:gd name="connsiteX3" fmla="*/ 0 w 7359610"/>
              <a:gd name="connsiteY3" fmla="*/ 5210287 h 5210287"/>
              <a:gd name="connsiteX0" fmla="*/ 7359610 w 7359610"/>
              <a:gd name="connsiteY0" fmla="*/ 1624011 h 5954487"/>
              <a:gd name="connsiteX1" fmla="*/ 4090484 w 7359610"/>
              <a:gd name="connsiteY1" fmla="*/ 48882 h 5954487"/>
              <a:gd name="connsiteX2" fmla="*/ 1366864 w 7359610"/>
              <a:gd name="connsiteY2" fmla="*/ 3548420 h 5954487"/>
              <a:gd name="connsiteX3" fmla="*/ 0 w 7359610"/>
              <a:gd name="connsiteY3" fmla="*/ 5954487 h 5954487"/>
              <a:gd name="connsiteX0" fmla="*/ 7615969 w 7615969"/>
              <a:gd name="connsiteY0" fmla="*/ 2184204 h 5924200"/>
              <a:gd name="connsiteX1" fmla="*/ 4090484 w 7615969"/>
              <a:gd name="connsiteY1" fmla="*/ 18595 h 5924200"/>
              <a:gd name="connsiteX2" fmla="*/ 1366864 w 7615969"/>
              <a:gd name="connsiteY2" fmla="*/ 3518133 h 5924200"/>
              <a:gd name="connsiteX3" fmla="*/ 0 w 7615969"/>
              <a:gd name="connsiteY3" fmla="*/ 5924200 h 5924200"/>
              <a:gd name="connsiteX0" fmla="*/ 7615969 w 7615969"/>
              <a:gd name="connsiteY0" fmla="*/ 1830617 h 5570613"/>
              <a:gd name="connsiteX1" fmla="*/ 4505184 w 7615969"/>
              <a:gd name="connsiteY1" fmla="*/ 22622 h 5570613"/>
              <a:gd name="connsiteX2" fmla="*/ 1366864 w 7615969"/>
              <a:gd name="connsiteY2" fmla="*/ 3164546 h 5570613"/>
              <a:gd name="connsiteX3" fmla="*/ 0 w 7615969"/>
              <a:gd name="connsiteY3" fmla="*/ 5570613 h 5570613"/>
              <a:gd name="connsiteX0" fmla="*/ 7615969 w 7615969"/>
              <a:gd name="connsiteY0" fmla="*/ 1808277 h 5548273"/>
              <a:gd name="connsiteX1" fmla="*/ 4505184 w 7615969"/>
              <a:gd name="connsiteY1" fmla="*/ 282 h 5548273"/>
              <a:gd name="connsiteX2" fmla="*/ 1826803 w 7615969"/>
              <a:gd name="connsiteY2" fmla="*/ 1703433 h 5548273"/>
              <a:gd name="connsiteX3" fmla="*/ 0 w 7615969"/>
              <a:gd name="connsiteY3" fmla="*/ 5548273 h 5548273"/>
              <a:gd name="connsiteX0" fmla="*/ 11295485 w 11295485"/>
              <a:gd name="connsiteY0" fmla="*/ 1808277 h 2296480"/>
              <a:gd name="connsiteX1" fmla="*/ 8184700 w 11295485"/>
              <a:gd name="connsiteY1" fmla="*/ 282 h 2296480"/>
              <a:gd name="connsiteX2" fmla="*/ 5506319 w 11295485"/>
              <a:gd name="connsiteY2" fmla="*/ 1703433 h 2296480"/>
              <a:gd name="connsiteX3" fmla="*/ 0 w 11295485"/>
              <a:gd name="connsiteY3" fmla="*/ 2296480 h 2296480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2706962 w 11295485"/>
              <a:gd name="connsiteY3" fmla="*/ 2191220 h 2296366"/>
              <a:gd name="connsiteX4" fmla="*/ 0 w 11295485"/>
              <a:gd name="connsiteY4" fmla="*/ 2296366 h 2296366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3031182 w 11295485"/>
              <a:gd name="connsiteY3" fmla="*/ 993628 h 2296366"/>
              <a:gd name="connsiteX4" fmla="*/ 0 w 11295485"/>
              <a:gd name="connsiteY4" fmla="*/ 2296366 h 2296366"/>
              <a:gd name="connsiteX0" fmla="*/ 11295485 w 11295485"/>
              <a:gd name="connsiteY0" fmla="*/ 1811224 h 2299427"/>
              <a:gd name="connsiteX1" fmla="*/ 8184700 w 11295485"/>
              <a:gd name="connsiteY1" fmla="*/ 3229 h 2299427"/>
              <a:gd name="connsiteX2" fmla="*/ 5936098 w 11295485"/>
              <a:gd name="connsiteY2" fmla="*/ 1390349 h 2299427"/>
              <a:gd name="connsiteX3" fmla="*/ 3031182 w 11295485"/>
              <a:gd name="connsiteY3" fmla="*/ 996689 h 2299427"/>
              <a:gd name="connsiteX4" fmla="*/ 0 w 11295485"/>
              <a:gd name="connsiteY4" fmla="*/ 2299427 h 2299427"/>
              <a:gd name="connsiteX0" fmla="*/ 11295485 w 11295485"/>
              <a:gd name="connsiteY0" fmla="*/ 1802933 h 2291136"/>
              <a:gd name="connsiteX1" fmla="*/ 8441059 w 11295485"/>
              <a:gd name="connsiteY1" fmla="*/ 3253 h 2291136"/>
              <a:gd name="connsiteX2" fmla="*/ 5936098 w 11295485"/>
              <a:gd name="connsiteY2" fmla="*/ 1382058 h 2291136"/>
              <a:gd name="connsiteX3" fmla="*/ 3031182 w 11295485"/>
              <a:gd name="connsiteY3" fmla="*/ 988398 h 2291136"/>
              <a:gd name="connsiteX4" fmla="*/ 0 w 11295485"/>
              <a:gd name="connsiteY4" fmla="*/ 2291136 h 2291136"/>
              <a:gd name="connsiteX0" fmla="*/ 11295485 w 11295485"/>
              <a:gd name="connsiteY0" fmla="*/ 1802650 h 2290853"/>
              <a:gd name="connsiteX1" fmla="*/ 8441059 w 11295485"/>
              <a:gd name="connsiteY1" fmla="*/ 2970 h 2290853"/>
              <a:gd name="connsiteX2" fmla="*/ 5634499 w 11295485"/>
              <a:gd name="connsiteY2" fmla="*/ 1398408 h 2290853"/>
              <a:gd name="connsiteX3" fmla="*/ 3031182 w 11295485"/>
              <a:gd name="connsiteY3" fmla="*/ 988115 h 2290853"/>
              <a:gd name="connsiteX4" fmla="*/ 0 w 11295485"/>
              <a:gd name="connsiteY4" fmla="*/ 2290853 h 2290853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1205" h="2290969">
                <a:moveTo>
                  <a:pt x="11431205" y="1811083"/>
                </a:moveTo>
                <a:cubicBezTo>
                  <a:pt x="9962892" y="1107257"/>
                  <a:pt x="9407177" y="71846"/>
                  <a:pt x="8441059" y="3086"/>
                </a:cubicBezTo>
                <a:cubicBezTo>
                  <a:pt x="7474941" y="-65674"/>
                  <a:pt x="6547455" y="1033349"/>
                  <a:pt x="5634499" y="1398524"/>
                </a:cubicBezTo>
                <a:cubicBezTo>
                  <a:pt x="4721543" y="1763699"/>
                  <a:pt x="3948902" y="889390"/>
                  <a:pt x="3031182" y="988231"/>
                </a:cubicBezTo>
                <a:cubicBezTo>
                  <a:pt x="2113462" y="1087072"/>
                  <a:pt x="1024199" y="2281762"/>
                  <a:pt x="0" y="229096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FA402B-71F4-064E-B81A-80E03384EA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3961" y="7859539"/>
            <a:ext cx="4094039" cy="729244"/>
          </a:xfrm>
          <a:prstGeom prst="rect">
            <a:avLst/>
          </a:prstGeom>
          <a:noFill/>
        </p:spPr>
        <p:txBody>
          <a:bodyPr lIns="0" tIns="144000" rIns="180000" bIns="0" anchor="ctr"/>
          <a:lstStyle>
            <a:lvl1pPr marL="0" indent="0" algn="r">
              <a:buFontTx/>
              <a:buNone/>
              <a:defRPr b="1" i="0" cap="all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project title</a:t>
            </a:r>
            <a:endParaRPr lang="en-CH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646A9A2-6627-CC43-B4C9-B64C6A8F20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3961" y="8588783"/>
            <a:ext cx="4094039" cy="729244"/>
          </a:xfrm>
          <a:prstGeom prst="rect">
            <a:avLst/>
          </a:prstGeom>
          <a:noFill/>
        </p:spPr>
        <p:txBody>
          <a:bodyPr lIns="0" tIns="0" rIns="180000" bIns="144000" anchor="ctr"/>
          <a:lstStyle>
            <a:lvl1pPr marL="0" indent="0" algn="r">
              <a:buFontTx/>
              <a:buNone/>
              <a:defRPr b="0" i="0" cap="none" baseline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project subtitle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43277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2716" y="-43341"/>
            <a:ext cx="4115286" cy="1005426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  <a:gd name="connsiteX0" fmla="*/ 2383990 w 6694220"/>
              <a:gd name="connsiteY0" fmla="*/ 0 h 6942002"/>
              <a:gd name="connsiteX1" fmla="*/ 6694220 w 6694220"/>
              <a:gd name="connsiteY1" fmla="*/ 56292 h 6942002"/>
              <a:gd name="connsiteX2" fmla="*/ 6694220 w 6694220"/>
              <a:gd name="connsiteY2" fmla="*/ 6914292 h 6942002"/>
              <a:gd name="connsiteX3" fmla="*/ 2544783 w 6694220"/>
              <a:gd name="connsiteY3" fmla="*/ 6942002 h 6942002"/>
              <a:gd name="connsiteX4" fmla="*/ 165 w 6694220"/>
              <a:gd name="connsiteY4" fmla="*/ 3421791 h 6942002"/>
              <a:gd name="connsiteX5" fmla="*/ 2383990 w 6694220"/>
              <a:gd name="connsiteY5" fmla="*/ 0 h 6942002"/>
              <a:gd name="connsiteX0" fmla="*/ 499810 w 4810040"/>
              <a:gd name="connsiteY0" fmla="*/ 0 h 6942002"/>
              <a:gd name="connsiteX1" fmla="*/ 4810040 w 4810040"/>
              <a:gd name="connsiteY1" fmla="*/ 56292 h 6942002"/>
              <a:gd name="connsiteX2" fmla="*/ 4810040 w 4810040"/>
              <a:gd name="connsiteY2" fmla="*/ 6914292 h 6942002"/>
              <a:gd name="connsiteX3" fmla="*/ 660603 w 4810040"/>
              <a:gd name="connsiteY3" fmla="*/ 6942002 h 6942002"/>
              <a:gd name="connsiteX4" fmla="*/ 390 w 4810040"/>
              <a:gd name="connsiteY4" fmla="*/ 3495932 h 6942002"/>
              <a:gd name="connsiteX5" fmla="*/ 499810 w 4810040"/>
              <a:gd name="connsiteY5" fmla="*/ 0 h 6942002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  <a:gd name="connsiteX0" fmla="*/ 297751 w 7613815"/>
              <a:gd name="connsiteY0" fmla="*/ 0 h 6921897"/>
              <a:gd name="connsiteX1" fmla="*/ 7613815 w 7613815"/>
              <a:gd name="connsiteY1" fmla="*/ 30008 h 6921897"/>
              <a:gd name="connsiteX2" fmla="*/ 7613815 w 7613815"/>
              <a:gd name="connsiteY2" fmla="*/ 6888008 h 6921897"/>
              <a:gd name="connsiteX3" fmla="*/ 72448 w 7613815"/>
              <a:gd name="connsiteY3" fmla="*/ 6921897 h 6921897"/>
              <a:gd name="connsiteX4" fmla="*/ 2600278 w 7613815"/>
              <a:gd name="connsiteY4" fmla="*/ 3970096 h 6921897"/>
              <a:gd name="connsiteX5" fmla="*/ 297751 w 7613815"/>
              <a:gd name="connsiteY5" fmla="*/ 0 h 6921897"/>
              <a:gd name="connsiteX0" fmla="*/ 225303 w 7541367"/>
              <a:gd name="connsiteY0" fmla="*/ 0 h 6921897"/>
              <a:gd name="connsiteX1" fmla="*/ 7541367 w 7541367"/>
              <a:gd name="connsiteY1" fmla="*/ 30008 h 6921897"/>
              <a:gd name="connsiteX2" fmla="*/ 7541367 w 7541367"/>
              <a:gd name="connsiteY2" fmla="*/ 6888008 h 6921897"/>
              <a:gd name="connsiteX3" fmla="*/ 0 w 7541367"/>
              <a:gd name="connsiteY3" fmla="*/ 6921897 h 6921897"/>
              <a:gd name="connsiteX4" fmla="*/ 2527830 w 7541367"/>
              <a:gd name="connsiteY4" fmla="*/ 3970096 h 6921897"/>
              <a:gd name="connsiteX5" fmla="*/ 225303 w 7541367"/>
              <a:gd name="connsiteY5" fmla="*/ 0 h 6921897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2302527 w 7316064"/>
              <a:gd name="connsiteY4" fmla="*/ 39700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2302527 w 7316064"/>
              <a:gd name="connsiteY4" fmla="*/ 39700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101409 w 7316064"/>
              <a:gd name="connsiteY4" fmla="*/ 35128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915429 w 7316064"/>
              <a:gd name="connsiteY4" fmla="*/ 3939100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915429 w 7316064"/>
              <a:gd name="connsiteY4" fmla="*/ 3939100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915429 w 7316064"/>
              <a:gd name="connsiteY4" fmla="*/ 3939100 h 6906399"/>
              <a:gd name="connsiteX5" fmla="*/ 0 w 7316064"/>
              <a:gd name="connsiteY5" fmla="*/ 0 h 6906399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60644"/>
              <a:gd name="connsiteX1" fmla="*/ 7316064 w 7316064"/>
              <a:gd name="connsiteY1" fmla="*/ 30008 h 6960644"/>
              <a:gd name="connsiteX2" fmla="*/ 7316064 w 7316064"/>
              <a:gd name="connsiteY2" fmla="*/ 6888008 h 6960644"/>
              <a:gd name="connsiteX3" fmla="*/ 4873639 w 7316064"/>
              <a:gd name="connsiteY3" fmla="*/ 6960644 h 6960644"/>
              <a:gd name="connsiteX4" fmla="*/ 915429 w 7316064"/>
              <a:gd name="connsiteY4" fmla="*/ 3939100 h 6960644"/>
              <a:gd name="connsiteX5" fmla="*/ 0 w 7316064"/>
              <a:gd name="connsiteY5" fmla="*/ 0 h 6960644"/>
              <a:gd name="connsiteX0" fmla="*/ 0 w 7316064"/>
              <a:gd name="connsiteY0" fmla="*/ 0 h 6960644"/>
              <a:gd name="connsiteX1" fmla="*/ 7316064 w 7316064"/>
              <a:gd name="connsiteY1" fmla="*/ 30008 h 6960644"/>
              <a:gd name="connsiteX2" fmla="*/ 7316064 w 7316064"/>
              <a:gd name="connsiteY2" fmla="*/ 6888008 h 6960644"/>
              <a:gd name="connsiteX3" fmla="*/ 4873639 w 7316064"/>
              <a:gd name="connsiteY3" fmla="*/ 6960644 h 6960644"/>
              <a:gd name="connsiteX4" fmla="*/ 923179 w 7316064"/>
              <a:gd name="connsiteY4" fmla="*/ 3962347 h 6960644"/>
              <a:gd name="connsiteX5" fmla="*/ 0 w 7316064"/>
              <a:gd name="connsiteY5" fmla="*/ 0 h 6960644"/>
              <a:gd name="connsiteX0" fmla="*/ 0 w 7316064"/>
              <a:gd name="connsiteY0" fmla="*/ 0 h 6960644"/>
              <a:gd name="connsiteX1" fmla="*/ 7316064 w 7316064"/>
              <a:gd name="connsiteY1" fmla="*/ 30008 h 6960644"/>
              <a:gd name="connsiteX2" fmla="*/ 7316064 w 7316064"/>
              <a:gd name="connsiteY2" fmla="*/ 6888008 h 6960644"/>
              <a:gd name="connsiteX3" fmla="*/ 4873639 w 7316064"/>
              <a:gd name="connsiteY3" fmla="*/ 6960644 h 6960644"/>
              <a:gd name="connsiteX4" fmla="*/ 923179 w 7316064"/>
              <a:gd name="connsiteY4" fmla="*/ 3962347 h 6960644"/>
              <a:gd name="connsiteX5" fmla="*/ 0 w 7316064"/>
              <a:gd name="connsiteY5" fmla="*/ 0 h 69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064" h="6960644">
                <a:moveTo>
                  <a:pt x="0" y="0"/>
                </a:moveTo>
                <a:lnTo>
                  <a:pt x="7316064" y="30008"/>
                </a:lnTo>
                <a:lnTo>
                  <a:pt x="7316064" y="6888008"/>
                </a:lnTo>
                <a:lnTo>
                  <a:pt x="4873639" y="6960644"/>
                </a:lnTo>
                <a:cubicBezTo>
                  <a:pt x="4001626" y="6611827"/>
                  <a:pt x="604075" y="5874121"/>
                  <a:pt x="923179" y="3962347"/>
                </a:cubicBezTo>
                <a:cubicBezTo>
                  <a:pt x="1242283" y="2050573"/>
                  <a:pt x="988391" y="1483531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076038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>
            <a:off x="2475765" y="-206077"/>
            <a:ext cx="2877784" cy="1065114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1068482 w 4640480"/>
              <a:gd name="connsiteY1" fmla="*/ 3922607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1068482 w 4640480"/>
              <a:gd name="connsiteY1" fmla="*/ 3922607 h 7377313"/>
              <a:gd name="connsiteX2" fmla="*/ 4640480 w 4640480"/>
              <a:gd name="connsiteY2" fmla="*/ 7377313 h 737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480" h="7377313">
                <a:moveTo>
                  <a:pt x="0" y="0"/>
                </a:moveTo>
                <a:cubicBezTo>
                  <a:pt x="374030" y="568444"/>
                  <a:pt x="1447794" y="1537893"/>
                  <a:pt x="1068482" y="3922607"/>
                </a:cubicBezTo>
                <a:cubicBezTo>
                  <a:pt x="689170" y="6307321"/>
                  <a:pt x="3658258" y="6996532"/>
                  <a:pt x="4640480" y="737731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7FB177B-B194-0F40-9EFC-DC86C05783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640965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5B16C00-B126-D949-84EF-3ABB90695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793398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6035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White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872769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D74ADC-0B67-1543-AA4C-E2E0F32CD8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860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619AFDF-6442-FF4C-B0E0-01835642AF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4518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E4AB64B-E007-3548-AA02-1046DF4E2E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19461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585C826-55D0-6F4E-BC17-947D6BD3AD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09801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28D53C-674C-CE49-965F-E8515E9C1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085" y="8177036"/>
            <a:ext cx="1417500" cy="9152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2C4C9F9-2107-C845-82E1-CAE195FE0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9759" y="8177036"/>
            <a:ext cx="1418034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6782893-7B4F-ED46-B2DE-233007438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419" y="8177036"/>
            <a:ext cx="1418034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AABED84-EE1B-6143-B5D4-15AEB45BF7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476" y="8177036"/>
            <a:ext cx="1418034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9B69D4B-1707-4248-9B30-594317EA03FE}"/>
              </a:ext>
            </a:extLst>
          </p:cNvPr>
          <p:cNvSpPr/>
          <p:nvPr userDrawn="1"/>
        </p:nvSpPr>
        <p:spPr>
          <a:xfrm flipH="1">
            <a:off x="-54387" y="-455600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1636995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ranspar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462658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D74ADC-0B67-1543-AA4C-E2E0F32CD8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860" y="4538965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619AFDF-6442-FF4C-B0E0-01835642AF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4518" y="4538965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E4AB64B-E007-3548-AA02-1046DF4E2E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19461" y="4538965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585C826-55D0-6F4E-BC17-947D6BD3AD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09801" y="4538965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28D53C-674C-CE49-965F-E8515E9C1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085" y="8177036"/>
            <a:ext cx="1417500" cy="915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2C4C9F9-2107-C845-82E1-CAE195FE0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9759" y="8177036"/>
            <a:ext cx="1418034" cy="91722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6782893-7B4F-ED46-B2DE-233007438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419" y="8177036"/>
            <a:ext cx="1418034" cy="91722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AABED84-EE1B-6143-B5D4-15AEB45BF7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476" y="8177036"/>
            <a:ext cx="1418034" cy="91722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CA20B70-6FFD-A842-B0EE-454247A0ED56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238120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872769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5C8B1-9EE9-0942-9C2B-378F1DD13C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631" y="5464568"/>
            <a:ext cx="1418034" cy="363678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7032C-9070-3A44-B83A-B258008E75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486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20E52BE-5D9A-9449-8B2B-6A989B1A8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31142" y="5464568"/>
            <a:ext cx="1418034" cy="363678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384509-3892-7641-A90F-EE5EB49A55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7997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99CC12-3DC8-8F40-8371-7FCB508C1E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9388" y="5464568"/>
            <a:ext cx="1418034" cy="363678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688102D-C2FE-D249-AB3D-90DDD3D93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46243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33FA5FF-905F-904E-B9C4-7E8636661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5552" y="5464568"/>
            <a:ext cx="1418034" cy="363678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5AE56D1-019A-9548-A6CE-8B645270F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42406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05AD9BF3-B401-564F-BA1E-A78A3B9ACCE2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2207076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White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872769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E4AB64B-E007-3548-AA02-1046DF4E2E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647" y="5457292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6782893-7B4F-ED46-B2DE-233007438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604" y="8177036"/>
            <a:ext cx="1975386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E7E9E43-9578-F14B-A501-087629C2CB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8217" y="5457292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A3F50DF-FB6D-CD4E-A7A3-D79FAC1614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74" y="8177036"/>
            <a:ext cx="1975386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717DE0D-2256-0243-A072-B9B78468783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445107" y="5457292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13C9687-F8B9-1141-8B15-D433B10705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45065" y="8177036"/>
            <a:ext cx="1975386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21D208F-41AF-1E4B-A21A-ED5835D89B60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2127528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ranspar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374320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E4AB64B-E007-3548-AA02-1046DF4E2E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647" y="4538965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6782893-7B4F-ED46-B2DE-233007438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604" y="8177036"/>
            <a:ext cx="1975386" cy="91722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E7E9E43-9578-F14B-A501-087629C2CB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8217" y="4538965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A3F50DF-FB6D-CD4E-A7A3-D79FAC1614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74" y="8177036"/>
            <a:ext cx="1975386" cy="91722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717DE0D-2256-0243-A072-B9B78468783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445107" y="4538965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13C9687-F8B9-1141-8B15-D433B10705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45065" y="8177036"/>
            <a:ext cx="1975386" cy="91722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19DDD5C-051B-C340-AC5D-0E632697CB02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3042961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with White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872769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99CC12-3DC8-8F40-8371-7FCB508C1E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647" y="5464568"/>
            <a:ext cx="1975494" cy="363678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688102D-C2FE-D249-AB3D-90DDD3D93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8044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3D1543-2330-D647-A9A2-F2EBA49BB9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8218" y="5464568"/>
            <a:ext cx="1975494" cy="363678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26EF7B6-FD1B-D34A-9F28-143BBDC049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615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11DF98-021E-964E-85A9-4E0FC7A16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1080" y="5464568"/>
            <a:ext cx="1975494" cy="363678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D2631D2-477F-4641-A823-C9735F2341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96478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1AFA0FA-4BE9-9E4B-A301-4E0B3FF56969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215634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with Transpar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1567968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3D1543-2330-D647-A9A2-F2EBA49BB9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8218" y="6929220"/>
            <a:ext cx="1975494" cy="2172134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26EF7B6-FD1B-D34A-9F28-143BBDC049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100" y="4250970"/>
            <a:ext cx="937728" cy="2412826"/>
          </a:xfrm>
          <a:prstGeom prst="ellipse">
            <a:avLst/>
          </a:prstGeom>
          <a:solidFill>
            <a:schemeClr val="accent1"/>
          </a:solidFill>
          <a:ln w="69850" cmpd="tri">
            <a:solidFill>
              <a:schemeClr val="bg1">
                <a:alpha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67072"/>
                      <a:gd name="connsiteY0" fmla="*/ 835209 h 1670418"/>
                      <a:gd name="connsiteX1" fmla="*/ 833536 w 1667072"/>
                      <a:gd name="connsiteY1" fmla="*/ 0 h 1670418"/>
                      <a:gd name="connsiteX2" fmla="*/ 1667072 w 1667072"/>
                      <a:gd name="connsiteY2" fmla="*/ 835209 h 1670418"/>
                      <a:gd name="connsiteX3" fmla="*/ 833536 w 1667072"/>
                      <a:gd name="connsiteY3" fmla="*/ 1670418 h 1670418"/>
                      <a:gd name="connsiteX4" fmla="*/ 0 w 1667072"/>
                      <a:gd name="connsiteY4" fmla="*/ 835209 h 167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7072" h="1670418" fill="none" extrusionOk="0">
                        <a:moveTo>
                          <a:pt x="0" y="835209"/>
                        </a:moveTo>
                        <a:cubicBezTo>
                          <a:pt x="79988" y="383425"/>
                          <a:pt x="376362" y="-6535"/>
                          <a:pt x="833536" y="0"/>
                        </a:cubicBezTo>
                        <a:cubicBezTo>
                          <a:pt x="1280777" y="-2007"/>
                          <a:pt x="1613761" y="424128"/>
                          <a:pt x="1667072" y="835209"/>
                        </a:cubicBezTo>
                        <a:cubicBezTo>
                          <a:pt x="1659974" y="1228791"/>
                          <a:pt x="1262338" y="1714260"/>
                          <a:pt x="833536" y="1670418"/>
                        </a:cubicBezTo>
                        <a:cubicBezTo>
                          <a:pt x="450219" y="1713544"/>
                          <a:pt x="23923" y="1302234"/>
                          <a:pt x="0" y="835209"/>
                        </a:cubicBezTo>
                        <a:close/>
                      </a:path>
                      <a:path w="1667072" h="1670418" stroke="0" extrusionOk="0">
                        <a:moveTo>
                          <a:pt x="0" y="835209"/>
                        </a:moveTo>
                        <a:cubicBezTo>
                          <a:pt x="-71847" y="329619"/>
                          <a:pt x="322839" y="18896"/>
                          <a:pt x="833536" y="0"/>
                        </a:cubicBezTo>
                        <a:cubicBezTo>
                          <a:pt x="1350136" y="11842"/>
                          <a:pt x="1642950" y="374703"/>
                          <a:pt x="1667072" y="835209"/>
                        </a:cubicBezTo>
                        <a:cubicBezTo>
                          <a:pt x="1627152" y="1335466"/>
                          <a:pt x="1277703" y="1759862"/>
                          <a:pt x="833536" y="1670418"/>
                        </a:cubicBezTo>
                        <a:cubicBezTo>
                          <a:pt x="342863" y="1653827"/>
                          <a:pt x="24313" y="1308099"/>
                          <a:pt x="0" y="8352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7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or text here </a:t>
            </a:r>
            <a:endParaRPr lang="en-CH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92B591-5291-F54C-9B3B-F6395A4D97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63295" y="6929220"/>
            <a:ext cx="1975494" cy="2172134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2DEE220-3A1F-BF4C-950A-A0B9E09352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2177" y="4250970"/>
            <a:ext cx="937728" cy="2412826"/>
          </a:xfrm>
          <a:prstGeom prst="ellipse">
            <a:avLst/>
          </a:prstGeom>
          <a:solidFill>
            <a:schemeClr val="accent1"/>
          </a:solidFill>
          <a:ln w="69850" cmpd="tri">
            <a:solidFill>
              <a:schemeClr val="bg1">
                <a:alpha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67072"/>
                      <a:gd name="connsiteY0" fmla="*/ 835209 h 1670418"/>
                      <a:gd name="connsiteX1" fmla="*/ 833536 w 1667072"/>
                      <a:gd name="connsiteY1" fmla="*/ 0 h 1670418"/>
                      <a:gd name="connsiteX2" fmla="*/ 1667072 w 1667072"/>
                      <a:gd name="connsiteY2" fmla="*/ 835209 h 1670418"/>
                      <a:gd name="connsiteX3" fmla="*/ 833536 w 1667072"/>
                      <a:gd name="connsiteY3" fmla="*/ 1670418 h 1670418"/>
                      <a:gd name="connsiteX4" fmla="*/ 0 w 1667072"/>
                      <a:gd name="connsiteY4" fmla="*/ 835209 h 167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7072" h="1670418" fill="none" extrusionOk="0">
                        <a:moveTo>
                          <a:pt x="0" y="835209"/>
                        </a:moveTo>
                        <a:cubicBezTo>
                          <a:pt x="79988" y="383425"/>
                          <a:pt x="376362" y="-6535"/>
                          <a:pt x="833536" y="0"/>
                        </a:cubicBezTo>
                        <a:cubicBezTo>
                          <a:pt x="1280777" y="-2007"/>
                          <a:pt x="1613761" y="424128"/>
                          <a:pt x="1667072" y="835209"/>
                        </a:cubicBezTo>
                        <a:cubicBezTo>
                          <a:pt x="1659974" y="1228791"/>
                          <a:pt x="1262338" y="1714260"/>
                          <a:pt x="833536" y="1670418"/>
                        </a:cubicBezTo>
                        <a:cubicBezTo>
                          <a:pt x="450219" y="1713544"/>
                          <a:pt x="23923" y="1302234"/>
                          <a:pt x="0" y="835209"/>
                        </a:cubicBezTo>
                        <a:close/>
                      </a:path>
                      <a:path w="1667072" h="1670418" stroke="0" extrusionOk="0">
                        <a:moveTo>
                          <a:pt x="0" y="835209"/>
                        </a:moveTo>
                        <a:cubicBezTo>
                          <a:pt x="-71847" y="329619"/>
                          <a:pt x="322839" y="18896"/>
                          <a:pt x="833536" y="0"/>
                        </a:cubicBezTo>
                        <a:cubicBezTo>
                          <a:pt x="1350136" y="11842"/>
                          <a:pt x="1642950" y="374703"/>
                          <a:pt x="1667072" y="835209"/>
                        </a:cubicBezTo>
                        <a:cubicBezTo>
                          <a:pt x="1627152" y="1335466"/>
                          <a:pt x="1277703" y="1759862"/>
                          <a:pt x="833536" y="1670418"/>
                        </a:cubicBezTo>
                        <a:cubicBezTo>
                          <a:pt x="342863" y="1653827"/>
                          <a:pt x="24313" y="1308099"/>
                          <a:pt x="0" y="8352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7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or text here </a:t>
            </a:r>
            <a:endParaRPr lang="en-CH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0AD1CBC-773C-7E43-A16C-E6A0E4B6E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45108" y="6929220"/>
            <a:ext cx="1975494" cy="2172134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A8FF5D50-5882-AC42-9019-F88B3CD48D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63990" y="4250970"/>
            <a:ext cx="937728" cy="2412826"/>
          </a:xfrm>
          <a:prstGeom prst="ellipse">
            <a:avLst/>
          </a:prstGeom>
          <a:solidFill>
            <a:schemeClr val="accent1"/>
          </a:solidFill>
          <a:ln w="69850" cmpd="tri">
            <a:solidFill>
              <a:schemeClr val="bg1">
                <a:alpha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67072"/>
                      <a:gd name="connsiteY0" fmla="*/ 835209 h 1670418"/>
                      <a:gd name="connsiteX1" fmla="*/ 833536 w 1667072"/>
                      <a:gd name="connsiteY1" fmla="*/ 0 h 1670418"/>
                      <a:gd name="connsiteX2" fmla="*/ 1667072 w 1667072"/>
                      <a:gd name="connsiteY2" fmla="*/ 835209 h 1670418"/>
                      <a:gd name="connsiteX3" fmla="*/ 833536 w 1667072"/>
                      <a:gd name="connsiteY3" fmla="*/ 1670418 h 1670418"/>
                      <a:gd name="connsiteX4" fmla="*/ 0 w 1667072"/>
                      <a:gd name="connsiteY4" fmla="*/ 835209 h 167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7072" h="1670418" fill="none" extrusionOk="0">
                        <a:moveTo>
                          <a:pt x="0" y="835209"/>
                        </a:moveTo>
                        <a:cubicBezTo>
                          <a:pt x="79988" y="383425"/>
                          <a:pt x="376362" y="-6535"/>
                          <a:pt x="833536" y="0"/>
                        </a:cubicBezTo>
                        <a:cubicBezTo>
                          <a:pt x="1280777" y="-2007"/>
                          <a:pt x="1613761" y="424128"/>
                          <a:pt x="1667072" y="835209"/>
                        </a:cubicBezTo>
                        <a:cubicBezTo>
                          <a:pt x="1659974" y="1228791"/>
                          <a:pt x="1262338" y="1714260"/>
                          <a:pt x="833536" y="1670418"/>
                        </a:cubicBezTo>
                        <a:cubicBezTo>
                          <a:pt x="450219" y="1713544"/>
                          <a:pt x="23923" y="1302234"/>
                          <a:pt x="0" y="835209"/>
                        </a:cubicBezTo>
                        <a:close/>
                      </a:path>
                      <a:path w="1667072" h="1670418" stroke="0" extrusionOk="0">
                        <a:moveTo>
                          <a:pt x="0" y="835209"/>
                        </a:moveTo>
                        <a:cubicBezTo>
                          <a:pt x="-71847" y="329619"/>
                          <a:pt x="322839" y="18896"/>
                          <a:pt x="833536" y="0"/>
                        </a:cubicBezTo>
                        <a:cubicBezTo>
                          <a:pt x="1350136" y="11842"/>
                          <a:pt x="1642950" y="374703"/>
                          <a:pt x="1667072" y="835209"/>
                        </a:cubicBezTo>
                        <a:cubicBezTo>
                          <a:pt x="1627152" y="1335466"/>
                          <a:pt x="1277703" y="1759862"/>
                          <a:pt x="833536" y="1670418"/>
                        </a:cubicBezTo>
                        <a:cubicBezTo>
                          <a:pt x="342863" y="1653827"/>
                          <a:pt x="24313" y="1308099"/>
                          <a:pt x="0" y="8352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7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or text here </a:t>
            </a:r>
            <a:endParaRPr lang="en-CH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91C3091-0A94-B047-8010-1F1601A6F584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410873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ddition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44336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9787827-C59E-1B48-B498-A7157F6649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52088" y="3443365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332F220-4B97-AD4A-BC8A-43617C7BF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2623" y="5450693"/>
            <a:ext cx="1417548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9B45349-C5F1-614C-A555-1F58B05BDC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24302" y="3443365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F562516-B4B5-8E43-B6DD-283C442330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836" y="5450693"/>
            <a:ext cx="1417548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92ECDCD-CE3E-534F-A3D2-3BFAA98B275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52088" y="6445183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8F6F1D6-B717-C949-AE31-162880D04D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2623" y="8452512"/>
            <a:ext cx="1417548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4AB8BFC-5DFB-5843-BD1A-CA395D7C94A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24302" y="6445183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653FDC2-B956-4941-88CA-E3F569336C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836" y="8452512"/>
            <a:ext cx="1417548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5DD4069-FB5A-9F42-B885-6FF2124C68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861" y="4953000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906006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with Addition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876318-393E-7E48-9E65-F04D6FB28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791C3091-0A94-B047-8010-1F1601A6F584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096AB4-2AAC-BF4B-9308-9972B174DA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7495" y="1349956"/>
            <a:ext cx="1417500" cy="3380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E4D07C8-E777-094C-852C-930514F7A7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9675" y="777839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2F114B1-29EF-3042-B8ED-C036C2445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30466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555FD1B-EB8E-354B-BC69-4456DDD3AC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861" y="6882183"/>
            <a:ext cx="2308756" cy="2184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5CA8392-BE92-6B4A-873F-5764190E8F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7495" y="5742730"/>
            <a:ext cx="1417500" cy="3380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AAAA8AC0-ABA8-C541-B026-50C4D610E6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19675" y="5170613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D0449EB-EE04-DF4A-A7F4-3D105B3B40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3926" y="1349956"/>
            <a:ext cx="1417500" cy="3380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634DA54E-FF5A-5948-93DD-9BA026692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6106" y="777839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93778CB-7C15-6A4A-9197-033CB4542F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83926" y="5742730"/>
            <a:ext cx="1417500" cy="3380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CD0EAFE-03D1-154D-BD90-4061B6D273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6106" y="5170613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54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300ED88-84E9-D443-982D-CD9601C10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7087" y="3271777"/>
            <a:ext cx="6901597" cy="69096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10000 w 10000"/>
              <a:gd name="connsiteY2" fmla="*/ 1 h 10001"/>
              <a:gd name="connsiteX3" fmla="*/ 10000 w 10000"/>
              <a:gd name="connsiteY3" fmla="*/ 10001 h 10001"/>
              <a:gd name="connsiteX4" fmla="*/ 0 w 10000"/>
              <a:gd name="connsiteY4" fmla="*/ 10001 h 10001"/>
              <a:gd name="connsiteX5" fmla="*/ 0 w 10000"/>
              <a:gd name="connsiteY5" fmla="*/ 1 h 10001"/>
              <a:gd name="connsiteX0" fmla="*/ 0 w 10000"/>
              <a:gd name="connsiteY0" fmla="*/ 22 h 10022"/>
              <a:gd name="connsiteX1" fmla="*/ 1112 w 10000"/>
              <a:gd name="connsiteY1" fmla="*/ 21 h 10022"/>
              <a:gd name="connsiteX2" fmla="*/ 5965 w 10000"/>
              <a:gd name="connsiteY2" fmla="*/ 0 h 10022"/>
              <a:gd name="connsiteX3" fmla="*/ 10000 w 10000"/>
              <a:gd name="connsiteY3" fmla="*/ 22 h 10022"/>
              <a:gd name="connsiteX4" fmla="*/ 10000 w 10000"/>
              <a:gd name="connsiteY4" fmla="*/ 10022 h 10022"/>
              <a:gd name="connsiteX5" fmla="*/ 0 w 10000"/>
              <a:gd name="connsiteY5" fmla="*/ 10022 h 10022"/>
              <a:gd name="connsiteX6" fmla="*/ 0 w 10000"/>
              <a:gd name="connsiteY6" fmla="*/ 22 h 10022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6128 w 10000"/>
              <a:gd name="connsiteY2" fmla="*/ 750 h 10001"/>
              <a:gd name="connsiteX3" fmla="*/ 10000 w 10000"/>
              <a:gd name="connsiteY3" fmla="*/ 1 h 10001"/>
              <a:gd name="connsiteX4" fmla="*/ 10000 w 10000"/>
              <a:gd name="connsiteY4" fmla="*/ 10001 h 10001"/>
              <a:gd name="connsiteX5" fmla="*/ 0 w 10000"/>
              <a:gd name="connsiteY5" fmla="*/ 10001 h 10001"/>
              <a:gd name="connsiteX6" fmla="*/ 0 w 10000"/>
              <a:gd name="connsiteY6" fmla="*/ 1 h 10001"/>
              <a:gd name="connsiteX0" fmla="*/ 3889 w 13889"/>
              <a:gd name="connsiteY0" fmla="*/ 1 h 12524"/>
              <a:gd name="connsiteX1" fmla="*/ 5001 w 13889"/>
              <a:gd name="connsiteY1" fmla="*/ 0 h 12524"/>
              <a:gd name="connsiteX2" fmla="*/ 10017 w 13889"/>
              <a:gd name="connsiteY2" fmla="*/ 750 h 12524"/>
              <a:gd name="connsiteX3" fmla="*/ 13889 w 13889"/>
              <a:gd name="connsiteY3" fmla="*/ 1 h 12524"/>
              <a:gd name="connsiteX4" fmla="*/ 13889 w 13889"/>
              <a:gd name="connsiteY4" fmla="*/ 10001 h 12524"/>
              <a:gd name="connsiteX5" fmla="*/ 0 w 13889"/>
              <a:gd name="connsiteY5" fmla="*/ 12524 h 12524"/>
              <a:gd name="connsiteX6" fmla="*/ 3889 w 13889"/>
              <a:gd name="connsiteY6" fmla="*/ 1 h 12524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13889 w 22926"/>
              <a:gd name="connsiteY3" fmla="*/ 1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0 w 22926"/>
              <a:gd name="connsiteY0" fmla="*/ 2357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0 w 22926"/>
              <a:gd name="connsiteY6" fmla="*/ 2357 h 12545"/>
              <a:gd name="connsiteX0" fmla="*/ 0 w 22926"/>
              <a:gd name="connsiteY0" fmla="*/ 1607 h 11795"/>
              <a:gd name="connsiteX1" fmla="*/ 8138 w 22926"/>
              <a:gd name="connsiteY1" fmla="*/ 3107 h 11795"/>
              <a:gd name="connsiteX2" fmla="*/ 10017 w 22926"/>
              <a:gd name="connsiteY2" fmla="*/ 0 h 11795"/>
              <a:gd name="connsiteX3" fmla="*/ 22909 w 22926"/>
              <a:gd name="connsiteY3" fmla="*/ 1774 h 11795"/>
              <a:gd name="connsiteX4" fmla="*/ 22926 w 22926"/>
              <a:gd name="connsiteY4" fmla="*/ 11795 h 11795"/>
              <a:gd name="connsiteX5" fmla="*/ 0 w 22926"/>
              <a:gd name="connsiteY5" fmla="*/ 11774 h 11795"/>
              <a:gd name="connsiteX6" fmla="*/ 0 w 22926"/>
              <a:gd name="connsiteY6" fmla="*/ 1607 h 11795"/>
              <a:gd name="connsiteX0" fmla="*/ 0 w 22926"/>
              <a:gd name="connsiteY0" fmla="*/ 189 h 10377"/>
              <a:gd name="connsiteX1" fmla="*/ 8138 w 22926"/>
              <a:gd name="connsiteY1" fmla="*/ 1689 h 10377"/>
              <a:gd name="connsiteX2" fmla="*/ 12909 w 22926"/>
              <a:gd name="connsiteY2" fmla="*/ 0 h 10377"/>
              <a:gd name="connsiteX3" fmla="*/ 22909 w 22926"/>
              <a:gd name="connsiteY3" fmla="*/ 356 h 10377"/>
              <a:gd name="connsiteX4" fmla="*/ 22926 w 22926"/>
              <a:gd name="connsiteY4" fmla="*/ 10377 h 10377"/>
              <a:gd name="connsiteX5" fmla="*/ 0 w 22926"/>
              <a:gd name="connsiteY5" fmla="*/ 10356 h 10377"/>
              <a:gd name="connsiteX6" fmla="*/ 0 w 22926"/>
              <a:gd name="connsiteY6" fmla="*/ 189 h 10377"/>
              <a:gd name="connsiteX0" fmla="*/ 0 w 22926"/>
              <a:gd name="connsiteY0" fmla="*/ 189 h 10377"/>
              <a:gd name="connsiteX1" fmla="*/ 4184 w 22926"/>
              <a:gd name="connsiteY1" fmla="*/ 981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52 h 10340"/>
              <a:gd name="connsiteX1" fmla="*/ 3939 w 22926"/>
              <a:gd name="connsiteY1" fmla="*/ 756 h 10340"/>
              <a:gd name="connsiteX2" fmla="*/ 8138 w 22926"/>
              <a:gd name="connsiteY2" fmla="*/ 1652 h 10340"/>
              <a:gd name="connsiteX3" fmla="*/ 13710 w 22926"/>
              <a:gd name="connsiteY3" fmla="*/ 67 h 10340"/>
              <a:gd name="connsiteX4" fmla="*/ 22909 w 22926"/>
              <a:gd name="connsiteY4" fmla="*/ 319 h 10340"/>
              <a:gd name="connsiteX5" fmla="*/ 22926 w 22926"/>
              <a:gd name="connsiteY5" fmla="*/ 10340 h 10340"/>
              <a:gd name="connsiteX6" fmla="*/ 0 w 22926"/>
              <a:gd name="connsiteY6" fmla="*/ 10319 h 10340"/>
              <a:gd name="connsiteX7" fmla="*/ 0 w 22926"/>
              <a:gd name="connsiteY7" fmla="*/ 152 h 10340"/>
              <a:gd name="connsiteX0" fmla="*/ 0 w 22926"/>
              <a:gd name="connsiteY0" fmla="*/ 460 h 10648"/>
              <a:gd name="connsiteX1" fmla="*/ 3939 w 22926"/>
              <a:gd name="connsiteY1" fmla="*/ 1064 h 10648"/>
              <a:gd name="connsiteX2" fmla="*/ 8138 w 22926"/>
              <a:gd name="connsiteY2" fmla="*/ 1960 h 10648"/>
              <a:gd name="connsiteX3" fmla="*/ 13203 w 22926"/>
              <a:gd name="connsiteY3" fmla="*/ 0 h 10648"/>
              <a:gd name="connsiteX4" fmla="*/ 22909 w 22926"/>
              <a:gd name="connsiteY4" fmla="*/ 627 h 10648"/>
              <a:gd name="connsiteX5" fmla="*/ 22926 w 22926"/>
              <a:gd name="connsiteY5" fmla="*/ 10648 h 10648"/>
              <a:gd name="connsiteX6" fmla="*/ 0 w 22926"/>
              <a:gd name="connsiteY6" fmla="*/ 10627 h 10648"/>
              <a:gd name="connsiteX7" fmla="*/ 0 w 22926"/>
              <a:gd name="connsiteY7" fmla="*/ 460 h 10648"/>
              <a:gd name="connsiteX0" fmla="*/ 0 w 22926"/>
              <a:gd name="connsiteY0" fmla="*/ 781 h 10969"/>
              <a:gd name="connsiteX1" fmla="*/ 3939 w 22926"/>
              <a:gd name="connsiteY1" fmla="*/ 1385 h 10969"/>
              <a:gd name="connsiteX2" fmla="*/ 8138 w 22926"/>
              <a:gd name="connsiteY2" fmla="*/ 2281 h 10969"/>
              <a:gd name="connsiteX3" fmla="*/ 13203 w 22926"/>
              <a:gd name="connsiteY3" fmla="*/ 321 h 10969"/>
              <a:gd name="connsiteX4" fmla="*/ 22909 w 22926"/>
              <a:gd name="connsiteY4" fmla="*/ 948 h 10969"/>
              <a:gd name="connsiteX5" fmla="*/ 22926 w 22926"/>
              <a:gd name="connsiteY5" fmla="*/ 10969 h 10969"/>
              <a:gd name="connsiteX6" fmla="*/ 0 w 22926"/>
              <a:gd name="connsiteY6" fmla="*/ 10948 h 10969"/>
              <a:gd name="connsiteX7" fmla="*/ 0 w 22926"/>
              <a:gd name="connsiteY7" fmla="*/ 781 h 10969"/>
              <a:gd name="connsiteX0" fmla="*/ 0 w 22926"/>
              <a:gd name="connsiteY0" fmla="*/ 523 h 10711"/>
              <a:gd name="connsiteX1" fmla="*/ 3939 w 22926"/>
              <a:gd name="connsiteY1" fmla="*/ 1127 h 10711"/>
              <a:gd name="connsiteX2" fmla="*/ 8040 w 22926"/>
              <a:gd name="connsiteY2" fmla="*/ 2315 h 10711"/>
              <a:gd name="connsiteX3" fmla="*/ 13203 w 22926"/>
              <a:gd name="connsiteY3" fmla="*/ 63 h 10711"/>
              <a:gd name="connsiteX4" fmla="*/ 22909 w 22926"/>
              <a:gd name="connsiteY4" fmla="*/ 690 h 10711"/>
              <a:gd name="connsiteX5" fmla="*/ 22926 w 22926"/>
              <a:gd name="connsiteY5" fmla="*/ 10711 h 10711"/>
              <a:gd name="connsiteX6" fmla="*/ 0 w 22926"/>
              <a:gd name="connsiteY6" fmla="*/ 10690 h 10711"/>
              <a:gd name="connsiteX7" fmla="*/ 0 w 22926"/>
              <a:gd name="connsiteY7" fmla="*/ 523 h 10711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59"/>
              <a:gd name="connsiteY0" fmla="*/ 856 h 10690"/>
              <a:gd name="connsiteX1" fmla="*/ 3972 w 22959"/>
              <a:gd name="connsiteY1" fmla="*/ 1106 h 10690"/>
              <a:gd name="connsiteX2" fmla="*/ 8204 w 22959"/>
              <a:gd name="connsiteY2" fmla="*/ 1919 h 10690"/>
              <a:gd name="connsiteX3" fmla="*/ 13236 w 22959"/>
              <a:gd name="connsiteY3" fmla="*/ 42 h 10690"/>
              <a:gd name="connsiteX4" fmla="*/ 22942 w 22959"/>
              <a:gd name="connsiteY4" fmla="*/ 669 h 10690"/>
              <a:gd name="connsiteX5" fmla="*/ 22959 w 22959"/>
              <a:gd name="connsiteY5" fmla="*/ 10690 h 10690"/>
              <a:gd name="connsiteX6" fmla="*/ 33 w 22959"/>
              <a:gd name="connsiteY6" fmla="*/ 10669 h 10690"/>
              <a:gd name="connsiteX7" fmla="*/ 0 w 22959"/>
              <a:gd name="connsiteY7" fmla="*/ 856 h 10690"/>
              <a:gd name="connsiteX0" fmla="*/ 0 w 22959"/>
              <a:gd name="connsiteY0" fmla="*/ 4071 h 13905"/>
              <a:gd name="connsiteX1" fmla="*/ 5949 w 22959"/>
              <a:gd name="connsiteY1" fmla="*/ 5 h 13905"/>
              <a:gd name="connsiteX2" fmla="*/ 8204 w 22959"/>
              <a:gd name="connsiteY2" fmla="*/ 5134 h 13905"/>
              <a:gd name="connsiteX3" fmla="*/ 13236 w 22959"/>
              <a:gd name="connsiteY3" fmla="*/ 3257 h 13905"/>
              <a:gd name="connsiteX4" fmla="*/ 22942 w 22959"/>
              <a:gd name="connsiteY4" fmla="*/ 3884 h 13905"/>
              <a:gd name="connsiteX5" fmla="*/ 22959 w 22959"/>
              <a:gd name="connsiteY5" fmla="*/ 13905 h 13905"/>
              <a:gd name="connsiteX6" fmla="*/ 33 w 22959"/>
              <a:gd name="connsiteY6" fmla="*/ 13884 h 13905"/>
              <a:gd name="connsiteX7" fmla="*/ 0 w 22959"/>
              <a:gd name="connsiteY7" fmla="*/ 4071 h 13905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22942 w 22959"/>
              <a:gd name="connsiteY4" fmla="*/ 3911 h 13932"/>
              <a:gd name="connsiteX5" fmla="*/ 22959 w 22959"/>
              <a:gd name="connsiteY5" fmla="*/ 13932 h 13932"/>
              <a:gd name="connsiteX6" fmla="*/ 33 w 22959"/>
              <a:gd name="connsiteY6" fmla="*/ 13911 h 13932"/>
              <a:gd name="connsiteX7" fmla="*/ 0 w 22959"/>
              <a:gd name="connsiteY7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992 w 22959"/>
              <a:gd name="connsiteY4" fmla="*/ 3639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583 w 22959"/>
              <a:gd name="connsiteY4" fmla="*/ 1617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3285"/>
              <a:gd name="connsiteY0" fmla="*/ 4098 h 13932"/>
              <a:gd name="connsiteX1" fmla="*/ 5949 w 23285"/>
              <a:gd name="connsiteY1" fmla="*/ 32 h 13932"/>
              <a:gd name="connsiteX2" fmla="*/ 10573 w 23285"/>
              <a:gd name="connsiteY2" fmla="*/ 2242 h 13932"/>
              <a:gd name="connsiteX3" fmla="*/ 13236 w 23285"/>
              <a:gd name="connsiteY3" fmla="*/ 3284 h 13932"/>
              <a:gd name="connsiteX4" fmla="*/ 17583 w 23285"/>
              <a:gd name="connsiteY4" fmla="*/ 1617 h 13932"/>
              <a:gd name="connsiteX5" fmla="*/ 23285 w 23285"/>
              <a:gd name="connsiteY5" fmla="*/ 5662 h 13932"/>
              <a:gd name="connsiteX6" fmla="*/ 22959 w 23285"/>
              <a:gd name="connsiteY6" fmla="*/ 13932 h 13932"/>
              <a:gd name="connsiteX7" fmla="*/ 33 w 23285"/>
              <a:gd name="connsiteY7" fmla="*/ 13911 h 13932"/>
              <a:gd name="connsiteX8" fmla="*/ 0 w 23285"/>
              <a:gd name="connsiteY8" fmla="*/ 4098 h 13932"/>
              <a:gd name="connsiteX0" fmla="*/ 0 w 23319"/>
              <a:gd name="connsiteY0" fmla="*/ 4098 h 16830"/>
              <a:gd name="connsiteX1" fmla="*/ 5949 w 23319"/>
              <a:gd name="connsiteY1" fmla="*/ 32 h 16830"/>
              <a:gd name="connsiteX2" fmla="*/ 10573 w 23319"/>
              <a:gd name="connsiteY2" fmla="*/ 2242 h 16830"/>
              <a:gd name="connsiteX3" fmla="*/ 13236 w 23319"/>
              <a:gd name="connsiteY3" fmla="*/ 3284 h 16830"/>
              <a:gd name="connsiteX4" fmla="*/ 17583 w 23319"/>
              <a:gd name="connsiteY4" fmla="*/ 1617 h 16830"/>
              <a:gd name="connsiteX5" fmla="*/ 23285 w 23319"/>
              <a:gd name="connsiteY5" fmla="*/ 5662 h 16830"/>
              <a:gd name="connsiteX6" fmla="*/ 23319 w 23319"/>
              <a:gd name="connsiteY6" fmla="*/ 16830 h 16830"/>
              <a:gd name="connsiteX7" fmla="*/ 33 w 23319"/>
              <a:gd name="connsiteY7" fmla="*/ 13911 h 16830"/>
              <a:gd name="connsiteX8" fmla="*/ 0 w 23319"/>
              <a:gd name="connsiteY8" fmla="*/ 4098 h 16830"/>
              <a:gd name="connsiteX0" fmla="*/ 0 w 23319"/>
              <a:gd name="connsiteY0" fmla="*/ 4098 h 17476"/>
              <a:gd name="connsiteX1" fmla="*/ 5949 w 23319"/>
              <a:gd name="connsiteY1" fmla="*/ 32 h 17476"/>
              <a:gd name="connsiteX2" fmla="*/ 10573 w 23319"/>
              <a:gd name="connsiteY2" fmla="*/ 2242 h 17476"/>
              <a:gd name="connsiteX3" fmla="*/ 13236 w 23319"/>
              <a:gd name="connsiteY3" fmla="*/ 3284 h 17476"/>
              <a:gd name="connsiteX4" fmla="*/ 17583 w 23319"/>
              <a:gd name="connsiteY4" fmla="*/ 1617 h 17476"/>
              <a:gd name="connsiteX5" fmla="*/ 23285 w 23319"/>
              <a:gd name="connsiteY5" fmla="*/ 5662 h 17476"/>
              <a:gd name="connsiteX6" fmla="*/ 23319 w 23319"/>
              <a:gd name="connsiteY6" fmla="*/ 17476 h 17476"/>
              <a:gd name="connsiteX7" fmla="*/ 33 w 23319"/>
              <a:gd name="connsiteY7" fmla="*/ 13911 h 17476"/>
              <a:gd name="connsiteX8" fmla="*/ 0 w 23319"/>
              <a:gd name="connsiteY8" fmla="*/ 4098 h 17476"/>
              <a:gd name="connsiteX0" fmla="*/ 32 w 23351"/>
              <a:gd name="connsiteY0" fmla="*/ 4098 h 17539"/>
              <a:gd name="connsiteX1" fmla="*/ 5981 w 23351"/>
              <a:gd name="connsiteY1" fmla="*/ 32 h 17539"/>
              <a:gd name="connsiteX2" fmla="*/ 10605 w 23351"/>
              <a:gd name="connsiteY2" fmla="*/ 2242 h 17539"/>
              <a:gd name="connsiteX3" fmla="*/ 13268 w 23351"/>
              <a:gd name="connsiteY3" fmla="*/ 3284 h 17539"/>
              <a:gd name="connsiteX4" fmla="*/ 17615 w 23351"/>
              <a:gd name="connsiteY4" fmla="*/ 1617 h 17539"/>
              <a:gd name="connsiteX5" fmla="*/ 23317 w 23351"/>
              <a:gd name="connsiteY5" fmla="*/ 5662 h 17539"/>
              <a:gd name="connsiteX6" fmla="*/ 23351 w 23351"/>
              <a:gd name="connsiteY6" fmla="*/ 17476 h 17539"/>
              <a:gd name="connsiteX7" fmla="*/ 0 w 23351"/>
              <a:gd name="connsiteY7" fmla="*/ 17539 h 17539"/>
              <a:gd name="connsiteX8" fmla="*/ 32 w 23351"/>
              <a:gd name="connsiteY8" fmla="*/ 4098 h 17539"/>
              <a:gd name="connsiteX0" fmla="*/ 32 w 23351"/>
              <a:gd name="connsiteY0" fmla="*/ 4159 h 17600"/>
              <a:gd name="connsiteX1" fmla="*/ 5981 w 23351"/>
              <a:gd name="connsiteY1" fmla="*/ 93 h 17600"/>
              <a:gd name="connsiteX2" fmla="*/ 9968 w 23351"/>
              <a:gd name="connsiteY2" fmla="*/ 1469 h 17600"/>
              <a:gd name="connsiteX3" fmla="*/ 13268 w 23351"/>
              <a:gd name="connsiteY3" fmla="*/ 3345 h 17600"/>
              <a:gd name="connsiteX4" fmla="*/ 17615 w 23351"/>
              <a:gd name="connsiteY4" fmla="*/ 1678 h 17600"/>
              <a:gd name="connsiteX5" fmla="*/ 23317 w 23351"/>
              <a:gd name="connsiteY5" fmla="*/ 5723 h 17600"/>
              <a:gd name="connsiteX6" fmla="*/ 23351 w 23351"/>
              <a:gd name="connsiteY6" fmla="*/ 17537 h 17600"/>
              <a:gd name="connsiteX7" fmla="*/ 0 w 23351"/>
              <a:gd name="connsiteY7" fmla="*/ 17600 h 17600"/>
              <a:gd name="connsiteX8" fmla="*/ 32 w 23351"/>
              <a:gd name="connsiteY8" fmla="*/ 4159 h 17600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615 w 23351"/>
              <a:gd name="connsiteY4" fmla="*/ 1726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982 w 23351"/>
              <a:gd name="connsiteY5" fmla="*/ 337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23 w 23351"/>
              <a:gd name="connsiteY5" fmla="*/ 385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88 h 17629"/>
              <a:gd name="connsiteX1" fmla="*/ 5981 w 23351"/>
              <a:gd name="connsiteY1" fmla="*/ 122 h 17629"/>
              <a:gd name="connsiteX2" fmla="*/ 9968 w 23351"/>
              <a:gd name="connsiteY2" fmla="*/ 1498 h 17629"/>
              <a:gd name="connsiteX3" fmla="*/ 13562 w 23351"/>
              <a:gd name="connsiteY3" fmla="*/ 3416 h 17629"/>
              <a:gd name="connsiteX4" fmla="*/ 17517 w 23351"/>
              <a:gd name="connsiteY4" fmla="*/ 1707 h 17629"/>
              <a:gd name="connsiteX5" fmla="*/ 20623 w 23351"/>
              <a:gd name="connsiteY5" fmla="*/ 3834 h 17629"/>
              <a:gd name="connsiteX6" fmla="*/ 23317 w 23351"/>
              <a:gd name="connsiteY6" fmla="*/ 5752 h 17629"/>
              <a:gd name="connsiteX7" fmla="*/ 23351 w 23351"/>
              <a:gd name="connsiteY7" fmla="*/ 17566 h 17629"/>
              <a:gd name="connsiteX8" fmla="*/ 0 w 23351"/>
              <a:gd name="connsiteY8" fmla="*/ 17629 h 17629"/>
              <a:gd name="connsiteX9" fmla="*/ 32 w 23351"/>
              <a:gd name="connsiteY9" fmla="*/ 4188 h 17629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26 h 17667"/>
              <a:gd name="connsiteX1" fmla="*/ 5981 w 23351"/>
              <a:gd name="connsiteY1" fmla="*/ 160 h 17667"/>
              <a:gd name="connsiteX2" fmla="*/ 9968 w 23351"/>
              <a:gd name="connsiteY2" fmla="*/ 1536 h 17667"/>
              <a:gd name="connsiteX3" fmla="*/ 13562 w 23351"/>
              <a:gd name="connsiteY3" fmla="*/ 3454 h 17667"/>
              <a:gd name="connsiteX4" fmla="*/ 17517 w 23351"/>
              <a:gd name="connsiteY4" fmla="*/ 1745 h 17667"/>
              <a:gd name="connsiteX5" fmla="*/ 20623 w 23351"/>
              <a:gd name="connsiteY5" fmla="*/ 3872 h 17667"/>
              <a:gd name="connsiteX6" fmla="*/ 23317 w 23351"/>
              <a:gd name="connsiteY6" fmla="*/ 5790 h 17667"/>
              <a:gd name="connsiteX7" fmla="*/ 23351 w 23351"/>
              <a:gd name="connsiteY7" fmla="*/ 17604 h 17667"/>
              <a:gd name="connsiteX8" fmla="*/ 0 w 23351"/>
              <a:gd name="connsiteY8" fmla="*/ 17667 h 17667"/>
              <a:gd name="connsiteX9" fmla="*/ 32 w 23351"/>
              <a:gd name="connsiteY9" fmla="*/ 4226 h 17667"/>
              <a:gd name="connsiteX0" fmla="*/ 32 w 23351"/>
              <a:gd name="connsiteY0" fmla="*/ 4147 h 17588"/>
              <a:gd name="connsiteX1" fmla="*/ 5981 w 23351"/>
              <a:gd name="connsiteY1" fmla="*/ 81 h 17588"/>
              <a:gd name="connsiteX2" fmla="*/ 9968 w 23351"/>
              <a:gd name="connsiteY2" fmla="*/ 1457 h 17588"/>
              <a:gd name="connsiteX3" fmla="*/ 13562 w 23351"/>
              <a:gd name="connsiteY3" fmla="*/ 3375 h 17588"/>
              <a:gd name="connsiteX4" fmla="*/ 17517 w 23351"/>
              <a:gd name="connsiteY4" fmla="*/ 1666 h 17588"/>
              <a:gd name="connsiteX5" fmla="*/ 20623 w 23351"/>
              <a:gd name="connsiteY5" fmla="*/ 3793 h 17588"/>
              <a:gd name="connsiteX6" fmla="*/ 23317 w 23351"/>
              <a:gd name="connsiteY6" fmla="*/ 5711 h 17588"/>
              <a:gd name="connsiteX7" fmla="*/ 23351 w 23351"/>
              <a:gd name="connsiteY7" fmla="*/ 17525 h 17588"/>
              <a:gd name="connsiteX8" fmla="*/ 0 w 23351"/>
              <a:gd name="connsiteY8" fmla="*/ 17588 h 17588"/>
              <a:gd name="connsiteX9" fmla="*/ 32 w 23351"/>
              <a:gd name="connsiteY9" fmla="*/ 4147 h 1758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590 w 23351"/>
              <a:gd name="connsiteY5" fmla="*/ 4146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565"/>
              <a:gd name="connsiteX1" fmla="*/ 5981 w 23351"/>
              <a:gd name="connsiteY1" fmla="*/ 121 h 17565"/>
              <a:gd name="connsiteX2" fmla="*/ 9935 w 23351"/>
              <a:gd name="connsiteY2" fmla="*/ 1580 h 17565"/>
              <a:gd name="connsiteX3" fmla="*/ 13562 w 23351"/>
              <a:gd name="connsiteY3" fmla="*/ 3415 h 17565"/>
              <a:gd name="connsiteX4" fmla="*/ 17517 w 23351"/>
              <a:gd name="connsiteY4" fmla="*/ 1706 h 17565"/>
              <a:gd name="connsiteX5" fmla="*/ 23333 w 23351"/>
              <a:gd name="connsiteY5" fmla="*/ 5501 h 17565"/>
              <a:gd name="connsiteX6" fmla="*/ 23351 w 23351"/>
              <a:gd name="connsiteY6" fmla="*/ 17565 h 17565"/>
              <a:gd name="connsiteX7" fmla="*/ 0 w 23351"/>
              <a:gd name="connsiteY7" fmla="*/ 15439 h 17565"/>
              <a:gd name="connsiteX8" fmla="*/ 32 w 23351"/>
              <a:gd name="connsiteY8" fmla="*/ 4187 h 17565"/>
              <a:gd name="connsiteX0" fmla="*/ 32 w 23333"/>
              <a:gd name="connsiteY0" fmla="*/ 4187 h 15439"/>
              <a:gd name="connsiteX1" fmla="*/ 5981 w 23333"/>
              <a:gd name="connsiteY1" fmla="*/ 121 h 15439"/>
              <a:gd name="connsiteX2" fmla="*/ 9935 w 23333"/>
              <a:gd name="connsiteY2" fmla="*/ 1580 h 15439"/>
              <a:gd name="connsiteX3" fmla="*/ 13562 w 23333"/>
              <a:gd name="connsiteY3" fmla="*/ 3415 h 15439"/>
              <a:gd name="connsiteX4" fmla="*/ 17517 w 23333"/>
              <a:gd name="connsiteY4" fmla="*/ 1706 h 15439"/>
              <a:gd name="connsiteX5" fmla="*/ 23333 w 23333"/>
              <a:gd name="connsiteY5" fmla="*/ 5501 h 15439"/>
              <a:gd name="connsiteX6" fmla="*/ 22910 w 23333"/>
              <a:gd name="connsiteY6" fmla="*/ 14333 h 15439"/>
              <a:gd name="connsiteX7" fmla="*/ 0 w 23333"/>
              <a:gd name="connsiteY7" fmla="*/ 15439 h 15439"/>
              <a:gd name="connsiteX8" fmla="*/ 32 w 23333"/>
              <a:gd name="connsiteY8" fmla="*/ 4187 h 15439"/>
              <a:gd name="connsiteX0" fmla="*/ 32 w 22957"/>
              <a:gd name="connsiteY0" fmla="*/ 4187 h 15439"/>
              <a:gd name="connsiteX1" fmla="*/ 5981 w 22957"/>
              <a:gd name="connsiteY1" fmla="*/ 121 h 15439"/>
              <a:gd name="connsiteX2" fmla="*/ 9935 w 22957"/>
              <a:gd name="connsiteY2" fmla="*/ 1580 h 15439"/>
              <a:gd name="connsiteX3" fmla="*/ 13562 w 22957"/>
              <a:gd name="connsiteY3" fmla="*/ 3415 h 15439"/>
              <a:gd name="connsiteX4" fmla="*/ 17517 w 22957"/>
              <a:gd name="connsiteY4" fmla="*/ 1706 h 15439"/>
              <a:gd name="connsiteX5" fmla="*/ 22957 w 22957"/>
              <a:gd name="connsiteY5" fmla="*/ 5480 h 15439"/>
              <a:gd name="connsiteX6" fmla="*/ 22910 w 22957"/>
              <a:gd name="connsiteY6" fmla="*/ 14333 h 15439"/>
              <a:gd name="connsiteX7" fmla="*/ 0 w 22957"/>
              <a:gd name="connsiteY7" fmla="*/ 15439 h 15439"/>
              <a:gd name="connsiteX8" fmla="*/ 32 w 22957"/>
              <a:gd name="connsiteY8" fmla="*/ 4187 h 15439"/>
              <a:gd name="connsiteX0" fmla="*/ 32 w 22910"/>
              <a:gd name="connsiteY0" fmla="*/ 4187 h 15439"/>
              <a:gd name="connsiteX1" fmla="*/ 5981 w 22910"/>
              <a:gd name="connsiteY1" fmla="*/ 121 h 15439"/>
              <a:gd name="connsiteX2" fmla="*/ 9935 w 22910"/>
              <a:gd name="connsiteY2" fmla="*/ 1580 h 15439"/>
              <a:gd name="connsiteX3" fmla="*/ 13562 w 22910"/>
              <a:gd name="connsiteY3" fmla="*/ 3415 h 15439"/>
              <a:gd name="connsiteX4" fmla="*/ 17517 w 22910"/>
              <a:gd name="connsiteY4" fmla="*/ 1706 h 15439"/>
              <a:gd name="connsiteX5" fmla="*/ 22892 w 22910"/>
              <a:gd name="connsiteY5" fmla="*/ 5480 h 15439"/>
              <a:gd name="connsiteX6" fmla="*/ 22910 w 22910"/>
              <a:gd name="connsiteY6" fmla="*/ 14333 h 15439"/>
              <a:gd name="connsiteX7" fmla="*/ 0 w 22910"/>
              <a:gd name="connsiteY7" fmla="*/ 15439 h 15439"/>
              <a:gd name="connsiteX8" fmla="*/ 32 w 22910"/>
              <a:gd name="connsiteY8" fmla="*/ 4187 h 15439"/>
              <a:gd name="connsiteX0" fmla="*/ 32 w 22926"/>
              <a:gd name="connsiteY0" fmla="*/ 4187 h 15439"/>
              <a:gd name="connsiteX1" fmla="*/ 5981 w 22926"/>
              <a:gd name="connsiteY1" fmla="*/ 121 h 15439"/>
              <a:gd name="connsiteX2" fmla="*/ 9935 w 22926"/>
              <a:gd name="connsiteY2" fmla="*/ 1580 h 15439"/>
              <a:gd name="connsiteX3" fmla="*/ 13562 w 22926"/>
              <a:gd name="connsiteY3" fmla="*/ 3415 h 15439"/>
              <a:gd name="connsiteX4" fmla="*/ 17517 w 22926"/>
              <a:gd name="connsiteY4" fmla="*/ 1706 h 15439"/>
              <a:gd name="connsiteX5" fmla="*/ 22892 w 22926"/>
              <a:gd name="connsiteY5" fmla="*/ 5480 h 15439"/>
              <a:gd name="connsiteX6" fmla="*/ 22926 w 22926"/>
              <a:gd name="connsiteY6" fmla="*/ 15438 h 15439"/>
              <a:gd name="connsiteX7" fmla="*/ 0 w 22926"/>
              <a:gd name="connsiteY7" fmla="*/ 15439 h 15439"/>
              <a:gd name="connsiteX8" fmla="*/ 32 w 22926"/>
              <a:gd name="connsiteY8" fmla="*/ 4187 h 15439"/>
              <a:gd name="connsiteX0" fmla="*/ 16 w 22910"/>
              <a:gd name="connsiteY0" fmla="*/ 4187 h 15438"/>
              <a:gd name="connsiteX1" fmla="*/ 5965 w 22910"/>
              <a:gd name="connsiteY1" fmla="*/ 121 h 15438"/>
              <a:gd name="connsiteX2" fmla="*/ 9919 w 22910"/>
              <a:gd name="connsiteY2" fmla="*/ 1580 h 15438"/>
              <a:gd name="connsiteX3" fmla="*/ 13546 w 22910"/>
              <a:gd name="connsiteY3" fmla="*/ 3415 h 15438"/>
              <a:gd name="connsiteX4" fmla="*/ 17501 w 22910"/>
              <a:gd name="connsiteY4" fmla="*/ 1706 h 15438"/>
              <a:gd name="connsiteX5" fmla="*/ 22876 w 22910"/>
              <a:gd name="connsiteY5" fmla="*/ 5480 h 15438"/>
              <a:gd name="connsiteX6" fmla="*/ 22910 w 22910"/>
              <a:gd name="connsiteY6" fmla="*/ 15438 h 15438"/>
              <a:gd name="connsiteX7" fmla="*/ 0 w 22910"/>
              <a:gd name="connsiteY7" fmla="*/ 13646 h 15438"/>
              <a:gd name="connsiteX8" fmla="*/ 16 w 22910"/>
              <a:gd name="connsiteY8" fmla="*/ 4187 h 15438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51 h 13630"/>
              <a:gd name="connsiteX1" fmla="*/ 5965 w 22943"/>
              <a:gd name="connsiteY1" fmla="*/ 85 h 13630"/>
              <a:gd name="connsiteX2" fmla="*/ 9919 w 22943"/>
              <a:gd name="connsiteY2" fmla="*/ 1544 h 13630"/>
              <a:gd name="connsiteX3" fmla="*/ 12941 w 22943"/>
              <a:gd name="connsiteY3" fmla="*/ 3358 h 13630"/>
              <a:gd name="connsiteX4" fmla="*/ 17501 w 22943"/>
              <a:gd name="connsiteY4" fmla="*/ 1670 h 13630"/>
              <a:gd name="connsiteX5" fmla="*/ 22876 w 22943"/>
              <a:gd name="connsiteY5" fmla="*/ 5444 h 13630"/>
              <a:gd name="connsiteX6" fmla="*/ 22943 w 22943"/>
              <a:gd name="connsiteY6" fmla="*/ 13630 h 13630"/>
              <a:gd name="connsiteX7" fmla="*/ 0 w 22943"/>
              <a:gd name="connsiteY7" fmla="*/ 13610 h 13630"/>
              <a:gd name="connsiteX8" fmla="*/ 16 w 22943"/>
              <a:gd name="connsiteY8" fmla="*/ 4151 h 13630"/>
              <a:gd name="connsiteX0" fmla="*/ 16 w 22943"/>
              <a:gd name="connsiteY0" fmla="*/ 4197 h 13676"/>
              <a:gd name="connsiteX1" fmla="*/ 5965 w 22943"/>
              <a:gd name="connsiteY1" fmla="*/ 131 h 13676"/>
              <a:gd name="connsiteX2" fmla="*/ 9559 w 22943"/>
              <a:gd name="connsiteY2" fmla="*/ 1215 h 13676"/>
              <a:gd name="connsiteX3" fmla="*/ 12941 w 22943"/>
              <a:gd name="connsiteY3" fmla="*/ 3404 h 13676"/>
              <a:gd name="connsiteX4" fmla="*/ 17501 w 22943"/>
              <a:gd name="connsiteY4" fmla="*/ 1716 h 13676"/>
              <a:gd name="connsiteX5" fmla="*/ 22876 w 22943"/>
              <a:gd name="connsiteY5" fmla="*/ 5490 h 13676"/>
              <a:gd name="connsiteX6" fmla="*/ 22943 w 22943"/>
              <a:gd name="connsiteY6" fmla="*/ 13676 h 13676"/>
              <a:gd name="connsiteX7" fmla="*/ 0 w 22943"/>
              <a:gd name="connsiteY7" fmla="*/ 13656 h 13676"/>
              <a:gd name="connsiteX8" fmla="*/ 16 w 22943"/>
              <a:gd name="connsiteY8" fmla="*/ 4197 h 13676"/>
              <a:gd name="connsiteX0" fmla="*/ 16 w 22943"/>
              <a:gd name="connsiteY0" fmla="*/ 4214 h 13693"/>
              <a:gd name="connsiteX1" fmla="*/ 5965 w 22943"/>
              <a:gd name="connsiteY1" fmla="*/ 148 h 13693"/>
              <a:gd name="connsiteX2" fmla="*/ 9559 w 22943"/>
              <a:gd name="connsiteY2" fmla="*/ 1232 h 13693"/>
              <a:gd name="connsiteX3" fmla="*/ 12941 w 22943"/>
              <a:gd name="connsiteY3" fmla="*/ 3421 h 13693"/>
              <a:gd name="connsiteX4" fmla="*/ 17501 w 22943"/>
              <a:gd name="connsiteY4" fmla="*/ 1733 h 13693"/>
              <a:gd name="connsiteX5" fmla="*/ 22876 w 22943"/>
              <a:gd name="connsiteY5" fmla="*/ 5507 h 13693"/>
              <a:gd name="connsiteX6" fmla="*/ 22943 w 22943"/>
              <a:gd name="connsiteY6" fmla="*/ 13693 h 13693"/>
              <a:gd name="connsiteX7" fmla="*/ 0 w 22943"/>
              <a:gd name="connsiteY7" fmla="*/ 13673 h 13693"/>
              <a:gd name="connsiteX8" fmla="*/ 16 w 22943"/>
              <a:gd name="connsiteY8" fmla="*/ 4214 h 13693"/>
              <a:gd name="connsiteX0" fmla="*/ 16 w 22943"/>
              <a:gd name="connsiteY0" fmla="*/ 4071 h 13550"/>
              <a:gd name="connsiteX1" fmla="*/ 5965 w 22943"/>
              <a:gd name="connsiteY1" fmla="*/ 5 h 13550"/>
              <a:gd name="connsiteX2" fmla="*/ 12941 w 22943"/>
              <a:gd name="connsiteY2" fmla="*/ 3278 h 13550"/>
              <a:gd name="connsiteX3" fmla="*/ 17501 w 22943"/>
              <a:gd name="connsiteY3" fmla="*/ 1590 h 13550"/>
              <a:gd name="connsiteX4" fmla="*/ 22876 w 22943"/>
              <a:gd name="connsiteY4" fmla="*/ 5364 h 13550"/>
              <a:gd name="connsiteX5" fmla="*/ 22943 w 22943"/>
              <a:gd name="connsiteY5" fmla="*/ 13550 h 13550"/>
              <a:gd name="connsiteX6" fmla="*/ 0 w 22943"/>
              <a:gd name="connsiteY6" fmla="*/ 13530 h 13550"/>
              <a:gd name="connsiteX7" fmla="*/ 16 w 22943"/>
              <a:gd name="connsiteY7" fmla="*/ 4071 h 13550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1503 w 22943"/>
              <a:gd name="connsiteY2" fmla="*/ 3609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 w 23000"/>
              <a:gd name="connsiteY0" fmla="*/ 4091 h 13547"/>
              <a:gd name="connsiteX1" fmla="*/ 6022 w 23000"/>
              <a:gd name="connsiteY1" fmla="*/ 2 h 13547"/>
              <a:gd name="connsiteX2" fmla="*/ 11560 w 23000"/>
              <a:gd name="connsiteY2" fmla="*/ 3609 h 13547"/>
              <a:gd name="connsiteX3" fmla="*/ 17084 w 23000"/>
              <a:gd name="connsiteY3" fmla="*/ 2130 h 13547"/>
              <a:gd name="connsiteX4" fmla="*/ 22933 w 23000"/>
              <a:gd name="connsiteY4" fmla="*/ 5361 h 13547"/>
              <a:gd name="connsiteX5" fmla="*/ 23000 w 23000"/>
              <a:gd name="connsiteY5" fmla="*/ 13547 h 13547"/>
              <a:gd name="connsiteX6" fmla="*/ 57 w 23000"/>
              <a:gd name="connsiteY6" fmla="*/ 13527 h 13547"/>
              <a:gd name="connsiteX7" fmla="*/ 1 w 23000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7084 w 23023"/>
              <a:gd name="connsiteY3" fmla="*/ 2130 h 13547"/>
              <a:gd name="connsiteX4" fmla="*/ 23023 w 23023"/>
              <a:gd name="connsiteY4" fmla="*/ 5384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7084 w 23023"/>
              <a:gd name="connsiteY3" fmla="*/ 2130 h 13547"/>
              <a:gd name="connsiteX4" fmla="*/ 23023 w 23023"/>
              <a:gd name="connsiteY4" fmla="*/ 2200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6408 w 23023"/>
              <a:gd name="connsiteY3" fmla="*/ 5348 h 13547"/>
              <a:gd name="connsiteX4" fmla="*/ 23023 w 23023"/>
              <a:gd name="connsiteY4" fmla="*/ 2200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  <a:gd name="connsiteX0" fmla="*/ 1 w 23023"/>
              <a:gd name="connsiteY0" fmla="*/ 4090 h 13546"/>
              <a:gd name="connsiteX1" fmla="*/ 6022 w 23023"/>
              <a:gd name="connsiteY1" fmla="*/ 1 h 13546"/>
              <a:gd name="connsiteX2" fmla="*/ 9896 w 23023"/>
              <a:gd name="connsiteY2" fmla="*/ 3774 h 13546"/>
              <a:gd name="connsiteX3" fmla="*/ 16408 w 23023"/>
              <a:gd name="connsiteY3" fmla="*/ 5347 h 13546"/>
              <a:gd name="connsiteX4" fmla="*/ 23023 w 23023"/>
              <a:gd name="connsiteY4" fmla="*/ 2199 h 13546"/>
              <a:gd name="connsiteX5" fmla="*/ 23000 w 23023"/>
              <a:gd name="connsiteY5" fmla="*/ 13546 h 13546"/>
              <a:gd name="connsiteX6" fmla="*/ 57 w 23023"/>
              <a:gd name="connsiteY6" fmla="*/ 13526 h 13546"/>
              <a:gd name="connsiteX7" fmla="*/ 1 w 23023"/>
              <a:gd name="connsiteY7" fmla="*/ 4090 h 13546"/>
              <a:gd name="connsiteX0" fmla="*/ 1 w 23023"/>
              <a:gd name="connsiteY0" fmla="*/ 1997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1997 h 11453"/>
              <a:gd name="connsiteX0" fmla="*/ 1 w 23023"/>
              <a:gd name="connsiteY0" fmla="*/ 6110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6110 h 11453"/>
              <a:gd name="connsiteX0" fmla="*/ 1 w 23023"/>
              <a:gd name="connsiteY0" fmla="*/ 6110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6110 h 11453"/>
              <a:gd name="connsiteX0" fmla="*/ 1 w 23023"/>
              <a:gd name="connsiteY0" fmla="*/ 6110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6110 h 1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3" h="11453">
                <a:moveTo>
                  <a:pt x="1" y="6110"/>
                </a:moveTo>
                <a:cubicBezTo>
                  <a:pt x="1522" y="6234"/>
                  <a:pt x="2605" y="6175"/>
                  <a:pt x="4436" y="5172"/>
                </a:cubicBezTo>
                <a:cubicBezTo>
                  <a:pt x="6267" y="4169"/>
                  <a:pt x="7901" y="2001"/>
                  <a:pt x="9896" y="1681"/>
                </a:cubicBezTo>
                <a:cubicBezTo>
                  <a:pt x="11891" y="1361"/>
                  <a:pt x="14220" y="3517"/>
                  <a:pt x="16408" y="3254"/>
                </a:cubicBezTo>
                <a:cubicBezTo>
                  <a:pt x="18596" y="2991"/>
                  <a:pt x="19583" y="-660"/>
                  <a:pt x="23023" y="106"/>
                </a:cubicBezTo>
                <a:cubicBezTo>
                  <a:pt x="23029" y="3446"/>
                  <a:pt x="22994" y="8113"/>
                  <a:pt x="23000" y="11453"/>
                </a:cubicBezTo>
                <a:lnTo>
                  <a:pt x="57" y="11433"/>
                </a:lnTo>
                <a:cubicBezTo>
                  <a:pt x="68" y="6953"/>
                  <a:pt x="-10" y="10590"/>
                  <a:pt x="1" y="611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120AB-0270-ED43-B145-F01801A7E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36" y="480503"/>
            <a:ext cx="1350150" cy="1040116"/>
          </a:xfrm>
          <a:prstGeom prst="rect">
            <a:avLst/>
          </a:prstGeom>
          <a:noFill/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AB6A7DF-FCC5-484D-8BC7-02882991C36C}"/>
              </a:ext>
            </a:extLst>
          </p:cNvPr>
          <p:cNvSpPr/>
          <p:nvPr userDrawn="1"/>
        </p:nvSpPr>
        <p:spPr>
          <a:xfrm flipH="1">
            <a:off x="-154599" y="2797301"/>
            <a:ext cx="7213727" cy="3809436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7359610 w 7359610"/>
              <a:gd name="connsiteY0" fmla="*/ 822814 h 5153290"/>
              <a:gd name="connsiteX1" fmla="*/ 2499545 w 7359610"/>
              <a:gd name="connsiteY1" fmla="*/ 37762 h 5153290"/>
              <a:gd name="connsiteX2" fmla="*/ 1366864 w 7359610"/>
              <a:gd name="connsiteY2" fmla="*/ 2747223 h 5153290"/>
              <a:gd name="connsiteX3" fmla="*/ 0 w 7359610"/>
              <a:gd name="connsiteY3" fmla="*/ 5153290 h 5153290"/>
              <a:gd name="connsiteX0" fmla="*/ 7359610 w 7359610"/>
              <a:gd name="connsiteY0" fmla="*/ 879811 h 5210287"/>
              <a:gd name="connsiteX1" fmla="*/ 2499545 w 7359610"/>
              <a:gd name="connsiteY1" fmla="*/ 94759 h 5210287"/>
              <a:gd name="connsiteX2" fmla="*/ 1366864 w 7359610"/>
              <a:gd name="connsiteY2" fmla="*/ 2804220 h 5210287"/>
              <a:gd name="connsiteX3" fmla="*/ 0 w 7359610"/>
              <a:gd name="connsiteY3" fmla="*/ 5210287 h 5210287"/>
              <a:gd name="connsiteX0" fmla="*/ 7359610 w 7359610"/>
              <a:gd name="connsiteY0" fmla="*/ 1624011 h 5954487"/>
              <a:gd name="connsiteX1" fmla="*/ 4090484 w 7359610"/>
              <a:gd name="connsiteY1" fmla="*/ 48882 h 5954487"/>
              <a:gd name="connsiteX2" fmla="*/ 1366864 w 7359610"/>
              <a:gd name="connsiteY2" fmla="*/ 3548420 h 5954487"/>
              <a:gd name="connsiteX3" fmla="*/ 0 w 7359610"/>
              <a:gd name="connsiteY3" fmla="*/ 5954487 h 5954487"/>
              <a:gd name="connsiteX0" fmla="*/ 7615969 w 7615969"/>
              <a:gd name="connsiteY0" fmla="*/ 2184204 h 5924200"/>
              <a:gd name="connsiteX1" fmla="*/ 4090484 w 7615969"/>
              <a:gd name="connsiteY1" fmla="*/ 18595 h 5924200"/>
              <a:gd name="connsiteX2" fmla="*/ 1366864 w 7615969"/>
              <a:gd name="connsiteY2" fmla="*/ 3518133 h 5924200"/>
              <a:gd name="connsiteX3" fmla="*/ 0 w 7615969"/>
              <a:gd name="connsiteY3" fmla="*/ 5924200 h 5924200"/>
              <a:gd name="connsiteX0" fmla="*/ 7615969 w 7615969"/>
              <a:gd name="connsiteY0" fmla="*/ 1830617 h 5570613"/>
              <a:gd name="connsiteX1" fmla="*/ 4505184 w 7615969"/>
              <a:gd name="connsiteY1" fmla="*/ 22622 h 5570613"/>
              <a:gd name="connsiteX2" fmla="*/ 1366864 w 7615969"/>
              <a:gd name="connsiteY2" fmla="*/ 3164546 h 5570613"/>
              <a:gd name="connsiteX3" fmla="*/ 0 w 7615969"/>
              <a:gd name="connsiteY3" fmla="*/ 5570613 h 5570613"/>
              <a:gd name="connsiteX0" fmla="*/ 7615969 w 7615969"/>
              <a:gd name="connsiteY0" fmla="*/ 1808277 h 5548273"/>
              <a:gd name="connsiteX1" fmla="*/ 4505184 w 7615969"/>
              <a:gd name="connsiteY1" fmla="*/ 282 h 5548273"/>
              <a:gd name="connsiteX2" fmla="*/ 1826803 w 7615969"/>
              <a:gd name="connsiteY2" fmla="*/ 1703433 h 5548273"/>
              <a:gd name="connsiteX3" fmla="*/ 0 w 7615969"/>
              <a:gd name="connsiteY3" fmla="*/ 5548273 h 5548273"/>
              <a:gd name="connsiteX0" fmla="*/ 11295485 w 11295485"/>
              <a:gd name="connsiteY0" fmla="*/ 1808277 h 2296480"/>
              <a:gd name="connsiteX1" fmla="*/ 8184700 w 11295485"/>
              <a:gd name="connsiteY1" fmla="*/ 282 h 2296480"/>
              <a:gd name="connsiteX2" fmla="*/ 5506319 w 11295485"/>
              <a:gd name="connsiteY2" fmla="*/ 1703433 h 2296480"/>
              <a:gd name="connsiteX3" fmla="*/ 0 w 11295485"/>
              <a:gd name="connsiteY3" fmla="*/ 2296480 h 2296480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2706962 w 11295485"/>
              <a:gd name="connsiteY3" fmla="*/ 2191220 h 2296366"/>
              <a:gd name="connsiteX4" fmla="*/ 0 w 11295485"/>
              <a:gd name="connsiteY4" fmla="*/ 2296366 h 2296366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3031182 w 11295485"/>
              <a:gd name="connsiteY3" fmla="*/ 993628 h 2296366"/>
              <a:gd name="connsiteX4" fmla="*/ 0 w 11295485"/>
              <a:gd name="connsiteY4" fmla="*/ 2296366 h 2296366"/>
              <a:gd name="connsiteX0" fmla="*/ 11295485 w 11295485"/>
              <a:gd name="connsiteY0" fmla="*/ 1811224 h 2299427"/>
              <a:gd name="connsiteX1" fmla="*/ 8184700 w 11295485"/>
              <a:gd name="connsiteY1" fmla="*/ 3229 h 2299427"/>
              <a:gd name="connsiteX2" fmla="*/ 5936098 w 11295485"/>
              <a:gd name="connsiteY2" fmla="*/ 1390349 h 2299427"/>
              <a:gd name="connsiteX3" fmla="*/ 3031182 w 11295485"/>
              <a:gd name="connsiteY3" fmla="*/ 996689 h 2299427"/>
              <a:gd name="connsiteX4" fmla="*/ 0 w 11295485"/>
              <a:gd name="connsiteY4" fmla="*/ 2299427 h 2299427"/>
              <a:gd name="connsiteX0" fmla="*/ 11295485 w 11295485"/>
              <a:gd name="connsiteY0" fmla="*/ 1802933 h 2291136"/>
              <a:gd name="connsiteX1" fmla="*/ 8441059 w 11295485"/>
              <a:gd name="connsiteY1" fmla="*/ 3253 h 2291136"/>
              <a:gd name="connsiteX2" fmla="*/ 5936098 w 11295485"/>
              <a:gd name="connsiteY2" fmla="*/ 1382058 h 2291136"/>
              <a:gd name="connsiteX3" fmla="*/ 3031182 w 11295485"/>
              <a:gd name="connsiteY3" fmla="*/ 988398 h 2291136"/>
              <a:gd name="connsiteX4" fmla="*/ 0 w 11295485"/>
              <a:gd name="connsiteY4" fmla="*/ 2291136 h 2291136"/>
              <a:gd name="connsiteX0" fmla="*/ 11295485 w 11295485"/>
              <a:gd name="connsiteY0" fmla="*/ 1802650 h 2290853"/>
              <a:gd name="connsiteX1" fmla="*/ 8441059 w 11295485"/>
              <a:gd name="connsiteY1" fmla="*/ 2970 h 2290853"/>
              <a:gd name="connsiteX2" fmla="*/ 5634499 w 11295485"/>
              <a:gd name="connsiteY2" fmla="*/ 1398408 h 2290853"/>
              <a:gd name="connsiteX3" fmla="*/ 3031182 w 11295485"/>
              <a:gd name="connsiteY3" fmla="*/ 988115 h 2290853"/>
              <a:gd name="connsiteX4" fmla="*/ 0 w 11295485"/>
              <a:gd name="connsiteY4" fmla="*/ 2290853 h 2290853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838040 h 1317926"/>
              <a:gd name="connsiteX1" fmla="*/ 9710291 w 11431205"/>
              <a:gd name="connsiteY1" fmla="*/ 596338 h 1317926"/>
              <a:gd name="connsiteX2" fmla="*/ 5634499 w 11431205"/>
              <a:gd name="connsiteY2" fmla="*/ 425481 h 1317926"/>
              <a:gd name="connsiteX3" fmla="*/ 3031182 w 11431205"/>
              <a:gd name="connsiteY3" fmla="*/ 15188 h 1317926"/>
              <a:gd name="connsiteX4" fmla="*/ 0 w 11431205"/>
              <a:gd name="connsiteY4" fmla="*/ 1317926 h 1317926"/>
              <a:gd name="connsiteX0" fmla="*/ 11431205 w 11431205"/>
              <a:gd name="connsiteY0" fmla="*/ 2067416 h 2547302"/>
              <a:gd name="connsiteX1" fmla="*/ 9710291 w 11431205"/>
              <a:gd name="connsiteY1" fmla="*/ 1825714 h 2547302"/>
              <a:gd name="connsiteX2" fmla="*/ 6438765 w 11431205"/>
              <a:gd name="connsiteY2" fmla="*/ 5398 h 2547302"/>
              <a:gd name="connsiteX3" fmla="*/ 3031182 w 11431205"/>
              <a:gd name="connsiteY3" fmla="*/ 1244564 h 2547302"/>
              <a:gd name="connsiteX4" fmla="*/ 0 w 11431205"/>
              <a:gd name="connsiteY4" fmla="*/ 2547302 h 2547302"/>
              <a:gd name="connsiteX0" fmla="*/ 11431205 w 11431205"/>
              <a:gd name="connsiteY0" fmla="*/ 2079693 h 2559579"/>
              <a:gd name="connsiteX1" fmla="*/ 9710291 w 11431205"/>
              <a:gd name="connsiteY1" fmla="*/ 1837991 h 2559579"/>
              <a:gd name="connsiteX2" fmla="*/ 6438765 w 11431205"/>
              <a:gd name="connsiteY2" fmla="*/ 17675 h 2559579"/>
              <a:gd name="connsiteX3" fmla="*/ 3307649 w 11431205"/>
              <a:gd name="connsiteY3" fmla="*/ 896455 h 2559579"/>
              <a:gd name="connsiteX4" fmla="*/ 0 w 11431205"/>
              <a:gd name="connsiteY4" fmla="*/ 2559579 h 2559579"/>
              <a:gd name="connsiteX0" fmla="*/ 11406072 w 11406072"/>
              <a:gd name="connsiteY0" fmla="*/ 2611160 h 2611160"/>
              <a:gd name="connsiteX1" fmla="*/ 9685158 w 11406072"/>
              <a:gd name="connsiteY1" fmla="*/ 2369458 h 2611160"/>
              <a:gd name="connsiteX2" fmla="*/ 6413632 w 11406072"/>
              <a:gd name="connsiteY2" fmla="*/ 549142 h 2611160"/>
              <a:gd name="connsiteX3" fmla="*/ 3282516 w 11406072"/>
              <a:gd name="connsiteY3" fmla="*/ 1427922 h 2611160"/>
              <a:gd name="connsiteX4" fmla="*/ 0 w 11406072"/>
              <a:gd name="connsiteY4" fmla="*/ 41 h 2611160"/>
              <a:gd name="connsiteX0" fmla="*/ 11406072 w 11406072"/>
              <a:gd name="connsiteY0" fmla="*/ 2612320 h 2612320"/>
              <a:gd name="connsiteX1" fmla="*/ 9685158 w 11406072"/>
              <a:gd name="connsiteY1" fmla="*/ 2370618 h 2612320"/>
              <a:gd name="connsiteX2" fmla="*/ 6413632 w 11406072"/>
              <a:gd name="connsiteY2" fmla="*/ 550302 h 2612320"/>
              <a:gd name="connsiteX3" fmla="*/ 3282516 w 11406072"/>
              <a:gd name="connsiteY3" fmla="*/ 1429082 h 2612320"/>
              <a:gd name="connsiteX4" fmla="*/ 0 w 11406072"/>
              <a:gd name="connsiteY4" fmla="*/ 1201 h 2612320"/>
              <a:gd name="connsiteX0" fmla="*/ 11406072 w 11406072"/>
              <a:gd name="connsiteY0" fmla="*/ 2612341 h 2612341"/>
              <a:gd name="connsiteX1" fmla="*/ 9685158 w 11406072"/>
              <a:gd name="connsiteY1" fmla="*/ 2370639 h 2612341"/>
              <a:gd name="connsiteX2" fmla="*/ 6413632 w 11406072"/>
              <a:gd name="connsiteY2" fmla="*/ 550323 h 2612341"/>
              <a:gd name="connsiteX3" fmla="*/ 3584115 w 11406072"/>
              <a:gd name="connsiteY3" fmla="*/ 1401381 h 2612341"/>
              <a:gd name="connsiteX4" fmla="*/ 0 w 11406072"/>
              <a:gd name="connsiteY4" fmla="*/ 1222 h 2612341"/>
              <a:gd name="connsiteX0" fmla="*/ 11406072 w 11406072"/>
              <a:gd name="connsiteY0" fmla="*/ 2612432 h 2612432"/>
              <a:gd name="connsiteX1" fmla="*/ 9685158 w 11406072"/>
              <a:gd name="connsiteY1" fmla="*/ 2370730 h 2612432"/>
              <a:gd name="connsiteX2" fmla="*/ 6413632 w 11406072"/>
              <a:gd name="connsiteY2" fmla="*/ 550414 h 2612432"/>
              <a:gd name="connsiteX3" fmla="*/ 3584115 w 11406072"/>
              <a:gd name="connsiteY3" fmla="*/ 1401472 h 2612432"/>
              <a:gd name="connsiteX4" fmla="*/ 0 w 11406072"/>
              <a:gd name="connsiteY4" fmla="*/ 1313 h 2612432"/>
              <a:gd name="connsiteX0" fmla="*/ 11406072 w 11406072"/>
              <a:gd name="connsiteY0" fmla="*/ 2612511 h 2612511"/>
              <a:gd name="connsiteX1" fmla="*/ 9685158 w 11406072"/>
              <a:gd name="connsiteY1" fmla="*/ 2370809 h 2612511"/>
              <a:gd name="connsiteX2" fmla="*/ 6413632 w 11406072"/>
              <a:gd name="connsiteY2" fmla="*/ 550493 h 2612511"/>
              <a:gd name="connsiteX3" fmla="*/ 3295083 w 11406072"/>
              <a:gd name="connsiteY3" fmla="*/ 1318386 h 2612511"/>
              <a:gd name="connsiteX4" fmla="*/ 0 w 11406072"/>
              <a:gd name="connsiteY4" fmla="*/ 1392 h 2612511"/>
              <a:gd name="connsiteX0" fmla="*/ 11632272 w 11632272"/>
              <a:gd name="connsiteY0" fmla="*/ 2543359 h 2543359"/>
              <a:gd name="connsiteX1" fmla="*/ 9911358 w 11632272"/>
              <a:gd name="connsiteY1" fmla="*/ 2301657 h 2543359"/>
              <a:gd name="connsiteX2" fmla="*/ 6639832 w 11632272"/>
              <a:gd name="connsiteY2" fmla="*/ 481341 h 2543359"/>
              <a:gd name="connsiteX3" fmla="*/ 3521283 w 11632272"/>
              <a:gd name="connsiteY3" fmla="*/ 1249234 h 2543359"/>
              <a:gd name="connsiteX4" fmla="*/ 0 w 11632272"/>
              <a:gd name="connsiteY4" fmla="*/ 1545 h 2543359"/>
              <a:gd name="connsiteX0" fmla="*/ 11632272 w 11632272"/>
              <a:gd name="connsiteY0" fmla="*/ 2610020 h 2610020"/>
              <a:gd name="connsiteX1" fmla="*/ 9911358 w 11632272"/>
              <a:gd name="connsiteY1" fmla="*/ 2368318 h 2610020"/>
              <a:gd name="connsiteX2" fmla="*/ 6639832 w 11632272"/>
              <a:gd name="connsiteY2" fmla="*/ 548002 h 2610020"/>
              <a:gd name="connsiteX3" fmla="*/ 3521283 w 11632272"/>
              <a:gd name="connsiteY3" fmla="*/ 1315895 h 2610020"/>
              <a:gd name="connsiteX4" fmla="*/ 0 w 11632272"/>
              <a:gd name="connsiteY4" fmla="*/ 68206 h 2610020"/>
              <a:gd name="connsiteX0" fmla="*/ 11632272 w 11632272"/>
              <a:gd name="connsiteY0" fmla="*/ 2637590 h 2637590"/>
              <a:gd name="connsiteX1" fmla="*/ 9911358 w 11632272"/>
              <a:gd name="connsiteY1" fmla="*/ 2395888 h 2637590"/>
              <a:gd name="connsiteX2" fmla="*/ 6639832 w 11632272"/>
              <a:gd name="connsiteY2" fmla="*/ 575572 h 2637590"/>
              <a:gd name="connsiteX3" fmla="*/ 3521283 w 11632272"/>
              <a:gd name="connsiteY3" fmla="*/ 1343465 h 2637590"/>
              <a:gd name="connsiteX4" fmla="*/ 0 w 11632272"/>
              <a:gd name="connsiteY4" fmla="*/ 95776 h 2637590"/>
              <a:gd name="connsiteX0" fmla="*/ 11632272 w 11632272"/>
              <a:gd name="connsiteY0" fmla="*/ 2638532 h 2638532"/>
              <a:gd name="connsiteX1" fmla="*/ 9911358 w 11632272"/>
              <a:gd name="connsiteY1" fmla="*/ 2396830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  <a:gd name="connsiteX0" fmla="*/ 11632272 w 11632272"/>
              <a:gd name="connsiteY0" fmla="*/ 2638532 h 2638532"/>
              <a:gd name="connsiteX1" fmla="*/ 9911358 w 11632272"/>
              <a:gd name="connsiteY1" fmla="*/ 2396830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  <a:gd name="connsiteX0" fmla="*/ 11632272 w 11632272"/>
              <a:gd name="connsiteY0" fmla="*/ 2638532 h 2638532"/>
              <a:gd name="connsiteX1" fmla="*/ 9534358 w 11632272"/>
              <a:gd name="connsiteY1" fmla="*/ 2216637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  <a:gd name="connsiteX0" fmla="*/ 11632272 w 11632272"/>
              <a:gd name="connsiteY0" fmla="*/ 2638532 h 2638532"/>
              <a:gd name="connsiteX1" fmla="*/ 9534358 w 11632272"/>
              <a:gd name="connsiteY1" fmla="*/ 2216637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2272" h="2638532">
                <a:moveTo>
                  <a:pt x="11632272" y="2638532"/>
                </a:moveTo>
                <a:cubicBezTo>
                  <a:pt x="10892824" y="2613895"/>
                  <a:pt x="10439737" y="2650403"/>
                  <a:pt x="9534358" y="2216637"/>
                </a:cubicBezTo>
                <a:cubicBezTo>
                  <a:pt x="8628979" y="1782871"/>
                  <a:pt x="7880778" y="846636"/>
                  <a:pt x="6878599" y="701264"/>
                </a:cubicBezTo>
                <a:cubicBezTo>
                  <a:pt x="5876420" y="555892"/>
                  <a:pt x="4667716" y="1445165"/>
                  <a:pt x="3521283" y="1344407"/>
                </a:cubicBezTo>
                <a:cubicBezTo>
                  <a:pt x="2374850" y="1243649"/>
                  <a:pt x="1929000" y="-411486"/>
                  <a:pt x="0" y="96718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DAF032-43FB-C842-A59A-AACE5CEB2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649" y="1545520"/>
            <a:ext cx="2349554" cy="34074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788" b="0" i="0" baseline="0" smtClean="0">
                <a:effectLst/>
                <a:latin typeface="Aktiv Grotesk Trial Thin" panose="020B0403020202020204" pitchFamily="34" charset="77"/>
              </a:defRPr>
            </a:lvl1pPr>
          </a:lstStyle>
          <a:p>
            <a: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Think &amp; Build </a:t>
            </a:r>
            <a:r>
              <a:rPr lang="en-GB" b="1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Velosolutions</a:t>
            </a:r>
            <a: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 GmbH</a:t>
            </a:r>
            <a:b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Via </a:t>
            </a: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Stenna</a:t>
            </a: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 4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7017 </a:t>
            </a: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Flims</a:t>
            </a: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 – Schweiz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velosolutions.com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endParaRPr lang="en-GB" dirty="0">
              <a:solidFill>
                <a:srgbClr val="393939"/>
              </a:solidFill>
              <a:effectLst/>
              <a:latin typeface="Aktiv Grotesk Trial" panose="020B0504020202020204" pitchFamily="34" charset="0"/>
            </a:endParaRPr>
          </a:p>
          <a:p>
            <a: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Contact Person</a:t>
            </a:r>
            <a:b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+41 81 911 12 12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info@velosolutions.com</a:t>
            </a:r>
            <a:endParaRPr lang="en-GB" dirty="0">
              <a:solidFill>
                <a:srgbClr val="393939"/>
              </a:solidFill>
              <a:effectLst/>
              <a:latin typeface="Aktiv Grotesk Trial" panose="020B05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0626C39-BFD1-DD4F-9DB3-5FCC43E2E3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3961" y="7852906"/>
            <a:ext cx="4094039" cy="146512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144000" rIns="180000" bIns="0" anchor="ctr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marL="0" marR="0" lvl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some final words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73893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44336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5DD4069-FB5A-9F42-B885-6FF2124C68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861" y="4953000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86BBB-2887-E34C-A25E-964BA4F0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3500" l="10000" r="90000">
                        <a14:foregroundMark x1="33625" y1="11500" x2="25625" y2="20750"/>
                        <a14:foregroundMark x1="27227" y1="96733" x2="27250" y2="97833"/>
                        <a14:foregroundMark x1="25625" y1="20750" x2="27174" y2="94244"/>
                        <a14:foregroundMark x1="41499" y1="95057" x2="65750" y2="90333"/>
                        <a14:foregroundMark x1="27250" y1="97833" x2="31618" y2="96982"/>
                        <a14:foregroundMark x1="65750" y1="90333" x2="74250" y2="67083"/>
                        <a14:foregroundMark x1="74250" y1="67083" x2="72375" y2="9167"/>
                        <a14:foregroundMark x1="72375" y1="9167" x2="24125" y2="8667"/>
                        <a14:foregroundMark x1="24125" y1="8667" x2="23250" y2="16667"/>
                        <a14:foregroundMark x1="27625" y1="5750" x2="48750" y2="5500"/>
                        <a14:foregroundMark x1="68750" y1="5917" x2="74875" y2="6167"/>
                        <a14:foregroundMark x1="68250" y1="5500" x2="74000" y2="5500"/>
                        <a14:foregroundMark x1="74875" y1="6083" x2="77125" y2="6917"/>
                        <a14:foregroundMark x1="63875" y1="32417" x2="47375" y2="56167"/>
                        <a14:foregroundMark x1="23625" y1="92417" x2="38375" y2="93917"/>
                        <a14:foregroundMark x1="38375" y1="93917" x2="54250" y2="93500"/>
                        <a14:foregroundMark x1="54250" y1="93500" x2="58875" y2="93583"/>
                        <a14:foregroundMark x1="81125" y1="12000" x2="82250" y2="29083"/>
                        <a14:foregroundMark x1="16375" y1="32833" x2="17000" y2="34917"/>
                        <a14:foregroundMark x1="68250" y1="5333" x2="63875" y2="5583"/>
                        <a14:foregroundMark x1="67125" y1="5750" x2="67750" y2="5500"/>
                        <a14:foregroundMark x1="66750" y1="5000" x2="68500" y2="5000"/>
                        <a14:backgroundMark x1="7750" y1="6667" x2="7750" y2="6667"/>
                        <a14:backgroundMark x1="7875" y1="4750" x2="750" y2="10333"/>
                        <a14:backgroundMark x1="4750" y1="7500" x2="1875" y2="54083"/>
                        <a14:backgroundMark x1="16125" y1="3083" x2="4750" y2="75583"/>
                        <a14:backgroundMark x1="5750" y1="50417" x2="5375" y2="88667"/>
                        <a14:backgroundMark x1="5375" y1="88667" x2="17125" y2="94917"/>
                        <a14:backgroundMark x1="17125" y1="94917" x2="74375" y2="98167"/>
                        <a14:backgroundMark x1="74375" y1="98167" x2="88875" y2="94250"/>
                        <a14:backgroundMark x1="88875" y1="94250" x2="85375" y2="6833"/>
                        <a14:backgroundMark x1="63796" y1="4345" x2="49250" y2="2667"/>
                        <a14:backgroundMark x1="85375" y1="6833" x2="78380" y2="6026"/>
                        <a14:backgroundMark x1="49250" y1="2667" x2="24000" y2="2500"/>
                        <a14:backgroundMark x1="24000" y1="2500" x2="9625" y2="7833"/>
                        <a14:backgroundMark x1="9625" y1="7833" x2="5750" y2="5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747" y="2456724"/>
            <a:ext cx="1811282" cy="6976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B86CBA-F9BB-9F42-BA05-594776CD1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92167" l="10000" r="90000">
                        <a14:foregroundMark x1="53125" y1="19333" x2="39625" y2="27583"/>
                        <a14:foregroundMark x1="39625" y1="27583" x2="39000" y2="51917"/>
                        <a14:foregroundMark x1="31000" y1="10167" x2="47250" y2="9417"/>
                        <a14:foregroundMark x1="47250" y1="9417" x2="48750" y2="9417"/>
                        <a14:foregroundMark x1="40750" y1="7250" x2="61625" y2="6917"/>
                        <a14:foregroundMark x1="27625" y1="6083" x2="42750" y2="5833"/>
                        <a14:foregroundMark x1="42750" y1="5833" x2="57375" y2="6083"/>
                        <a14:foregroundMark x1="79375" y1="89750" x2="78250" y2="92167"/>
                        <a14:foregroundMark x1="78250" y1="89750" x2="78000" y2="91083"/>
                        <a14:foregroundMark x1="79500" y1="88917" x2="70250" y2="91083"/>
                        <a14:foregroundMark x1="74500" y1="90833" x2="66250" y2="82250"/>
                        <a14:foregroundMark x1="66250" y1="82250" x2="48250" y2="43917"/>
                        <a14:foregroundMark x1="54500" y1="29083" x2="41250" y2="18000"/>
                        <a14:foregroundMark x1="41250" y1="18000" x2="27625" y2="11833"/>
                        <a14:foregroundMark x1="27625" y1="11833" x2="27625" y2="11833"/>
                        <a14:foregroundMark x1="27000" y1="9917" x2="31375" y2="39917"/>
                        <a14:foregroundMark x1="30750" y1="41417" x2="32500" y2="67250"/>
                        <a14:foregroundMark x1="30750" y1="40833" x2="32125" y2="78833"/>
                        <a14:backgroundMark x1="9875" y1="1333" x2="3750" y2="12833"/>
                        <a14:backgroundMark x1="3750" y1="12833" x2="4375" y2="68833"/>
                        <a14:backgroundMark x1="4375" y1="68833" x2="13000" y2="89833"/>
                        <a14:backgroundMark x1="13000" y1="89833" x2="23125" y2="97333"/>
                        <a14:backgroundMark x1="23125" y1="97333" x2="57375" y2="98583"/>
                        <a14:backgroundMark x1="57375" y1="98583" x2="73625" y2="98333"/>
                        <a14:backgroundMark x1="73625" y1="98333" x2="89125" y2="90500"/>
                        <a14:backgroundMark x1="89125" y1="90500" x2="89750" y2="13333"/>
                        <a14:backgroundMark x1="89750" y1="13333" x2="78125" y2="2583"/>
                        <a14:backgroundMark x1="78125" y1="2583" x2="10500" y2="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531" y="2456724"/>
            <a:ext cx="1811282" cy="6976789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D44D676B-422C-2343-8B6B-839065FDBBD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15929" y="2918222"/>
            <a:ext cx="1099277" cy="6044424"/>
          </a:xfrm>
          <a:custGeom>
            <a:avLst/>
            <a:gdLst>
              <a:gd name="connsiteX0" fmla="*/ 0 w 1968219"/>
              <a:gd name="connsiteY0" fmla="*/ 0 h 4140000"/>
              <a:gd name="connsiteX1" fmla="*/ 1968219 w 1968219"/>
              <a:gd name="connsiteY1" fmla="*/ 0 h 4140000"/>
              <a:gd name="connsiteX2" fmla="*/ 1968219 w 1968219"/>
              <a:gd name="connsiteY2" fmla="*/ 4140000 h 4140000"/>
              <a:gd name="connsiteX3" fmla="*/ 0 w 1968219"/>
              <a:gd name="connsiteY3" fmla="*/ 4140000 h 4140000"/>
              <a:gd name="connsiteX4" fmla="*/ 0 w 1968219"/>
              <a:gd name="connsiteY4" fmla="*/ 0 h 4140000"/>
              <a:gd name="connsiteX0" fmla="*/ 0 w 1968219"/>
              <a:gd name="connsiteY0" fmla="*/ 0 h 4140000"/>
              <a:gd name="connsiteX1" fmla="*/ 1526641 w 1968219"/>
              <a:gd name="connsiteY1" fmla="*/ 4243 h 4140000"/>
              <a:gd name="connsiteX2" fmla="*/ 1968219 w 1968219"/>
              <a:gd name="connsiteY2" fmla="*/ 0 h 4140000"/>
              <a:gd name="connsiteX3" fmla="*/ 1968219 w 1968219"/>
              <a:gd name="connsiteY3" fmla="*/ 4140000 h 4140000"/>
              <a:gd name="connsiteX4" fmla="*/ 0 w 1968219"/>
              <a:gd name="connsiteY4" fmla="*/ 4140000 h 4140000"/>
              <a:gd name="connsiteX5" fmla="*/ 0 w 1968219"/>
              <a:gd name="connsiteY5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1526641 w 1968219"/>
              <a:gd name="connsiteY2" fmla="*/ 4243 h 4140000"/>
              <a:gd name="connsiteX3" fmla="*/ 1968219 w 1968219"/>
              <a:gd name="connsiteY3" fmla="*/ 0 h 4140000"/>
              <a:gd name="connsiteX4" fmla="*/ 1968219 w 1968219"/>
              <a:gd name="connsiteY4" fmla="*/ 4140000 h 4140000"/>
              <a:gd name="connsiteX5" fmla="*/ 0 w 1968219"/>
              <a:gd name="connsiteY5" fmla="*/ 4140000 h 4140000"/>
              <a:gd name="connsiteX6" fmla="*/ 0 w 1968219"/>
              <a:gd name="connsiteY6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526641 w 1968219"/>
              <a:gd name="connsiteY3" fmla="*/ 4243 h 4140000"/>
              <a:gd name="connsiteX4" fmla="*/ 1968219 w 1968219"/>
              <a:gd name="connsiteY4" fmla="*/ 0 h 4140000"/>
              <a:gd name="connsiteX5" fmla="*/ 1968219 w 1968219"/>
              <a:gd name="connsiteY5" fmla="*/ 4140000 h 4140000"/>
              <a:gd name="connsiteX6" fmla="*/ 0 w 1968219"/>
              <a:gd name="connsiteY6" fmla="*/ 4140000 h 4140000"/>
              <a:gd name="connsiteX7" fmla="*/ 0 w 1968219"/>
              <a:gd name="connsiteY7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292822 w 1968219"/>
              <a:gd name="connsiteY3" fmla="*/ 8418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115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0 w 1968219"/>
              <a:gd name="connsiteY9" fmla="*/ 115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68219 w 1968219"/>
              <a:gd name="connsiteY7" fmla="*/ 1150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94950 w 1968219"/>
              <a:gd name="connsiteY6" fmla="*/ 168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94750 w 1968219"/>
              <a:gd name="connsiteY1" fmla="*/ 5132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3726 h 4156876"/>
              <a:gd name="connsiteX1" fmla="*/ 194750 w 1968219"/>
              <a:gd name="connsiteY1" fmla="*/ 6201 h 4156876"/>
              <a:gd name="connsiteX2" fmla="*/ 465103 w 1968219"/>
              <a:gd name="connsiteY2" fmla="*/ 1069 h 4156876"/>
              <a:gd name="connsiteX3" fmla="*/ 598063 w 1968219"/>
              <a:gd name="connsiteY3" fmla="*/ 186133 h 4156876"/>
              <a:gd name="connsiteX4" fmla="*/ 1394335 w 1968219"/>
              <a:gd name="connsiteY4" fmla="*/ 184957 h 4156876"/>
              <a:gd name="connsiteX5" fmla="*/ 1526641 w 1968219"/>
              <a:gd name="connsiteY5" fmla="*/ 2069 h 4156876"/>
              <a:gd name="connsiteX6" fmla="*/ 1772725 w 1968219"/>
              <a:gd name="connsiteY6" fmla="*/ 6201 h 4156876"/>
              <a:gd name="connsiteX7" fmla="*/ 1955519 w 1968219"/>
              <a:gd name="connsiteY7" fmla="*/ 204201 h 4156876"/>
              <a:gd name="connsiteX8" fmla="*/ 1968219 w 1968219"/>
              <a:gd name="connsiteY8" fmla="*/ 4156876 h 4156876"/>
              <a:gd name="connsiteX9" fmla="*/ 0 w 1968219"/>
              <a:gd name="connsiteY9" fmla="*/ 4156876 h 4156876"/>
              <a:gd name="connsiteX10" fmla="*/ 28575 w 1968219"/>
              <a:gd name="connsiteY10" fmla="*/ 213726 h 4156876"/>
              <a:gd name="connsiteX0" fmla="*/ 28575 w 1968219"/>
              <a:gd name="connsiteY0" fmla="*/ 214693 h 4157843"/>
              <a:gd name="connsiteX1" fmla="*/ 194750 w 1968219"/>
              <a:gd name="connsiteY1" fmla="*/ 7168 h 4157843"/>
              <a:gd name="connsiteX2" fmla="*/ 465103 w 1968219"/>
              <a:gd name="connsiteY2" fmla="*/ 2036 h 4157843"/>
              <a:gd name="connsiteX3" fmla="*/ 598063 w 1968219"/>
              <a:gd name="connsiteY3" fmla="*/ 187100 h 4157843"/>
              <a:gd name="connsiteX4" fmla="*/ 1394335 w 1968219"/>
              <a:gd name="connsiteY4" fmla="*/ 185924 h 4157843"/>
              <a:gd name="connsiteX5" fmla="*/ 1526641 w 1968219"/>
              <a:gd name="connsiteY5" fmla="*/ 3036 h 4157843"/>
              <a:gd name="connsiteX6" fmla="*/ 1772725 w 1968219"/>
              <a:gd name="connsiteY6" fmla="*/ 7168 h 4157843"/>
              <a:gd name="connsiteX7" fmla="*/ 1955519 w 1968219"/>
              <a:gd name="connsiteY7" fmla="*/ 205168 h 4157843"/>
              <a:gd name="connsiteX8" fmla="*/ 1968219 w 1968219"/>
              <a:gd name="connsiteY8" fmla="*/ 4157843 h 4157843"/>
              <a:gd name="connsiteX9" fmla="*/ 0 w 1968219"/>
              <a:gd name="connsiteY9" fmla="*/ 4157843 h 4157843"/>
              <a:gd name="connsiteX10" fmla="*/ 28575 w 1968219"/>
              <a:gd name="connsiteY10" fmla="*/ 214693 h 4157843"/>
              <a:gd name="connsiteX0" fmla="*/ 28575 w 2111779"/>
              <a:gd name="connsiteY0" fmla="*/ 351607 h 4365417"/>
              <a:gd name="connsiteX1" fmla="*/ 194750 w 2111779"/>
              <a:gd name="connsiteY1" fmla="*/ 144082 h 4365417"/>
              <a:gd name="connsiteX2" fmla="*/ 465103 w 2111779"/>
              <a:gd name="connsiteY2" fmla="*/ 138950 h 4365417"/>
              <a:gd name="connsiteX3" fmla="*/ 598063 w 2111779"/>
              <a:gd name="connsiteY3" fmla="*/ 324014 h 4365417"/>
              <a:gd name="connsiteX4" fmla="*/ 1394335 w 2111779"/>
              <a:gd name="connsiteY4" fmla="*/ 322838 h 4365417"/>
              <a:gd name="connsiteX5" fmla="*/ 1526641 w 2111779"/>
              <a:gd name="connsiteY5" fmla="*/ 139950 h 4365417"/>
              <a:gd name="connsiteX6" fmla="*/ 1772725 w 2111779"/>
              <a:gd name="connsiteY6" fmla="*/ 144082 h 4365417"/>
              <a:gd name="connsiteX7" fmla="*/ 1955519 w 2111779"/>
              <a:gd name="connsiteY7" fmla="*/ 342082 h 4365417"/>
              <a:gd name="connsiteX8" fmla="*/ 1960050 w 2111779"/>
              <a:gd name="connsiteY8" fmla="*/ 3979484 h 4365417"/>
              <a:gd name="connsiteX9" fmla="*/ 1968219 w 2111779"/>
              <a:gd name="connsiteY9" fmla="*/ 4294757 h 4365417"/>
              <a:gd name="connsiteX10" fmla="*/ 0 w 2111779"/>
              <a:gd name="connsiteY10" fmla="*/ 4294757 h 4365417"/>
              <a:gd name="connsiteX11" fmla="*/ 28575 w 2111779"/>
              <a:gd name="connsiteY11" fmla="*/ 351607 h 4365417"/>
              <a:gd name="connsiteX0" fmla="*/ 28575 w 2111090"/>
              <a:gd name="connsiteY0" fmla="*/ 351607 h 4294757"/>
              <a:gd name="connsiteX1" fmla="*/ 194750 w 2111090"/>
              <a:gd name="connsiteY1" fmla="*/ 144082 h 4294757"/>
              <a:gd name="connsiteX2" fmla="*/ 465103 w 2111090"/>
              <a:gd name="connsiteY2" fmla="*/ 138950 h 4294757"/>
              <a:gd name="connsiteX3" fmla="*/ 598063 w 2111090"/>
              <a:gd name="connsiteY3" fmla="*/ 324014 h 4294757"/>
              <a:gd name="connsiteX4" fmla="*/ 1394335 w 2111090"/>
              <a:gd name="connsiteY4" fmla="*/ 322838 h 4294757"/>
              <a:gd name="connsiteX5" fmla="*/ 1526641 w 2111090"/>
              <a:gd name="connsiteY5" fmla="*/ 139950 h 4294757"/>
              <a:gd name="connsiteX6" fmla="*/ 1772725 w 2111090"/>
              <a:gd name="connsiteY6" fmla="*/ 144082 h 4294757"/>
              <a:gd name="connsiteX7" fmla="*/ 1955519 w 2111090"/>
              <a:gd name="connsiteY7" fmla="*/ 342082 h 4294757"/>
              <a:gd name="connsiteX8" fmla="*/ 1960050 w 2111090"/>
              <a:gd name="connsiteY8" fmla="*/ 3979484 h 4294757"/>
              <a:gd name="connsiteX9" fmla="*/ 1968219 w 2111090"/>
              <a:gd name="connsiteY9" fmla="*/ 4294757 h 4294757"/>
              <a:gd name="connsiteX10" fmla="*/ 0 w 2111090"/>
              <a:gd name="connsiteY10" fmla="*/ 4294757 h 4294757"/>
              <a:gd name="connsiteX11" fmla="*/ 28575 w 2111090"/>
              <a:gd name="connsiteY11" fmla="*/ 351607 h 4294757"/>
              <a:gd name="connsiteX0" fmla="*/ 28575 w 1970143"/>
              <a:gd name="connsiteY0" fmla="*/ 351607 h 4304282"/>
              <a:gd name="connsiteX1" fmla="*/ 194750 w 1970143"/>
              <a:gd name="connsiteY1" fmla="*/ 144082 h 4304282"/>
              <a:gd name="connsiteX2" fmla="*/ 465103 w 1970143"/>
              <a:gd name="connsiteY2" fmla="*/ 138950 h 4304282"/>
              <a:gd name="connsiteX3" fmla="*/ 598063 w 1970143"/>
              <a:gd name="connsiteY3" fmla="*/ 324014 h 4304282"/>
              <a:gd name="connsiteX4" fmla="*/ 1394335 w 1970143"/>
              <a:gd name="connsiteY4" fmla="*/ 322838 h 4304282"/>
              <a:gd name="connsiteX5" fmla="*/ 1526641 w 1970143"/>
              <a:gd name="connsiteY5" fmla="*/ 139950 h 4304282"/>
              <a:gd name="connsiteX6" fmla="*/ 1772725 w 1970143"/>
              <a:gd name="connsiteY6" fmla="*/ 144082 h 4304282"/>
              <a:gd name="connsiteX7" fmla="*/ 1955519 w 1970143"/>
              <a:gd name="connsiteY7" fmla="*/ 342082 h 4304282"/>
              <a:gd name="connsiteX8" fmla="*/ 1960050 w 1970143"/>
              <a:gd name="connsiteY8" fmla="*/ 3979484 h 4304282"/>
              <a:gd name="connsiteX9" fmla="*/ 1653894 w 1970143"/>
              <a:gd name="connsiteY9" fmla="*/ 4304282 h 4304282"/>
              <a:gd name="connsiteX10" fmla="*/ 0 w 1970143"/>
              <a:gd name="connsiteY10" fmla="*/ 4294757 h 4304282"/>
              <a:gd name="connsiteX11" fmla="*/ 28575 w 1970143"/>
              <a:gd name="connsiteY11" fmla="*/ 351607 h 4304282"/>
              <a:gd name="connsiteX0" fmla="*/ 28575 w 1970143"/>
              <a:gd name="connsiteY0" fmla="*/ 351607 h 4313807"/>
              <a:gd name="connsiteX1" fmla="*/ 194750 w 1970143"/>
              <a:gd name="connsiteY1" fmla="*/ 144082 h 4313807"/>
              <a:gd name="connsiteX2" fmla="*/ 465103 w 1970143"/>
              <a:gd name="connsiteY2" fmla="*/ 138950 h 4313807"/>
              <a:gd name="connsiteX3" fmla="*/ 598063 w 1970143"/>
              <a:gd name="connsiteY3" fmla="*/ 324014 h 4313807"/>
              <a:gd name="connsiteX4" fmla="*/ 1394335 w 1970143"/>
              <a:gd name="connsiteY4" fmla="*/ 322838 h 4313807"/>
              <a:gd name="connsiteX5" fmla="*/ 1526641 w 1970143"/>
              <a:gd name="connsiteY5" fmla="*/ 139950 h 4313807"/>
              <a:gd name="connsiteX6" fmla="*/ 1772725 w 1970143"/>
              <a:gd name="connsiteY6" fmla="*/ 144082 h 4313807"/>
              <a:gd name="connsiteX7" fmla="*/ 1955519 w 1970143"/>
              <a:gd name="connsiteY7" fmla="*/ 342082 h 4313807"/>
              <a:gd name="connsiteX8" fmla="*/ 1960050 w 1970143"/>
              <a:gd name="connsiteY8" fmla="*/ 3979484 h 4313807"/>
              <a:gd name="connsiteX9" fmla="*/ 1660244 w 1970143"/>
              <a:gd name="connsiteY9" fmla="*/ 4313807 h 4313807"/>
              <a:gd name="connsiteX10" fmla="*/ 0 w 1970143"/>
              <a:gd name="connsiteY10" fmla="*/ 4294757 h 4313807"/>
              <a:gd name="connsiteX11" fmla="*/ 28575 w 1970143"/>
              <a:gd name="connsiteY11" fmla="*/ 351607 h 4313807"/>
              <a:gd name="connsiteX0" fmla="*/ 28575 w 1970143"/>
              <a:gd name="connsiteY0" fmla="*/ 351607 h 4313814"/>
              <a:gd name="connsiteX1" fmla="*/ 194750 w 1970143"/>
              <a:gd name="connsiteY1" fmla="*/ 144082 h 4313814"/>
              <a:gd name="connsiteX2" fmla="*/ 465103 w 1970143"/>
              <a:gd name="connsiteY2" fmla="*/ 138950 h 4313814"/>
              <a:gd name="connsiteX3" fmla="*/ 598063 w 1970143"/>
              <a:gd name="connsiteY3" fmla="*/ 324014 h 4313814"/>
              <a:gd name="connsiteX4" fmla="*/ 1394335 w 1970143"/>
              <a:gd name="connsiteY4" fmla="*/ 322838 h 4313814"/>
              <a:gd name="connsiteX5" fmla="*/ 1526641 w 1970143"/>
              <a:gd name="connsiteY5" fmla="*/ 139950 h 4313814"/>
              <a:gd name="connsiteX6" fmla="*/ 1772725 w 1970143"/>
              <a:gd name="connsiteY6" fmla="*/ 144082 h 4313814"/>
              <a:gd name="connsiteX7" fmla="*/ 1955519 w 1970143"/>
              <a:gd name="connsiteY7" fmla="*/ 342082 h 4313814"/>
              <a:gd name="connsiteX8" fmla="*/ 1960050 w 1970143"/>
              <a:gd name="connsiteY8" fmla="*/ 3979484 h 4313814"/>
              <a:gd name="connsiteX9" fmla="*/ 1660244 w 1970143"/>
              <a:gd name="connsiteY9" fmla="*/ 4313807 h 4313814"/>
              <a:gd name="connsiteX10" fmla="*/ 0 w 1970143"/>
              <a:gd name="connsiteY10" fmla="*/ 4294757 h 4313814"/>
              <a:gd name="connsiteX11" fmla="*/ 28575 w 1970143"/>
              <a:gd name="connsiteY11" fmla="*/ 351607 h 4313814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0 w 1970143"/>
              <a:gd name="connsiteY10" fmla="*/ 4294757 h 4313815"/>
              <a:gd name="connsiteX11" fmla="*/ 28575 w 1970143"/>
              <a:gd name="connsiteY11" fmla="*/ 351607 h 4313815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185226 w 1970143"/>
              <a:gd name="connsiteY10" fmla="*/ 4300157 h 4313815"/>
              <a:gd name="connsiteX11" fmla="*/ 0 w 1970143"/>
              <a:gd name="connsiteY11" fmla="*/ 4294757 h 4313815"/>
              <a:gd name="connsiteX12" fmla="*/ 28575 w 197014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166176 w 1951093"/>
              <a:gd name="connsiteY10" fmla="*/ 43001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0 w 1954268"/>
              <a:gd name="connsiteY0" fmla="*/ 357957 h 4313815"/>
              <a:gd name="connsiteX1" fmla="*/ 178875 w 1954268"/>
              <a:gd name="connsiteY1" fmla="*/ 144082 h 4313815"/>
              <a:gd name="connsiteX2" fmla="*/ 449228 w 1954268"/>
              <a:gd name="connsiteY2" fmla="*/ 138950 h 4313815"/>
              <a:gd name="connsiteX3" fmla="*/ 582188 w 1954268"/>
              <a:gd name="connsiteY3" fmla="*/ 324014 h 4313815"/>
              <a:gd name="connsiteX4" fmla="*/ 1378460 w 1954268"/>
              <a:gd name="connsiteY4" fmla="*/ 322838 h 4313815"/>
              <a:gd name="connsiteX5" fmla="*/ 1510766 w 1954268"/>
              <a:gd name="connsiteY5" fmla="*/ 139950 h 4313815"/>
              <a:gd name="connsiteX6" fmla="*/ 1756850 w 1954268"/>
              <a:gd name="connsiteY6" fmla="*/ 144082 h 4313815"/>
              <a:gd name="connsiteX7" fmla="*/ 1939644 w 1954268"/>
              <a:gd name="connsiteY7" fmla="*/ 342082 h 4313815"/>
              <a:gd name="connsiteX8" fmla="*/ 1944175 w 1954268"/>
              <a:gd name="connsiteY8" fmla="*/ 3979484 h 4313815"/>
              <a:gd name="connsiteX9" fmla="*/ 1644369 w 1954268"/>
              <a:gd name="connsiteY9" fmla="*/ 4313807 h 4313815"/>
              <a:gd name="connsiteX10" fmla="*/ 280476 w 1954268"/>
              <a:gd name="connsiteY10" fmla="*/ 4312857 h 4313815"/>
              <a:gd name="connsiteX11" fmla="*/ 3175 w 1954268"/>
              <a:gd name="connsiteY11" fmla="*/ 4009007 h 4313815"/>
              <a:gd name="connsiteX12" fmla="*/ 0 w 1954268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222730 h 4178588"/>
              <a:gd name="connsiteX1" fmla="*/ 178878 w 1954271"/>
              <a:gd name="connsiteY1" fmla="*/ 8855 h 4178588"/>
              <a:gd name="connsiteX2" fmla="*/ 449231 w 1954271"/>
              <a:gd name="connsiteY2" fmla="*/ 3723 h 4178588"/>
              <a:gd name="connsiteX3" fmla="*/ 582191 w 1954271"/>
              <a:gd name="connsiteY3" fmla="*/ 188787 h 4178588"/>
              <a:gd name="connsiteX4" fmla="*/ 1378463 w 1954271"/>
              <a:gd name="connsiteY4" fmla="*/ 187611 h 4178588"/>
              <a:gd name="connsiteX5" fmla="*/ 1510769 w 1954271"/>
              <a:gd name="connsiteY5" fmla="*/ 4723 h 4178588"/>
              <a:gd name="connsiteX6" fmla="*/ 1756853 w 1954271"/>
              <a:gd name="connsiteY6" fmla="*/ 8855 h 4178588"/>
              <a:gd name="connsiteX7" fmla="*/ 1939647 w 1954271"/>
              <a:gd name="connsiteY7" fmla="*/ 206855 h 4178588"/>
              <a:gd name="connsiteX8" fmla="*/ 1944178 w 1954271"/>
              <a:gd name="connsiteY8" fmla="*/ 3844257 h 4178588"/>
              <a:gd name="connsiteX9" fmla="*/ 1644372 w 1954271"/>
              <a:gd name="connsiteY9" fmla="*/ 4178580 h 4178588"/>
              <a:gd name="connsiteX10" fmla="*/ 280479 w 1954271"/>
              <a:gd name="connsiteY10" fmla="*/ 4177630 h 4178588"/>
              <a:gd name="connsiteX11" fmla="*/ 3178 w 1954271"/>
              <a:gd name="connsiteY11" fmla="*/ 3873780 h 4178588"/>
              <a:gd name="connsiteX12" fmla="*/ 3 w 1954271"/>
              <a:gd name="connsiteY12" fmla="*/ 222730 h 4178588"/>
              <a:gd name="connsiteX0" fmla="*/ 3 w 1954271"/>
              <a:gd name="connsiteY0" fmla="*/ 228543 h 4184401"/>
              <a:gd name="connsiteX1" fmla="*/ 178878 w 1954271"/>
              <a:gd name="connsiteY1" fmla="*/ 14668 h 4184401"/>
              <a:gd name="connsiteX2" fmla="*/ 449231 w 1954271"/>
              <a:gd name="connsiteY2" fmla="*/ 9536 h 4184401"/>
              <a:gd name="connsiteX3" fmla="*/ 582191 w 1954271"/>
              <a:gd name="connsiteY3" fmla="*/ 194600 h 4184401"/>
              <a:gd name="connsiteX4" fmla="*/ 1378463 w 1954271"/>
              <a:gd name="connsiteY4" fmla="*/ 193424 h 4184401"/>
              <a:gd name="connsiteX5" fmla="*/ 1494727 w 1954271"/>
              <a:gd name="connsiteY5" fmla="*/ 13744 h 4184401"/>
              <a:gd name="connsiteX6" fmla="*/ 1756853 w 1954271"/>
              <a:gd name="connsiteY6" fmla="*/ 14668 h 4184401"/>
              <a:gd name="connsiteX7" fmla="*/ 1939647 w 1954271"/>
              <a:gd name="connsiteY7" fmla="*/ 212668 h 4184401"/>
              <a:gd name="connsiteX8" fmla="*/ 1944178 w 1954271"/>
              <a:gd name="connsiteY8" fmla="*/ 3850070 h 4184401"/>
              <a:gd name="connsiteX9" fmla="*/ 1644372 w 1954271"/>
              <a:gd name="connsiteY9" fmla="*/ 4184393 h 4184401"/>
              <a:gd name="connsiteX10" fmla="*/ 280479 w 1954271"/>
              <a:gd name="connsiteY10" fmla="*/ 4183443 h 4184401"/>
              <a:gd name="connsiteX11" fmla="*/ 3178 w 1954271"/>
              <a:gd name="connsiteY11" fmla="*/ 3879593 h 4184401"/>
              <a:gd name="connsiteX12" fmla="*/ 3 w 1954271"/>
              <a:gd name="connsiteY12" fmla="*/ 228543 h 4184401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5288 w 1954271"/>
              <a:gd name="connsiteY4" fmla="*/ 187525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26877 h 4182735"/>
              <a:gd name="connsiteX1" fmla="*/ 178878 w 1954271"/>
              <a:gd name="connsiteY1" fmla="*/ 13002 h 4182735"/>
              <a:gd name="connsiteX2" fmla="*/ 449231 w 1954271"/>
              <a:gd name="connsiteY2" fmla="*/ 7870 h 4182735"/>
              <a:gd name="connsiteX3" fmla="*/ 582191 w 1954271"/>
              <a:gd name="connsiteY3" fmla="*/ 192934 h 4182735"/>
              <a:gd name="connsiteX4" fmla="*/ 1375288 w 1954271"/>
              <a:gd name="connsiteY4" fmla="*/ 182233 h 4182735"/>
              <a:gd name="connsiteX5" fmla="*/ 1494727 w 1954271"/>
              <a:gd name="connsiteY5" fmla="*/ 2553 h 4182735"/>
              <a:gd name="connsiteX6" fmla="*/ 1756853 w 1954271"/>
              <a:gd name="connsiteY6" fmla="*/ 13002 h 4182735"/>
              <a:gd name="connsiteX7" fmla="*/ 1939647 w 1954271"/>
              <a:gd name="connsiteY7" fmla="*/ 211002 h 4182735"/>
              <a:gd name="connsiteX8" fmla="*/ 1944178 w 1954271"/>
              <a:gd name="connsiteY8" fmla="*/ 3848404 h 4182735"/>
              <a:gd name="connsiteX9" fmla="*/ 1644372 w 1954271"/>
              <a:gd name="connsiteY9" fmla="*/ 4182727 h 4182735"/>
              <a:gd name="connsiteX10" fmla="*/ 280479 w 1954271"/>
              <a:gd name="connsiteY10" fmla="*/ 4181777 h 4182735"/>
              <a:gd name="connsiteX11" fmla="*/ 3178 w 1954271"/>
              <a:gd name="connsiteY11" fmla="*/ 3877927 h 4182735"/>
              <a:gd name="connsiteX12" fmla="*/ 3 w 1954271"/>
              <a:gd name="connsiteY12" fmla="*/ 226877 h 4182735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4271" h="4184601">
                <a:moveTo>
                  <a:pt x="3" y="228743"/>
                </a:moveTo>
                <a:cubicBezTo>
                  <a:pt x="-697" y="99243"/>
                  <a:pt x="94482" y="32319"/>
                  <a:pt x="178878" y="14868"/>
                </a:cubicBezTo>
                <a:cubicBezTo>
                  <a:pt x="263274" y="-2583"/>
                  <a:pt x="359113" y="11447"/>
                  <a:pt x="449231" y="9736"/>
                </a:cubicBezTo>
                <a:cubicBezTo>
                  <a:pt x="459684" y="75657"/>
                  <a:pt x="435213" y="160629"/>
                  <a:pt x="582191" y="194800"/>
                </a:cubicBezTo>
                <a:lnTo>
                  <a:pt x="1375288" y="184099"/>
                </a:lnTo>
                <a:cubicBezTo>
                  <a:pt x="1441615" y="177111"/>
                  <a:pt x="1501425" y="113007"/>
                  <a:pt x="1494727" y="4419"/>
                </a:cubicBezTo>
                <a:cubicBezTo>
                  <a:pt x="1576755" y="5796"/>
                  <a:pt x="1689050" y="-10348"/>
                  <a:pt x="1769553" y="11693"/>
                </a:cubicBezTo>
                <a:cubicBezTo>
                  <a:pt x="1850056" y="33734"/>
                  <a:pt x="1927476" y="91159"/>
                  <a:pt x="1939647" y="212868"/>
                </a:cubicBezTo>
                <a:cubicBezTo>
                  <a:pt x="1970868" y="852102"/>
                  <a:pt x="1942061" y="3191491"/>
                  <a:pt x="1944178" y="3850270"/>
                </a:cubicBezTo>
                <a:cubicBezTo>
                  <a:pt x="1949470" y="4001049"/>
                  <a:pt x="1951997" y="4186023"/>
                  <a:pt x="1644372" y="4184593"/>
                </a:cubicBezTo>
                <a:lnTo>
                  <a:pt x="280479" y="4183643"/>
                </a:lnTo>
                <a:cubicBezTo>
                  <a:pt x="-2455" y="4177610"/>
                  <a:pt x="13062" y="4000126"/>
                  <a:pt x="3178" y="3879793"/>
                </a:cubicBezTo>
                <a:cubicBezTo>
                  <a:pt x="2120" y="2662776"/>
                  <a:pt x="703" y="358243"/>
                  <a:pt x="3" y="228743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sz="788"/>
            </a:lvl1pPr>
          </a:lstStyle>
          <a:p>
            <a:r>
              <a:rPr lang="en-CH" dirty="0"/>
              <a:t>Click here</a:t>
            </a:r>
            <a:br>
              <a:rPr lang="en-CH" dirty="0"/>
            </a:br>
            <a:r>
              <a:rPr lang="en-CH" dirty="0"/>
              <a:t>to add image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51B58037-4EBA-4442-8CB8-10E67FAA613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24534" y="2918222"/>
            <a:ext cx="1099277" cy="6044424"/>
          </a:xfrm>
          <a:custGeom>
            <a:avLst/>
            <a:gdLst>
              <a:gd name="connsiteX0" fmla="*/ 0 w 1968219"/>
              <a:gd name="connsiteY0" fmla="*/ 0 h 4140000"/>
              <a:gd name="connsiteX1" fmla="*/ 1968219 w 1968219"/>
              <a:gd name="connsiteY1" fmla="*/ 0 h 4140000"/>
              <a:gd name="connsiteX2" fmla="*/ 1968219 w 1968219"/>
              <a:gd name="connsiteY2" fmla="*/ 4140000 h 4140000"/>
              <a:gd name="connsiteX3" fmla="*/ 0 w 1968219"/>
              <a:gd name="connsiteY3" fmla="*/ 4140000 h 4140000"/>
              <a:gd name="connsiteX4" fmla="*/ 0 w 1968219"/>
              <a:gd name="connsiteY4" fmla="*/ 0 h 4140000"/>
              <a:gd name="connsiteX0" fmla="*/ 0 w 1968219"/>
              <a:gd name="connsiteY0" fmla="*/ 0 h 4140000"/>
              <a:gd name="connsiteX1" fmla="*/ 1526641 w 1968219"/>
              <a:gd name="connsiteY1" fmla="*/ 4243 h 4140000"/>
              <a:gd name="connsiteX2" fmla="*/ 1968219 w 1968219"/>
              <a:gd name="connsiteY2" fmla="*/ 0 h 4140000"/>
              <a:gd name="connsiteX3" fmla="*/ 1968219 w 1968219"/>
              <a:gd name="connsiteY3" fmla="*/ 4140000 h 4140000"/>
              <a:gd name="connsiteX4" fmla="*/ 0 w 1968219"/>
              <a:gd name="connsiteY4" fmla="*/ 4140000 h 4140000"/>
              <a:gd name="connsiteX5" fmla="*/ 0 w 1968219"/>
              <a:gd name="connsiteY5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1526641 w 1968219"/>
              <a:gd name="connsiteY2" fmla="*/ 4243 h 4140000"/>
              <a:gd name="connsiteX3" fmla="*/ 1968219 w 1968219"/>
              <a:gd name="connsiteY3" fmla="*/ 0 h 4140000"/>
              <a:gd name="connsiteX4" fmla="*/ 1968219 w 1968219"/>
              <a:gd name="connsiteY4" fmla="*/ 4140000 h 4140000"/>
              <a:gd name="connsiteX5" fmla="*/ 0 w 1968219"/>
              <a:gd name="connsiteY5" fmla="*/ 4140000 h 4140000"/>
              <a:gd name="connsiteX6" fmla="*/ 0 w 1968219"/>
              <a:gd name="connsiteY6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526641 w 1968219"/>
              <a:gd name="connsiteY3" fmla="*/ 4243 h 4140000"/>
              <a:gd name="connsiteX4" fmla="*/ 1968219 w 1968219"/>
              <a:gd name="connsiteY4" fmla="*/ 0 h 4140000"/>
              <a:gd name="connsiteX5" fmla="*/ 1968219 w 1968219"/>
              <a:gd name="connsiteY5" fmla="*/ 4140000 h 4140000"/>
              <a:gd name="connsiteX6" fmla="*/ 0 w 1968219"/>
              <a:gd name="connsiteY6" fmla="*/ 4140000 h 4140000"/>
              <a:gd name="connsiteX7" fmla="*/ 0 w 1968219"/>
              <a:gd name="connsiteY7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292822 w 1968219"/>
              <a:gd name="connsiteY3" fmla="*/ 8418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115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0 w 1968219"/>
              <a:gd name="connsiteY9" fmla="*/ 115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68219 w 1968219"/>
              <a:gd name="connsiteY7" fmla="*/ 1150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94950 w 1968219"/>
              <a:gd name="connsiteY6" fmla="*/ 168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94750 w 1968219"/>
              <a:gd name="connsiteY1" fmla="*/ 5132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3726 h 4156876"/>
              <a:gd name="connsiteX1" fmla="*/ 194750 w 1968219"/>
              <a:gd name="connsiteY1" fmla="*/ 6201 h 4156876"/>
              <a:gd name="connsiteX2" fmla="*/ 465103 w 1968219"/>
              <a:gd name="connsiteY2" fmla="*/ 1069 h 4156876"/>
              <a:gd name="connsiteX3" fmla="*/ 598063 w 1968219"/>
              <a:gd name="connsiteY3" fmla="*/ 186133 h 4156876"/>
              <a:gd name="connsiteX4" fmla="*/ 1394335 w 1968219"/>
              <a:gd name="connsiteY4" fmla="*/ 184957 h 4156876"/>
              <a:gd name="connsiteX5" fmla="*/ 1526641 w 1968219"/>
              <a:gd name="connsiteY5" fmla="*/ 2069 h 4156876"/>
              <a:gd name="connsiteX6" fmla="*/ 1772725 w 1968219"/>
              <a:gd name="connsiteY6" fmla="*/ 6201 h 4156876"/>
              <a:gd name="connsiteX7" fmla="*/ 1955519 w 1968219"/>
              <a:gd name="connsiteY7" fmla="*/ 204201 h 4156876"/>
              <a:gd name="connsiteX8" fmla="*/ 1968219 w 1968219"/>
              <a:gd name="connsiteY8" fmla="*/ 4156876 h 4156876"/>
              <a:gd name="connsiteX9" fmla="*/ 0 w 1968219"/>
              <a:gd name="connsiteY9" fmla="*/ 4156876 h 4156876"/>
              <a:gd name="connsiteX10" fmla="*/ 28575 w 1968219"/>
              <a:gd name="connsiteY10" fmla="*/ 213726 h 4156876"/>
              <a:gd name="connsiteX0" fmla="*/ 28575 w 1968219"/>
              <a:gd name="connsiteY0" fmla="*/ 214693 h 4157843"/>
              <a:gd name="connsiteX1" fmla="*/ 194750 w 1968219"/>
              <a:gd name="connsiteY1" fmla="*/ 7168 h 4157843"/>
              <a:gd name="connsiteX2" fmla="*/ 465103 w 1968219"/>
              <a:gd name="connsiteY2" fmla="*/ 2036 h 4157843"/>
              <a:gd name="connsiteX3" fmla="*/ 598063 w 1968219"/>
              <a:gd name="connsiteY3" fmla="*/ 187100 h 4157843"/>
              <a:gd name="connsiteX4" fmla="*/ 1394335 w 1968219"/>
              <a:gd name="connsiteY4" fmla="*/ 185924 h 4157843"/>
              <a:gd name="connsiteX5" fmla="*/ 1526641 w 1968219"/>
              <a:gd name="connsiteY5" fmla="*/ 3036 h 4157843"/>
              <a:gd name="connsiteX6" fmla="*/ 1772725 w 1968219"/>
              <a:gd name="connsiteY6" fmla="*/ 7168 h 4157843"/>
              <a:gd name="connsiteX7" fmla="*/ 1955519 w 1968219"/>
              <a:gd name="connsiteY7" fmla="*/ 205168 h 4157843"/>
              <a:gd name="connsiteX8" fmla="*/ 1968219 w 1968219"/>
              <a:gd name="connsiteY8" fmla="*/ 4157843 h 4157843"/>
              <a:gd name="connsiteX9" fmla="*/ 0 w 1968219"/>
              <a:gd name="connsiteY9" fmla="*/ 4157843 h 4157843"/>
              <a:gd name="connsiteX10" fmla="*/ 28575 w 1968219"/>
              <a:gd name="connsiteY10" fmla="*/ 214693 h 4157843"/>
              <a:gd name="connsiteX0" fmla="*/ 28575 w 2111779"/>
              <a:gd name="connsiteY0" fmla="*/ 351607 h 4365417"/>
              <a:gd name="connsiteX1" fmla="*/ 194750 w 2111779"/>
              <a:gd name="connsiteY1" fmla="*/ 144082 h 4365417"/>
              <a:gd name="connsiteX2" fmla="*/ 465103 w 2111779"/>
              <a:gd name="connsiteY2" fmla="*/ 138950 h 4365417"/>
              <a:gd name="connsiteX3" fmla="*/ 598063 w 2111779"/>
              <a:gd name="connsiteY3" fmla="*/ 324014 h 4365417"/>
              <a:gd name="connsiteX4" fmla="*/ 1394335 w 2111779"/>
              <a:gd name="connsiteY4" fmla="*/ 322838 h 4365417"/>
              <a:gd name="connsiteX5" fmla="*/ 1526641 w 2111779"/>
              <a:gd name="connsiteY5" fmla="*/ 139950 h 4365417"/>
              <a:gd name="connsiteX6" fmla="*/ 1772725 w 2111779"/>
              <a:gd name="connsiteY6" fmla="*/ 144082 h 4365417"/>
              <a:gd name="connsiteX7" fmla="*/ 1955519 w 2111779"/>
              <a:gd name="connsiteY7" fmla="*/ 342082 h 4365417"/>
              <a:gd name="connsiteX8" fmla="*/ 1960050 w 2111779"/>
              <a:gd name="connsiteY8" fmla="*/ 3979484 h 4365417"/>
              <a:gd name="connsiteX9" fmla="*/ 1968219 w 2111779"/>
              <a:gd name="connsiteY9" fmla="*/ 4294757 h 4365417"/>
              <a:gd name="connsiteX10" fmla="*/ 0 w 2111779"/>
              <a:gd name="connsiteY10" fmla="*/ 4294757 h 4365417"/>
              <a:gd name="connsiteX11" fmla="*/ 28575 w 2111779"/>
              <a:gd name="connsiteY11" fmla="*/ 351607 h 4365417"/>
              <a:gd name="connsiteX0" fmla="*/ 28575 w 2111090"/>
              <a:gd name="connsiteY0" fmla="*/ 351607 h 4294757"/>
              <a:gd name="connsiteX1" fmla="*/ 194750 w 2111090"/>
              <a:gd name="connsiteY1" fmla="*/ 144082 h 4294757"/>
              <a:gd name="connsiteX2" fmla="*/ 465103 w 2111090"/>
              <a:gd name="connsiteY2" fmla="*/ 138950 h 4294757"/>
              <a:gd name="connsiteX3" fmla="*/ 598063 w 2111090"/>
              <a:gd name="connsiteY3" fmla="*/ 324014 h 4294757"/>
              <a:gd name="connsiteX4" fmla="*/ 1394335 w 2111090"/>
              <a:gd name="connsiteY4" fmla="*/ 322838 h 4294757"/>
              <a:gd name="connsiteX5" fmla="*/ 1526641 w 2111090"/>
              <a:gd name="connsiteY5" fmla="*/ 139950 h 4294757"/>
              <a:gd name="connsiteX6" fmla="*/ 1772725 w 2111090"/>
              <a:gd name="connsiteY6" fmla="*/ 144082 h 4294757"/>
              <a:gd name="connsiteX7" fmla="*/ 1955519 w 2111090"/>
              <a:gd name="connsiteY7" fmla="*/ 342082 h 4294757"/>
              <a:gd name="connsiteX8" fmla="*/ 1960050 w 2111090"/>
              <a:gd name="connsiteY8" fmla="*/ 3979484 h 4294757"/>
              <a:gd name="connsiteX9" fmla="*/ 1968219 w 2111090"/>
              <a:gd name="connsiteY9" fmla="*/ 4294757 h 4294757"/>
              <a:gd name="connsiteX10" fmla="*/ 0 w 2111090"/>
              <a:gd name="connsiteY10" fmla="*/ 4294757 h 4294757"/>
              <a:gd name="connsiteX11" fmla="*/ 28575 w 2111090"/>
              <a:gd name="connsiteY11" fmla="*/ 351607 h 4294757"/>
              <a:gd name="connsiteX0" fmla="*/ 28575 w 1970143"/>
              <a:gd name="connsiteY0" fmla="*/ 351607 h 4304282"/>
              <a:gd name="connsiteX1" fmla="*/ 194750 w 1970143"/>
              <a:gd name="connsiteY1" fmla="*/ 144082 h 4304282"/>
              <a:gd name="connsiteX2" fmla="*/ 465103 w 1970143"/>
              <a:gd name="connsiteY2" fmla="*/ 138950 h 4304282"/>
              <a:gd name="connsiteX3" fmla="*/ 598063 w 1970143"/>
              <a:gd name="connsiteY3" fmla="*/ 324014 h 4304282"/>
              <a:gd name="connsiteX4" fmla="*/ 1394335 w 1970143"/>
              <a:gd name="connsiteY4" fmla="*/ 322838 h 4304282"/>
              <a:gd name="connsiteX5" fmla="*/ 1526641 w 1970143"/>
              <a:gd name="connsiteY5" fmla="*/ 139950 h 4304282"/>
              <a:gd name="connsiteX6" fmla="*/ 1772725 w 1970143"/>
              <a:gd name="connsiteY6" fmla="*/ 144082 h 4304282"/>
              <a:gd name="connsiteX7" fmla="*/ 1955519 w 1970143"/>
              <a:gd name="connsiteY7" fmla="*/ 342082 h 4304282"/>
              <a:gd name="connsiteX8" fmla="*/ 1960050 w 1970143"/>
              <a:gd name="connsiteY8" fmla="*/ 3979484 h 4304282"/>
              <a:gd name="connsiteX9" fmla="*/ 1653894 w 1970143"/>
              <a:gd name="connsiteY9" fmla="*/ 4304282 h 4304282"/>
              <a:gd name="connsiteX10" fmla="*/ 0 w 1970143"/>
              <a:gd name="connsiteY10" fmla="*/ 4294757 h 4304282"/>
              <a:gd name="connsiteX11" fmla="*/ 28575 w 1970143"/>
              <a:gd name="connsiteY11" fmla="*/ 351607 h 4304282"/>
              <a:gd name="connsiteX0" fmla="*/ 28575 w 1970143"/>
              <a:gd name="connsiteY0" fmla="*/ 351607 h 4313807"/>
              <a:gd name="connsiteX1" fmla="*/ 194750 w 1970143"/>
              <a:gd name="connsiteY1" fmla="*/ 144082 h 4313807"/>
              <a:gd name="connsiteX2" fmla="*/ 465103 w 1970143"/>
              <a:gd name="connsiteY2" fmla="*/ 138950 h 4313807"/>
              <a:gd name="connsiteX3" fmla="*/ 598063 w 1970143"/>
              <a:gd name="connsiteY3" fmla="*/ 324014 h 4313807"/>
              <a:gd name="connsiteX4" fmla="*/ 1394335 w 1970143"/>
              <a:gd name="connsiteY4" fmla="*/ 322838 h 4313807"/>
              <a:gd name="connsiteX5" fmla="*/ 1526641 w 1970143"/>
              <a:gd name="connsiteY5" fmla="*/ 139950 h 4313807"/>
              <a:gd name="connsiteX6" fmla="*/ 1772725 w 1970143"/>
              <a:gd name="connsiteY6" fmla="*/ 144082 h 4313807"/>
              <a:gd name="connsiteX7" fmla="*/ 1955519 w 1970143"/>
              <a:gd name="connsiteY7" fmla="*/ 342082 h 4313807"/>
              <a:gd name="connsiteX8" fmla="*/ 1960050 w 1970143"/>
              <a:gd name="connsiteY8" fmla="*/ 3979484 h 4313807"/>
              <a:gd name="connsiteX9" fmla="*/ 1660244 w 1970143"/>
              <a:gd name="connsiteY9" fmla="*/ 4313807 h 4313807"/>
              <a:gd name="connsiteX10" fmla="*/ 0 w 1970143"/>
              <a:gd name="connsiteY10" fmla="*/ 4294757 h 4313807"/>
              <a:gd name="connsiteX11" fmla="*/ 28575 w 1970143"/>
              <a:gd name="connsiteY11" fmla="*/ 351607 h 4313807"/>
              <a:gd name="connsiteX0" fmla="*/ 28575 w 1970143"/>
              <a:gd name="connsiteY0" fmla="*/ 351607 h 4313814"/>
              <a:gd name="connsiteX1" fmla="*/ 194750 w 1970143"/>
              <a:gd name="connsiteY1" fmla="*/ 144082 h 4313814"/>
              <a:gd name="connsiteX2" fmla="*/ 465103 w 1970143"/>
              <a:gd name="connsiteY2" fmla="*/ 138950 h 4313814"/>
              <a:gd name="connsiteX3" fmla="*/ 598063 w 1970143"/>
              <a:gd name="connsiteY3" fmla="*/ 324014 h 4313814"/>
              <a:gd name="connsiteX4" fmla="*/ 1394335 w 1970143"/>
              <a:gd name="connsiteY4" fmla="*/ 322838 h 4313814"/>
              <a:gd name="connsiteX5" fmla="*/ 1526641 w 1970143"/>
              <a:gd name="connsiteY5" fmla="*/ 139950 h 4313814"/>
              <a:gd name="connsiteX6" fmla="*/ 1772725 w 1970143"/>
              <a:gd name="connsiteY6" fmla="*/ 144082 h 4313814"/>
              <a:gd name="connsiteX7" fmla="*/ 1955519 w 1970143"/>
              <a:gd name="connsiteY7" fmla="*/ 342082 h 4313814"/>
              <a:gd name="connsiteX8" fmla="*/ 1960050 w 1970143"/>
              <a:gd name="connsiteY8" fmla="*/ 3979484 h 4313814"/>
              <a:gd name="connsiteX9" fmla="*/ 1660244 w 1970143"/>
              <a:gd name="connsiteY9" fmla="*/ 4313807 h 4313814"/>
              <a:gd name="connsiteX10" fmla="*/ 0 w 1970143"/>
              <a:gd name="connsiteY10" fmla="*/ 4294757 h 4313814"/>
              <a:gd name="connsiteX11" fmla="*/ 28575 w 1970143"/>
              <a:gd name="connsiteY11" fmla="*/ 351607 h 4313814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0 w 1970143"/>
              <a:gd name="connsiteY10" fmla="*/ 4294757 h 4313815"/>
              <a:gd name="connsiteX11" fmla="*/ 28575 w 1970143"/>
              <a:gd name="connsiteY11" fmla="*/ 351607 h 4313815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185226 w 1970143"/>
              <a:gd name="connsiteY10" fmla="*/ 4300157 h 4313815"/>
              <a:gd name="connsiteX11" fmla="*/ 0 w 1970143"/>
              <a:gd name="connsiteY11" fmla="*/ 4294757 h 4313815"/>
              <a:gd name="connsiteX12" fmla="*/ 28575 w 197014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166176 w 1951093"/>
              <a:gd name="connsiteY10" fmla="*/ 43001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0 w 1954268"/>
              <a:gd name="connsiteY0" fmla="*/ 357957 h 4313815"/>
              <a:gd name="connsiteX1" fmla="*/ 178875 w 1954268"/>
              <a:gd name="connsiteY1" fmla="*/ 144082 h 4313815"/>
              <a:gd name="connsiteX2" fmla="*/ 449228 w 1954268"/>
              <a:gd name="connsiteY2" fmla="*/ 138950 h 4313815"/>
              <a:gd name="connsiteX3" fmla="*/ 582188 w 1954268"/>
              <a:gd name="connsiteY3" fmla="*/ 324014 h 4313815"/>
              <a:gd name="connsiteX4" fmla="*/ 1378460 w 1954268"/>
              <a:gd name="connsiteY4" fmla="*/ 322838 h 4313815"/>
              <a:gd name="connsiteX5" fmla="*/ 1510766 w 1954268"/>
              <a:gd name="connsiteY5" fmla="*/ 139950 h 4313815"/>
              <a:gd name="connsiteX6" fmla="*/ 1756850 w 1954268"/>
              <a:gd name="connsiteY6" fmla="*/ 144082 h 4313815"/>
              <a:gd name="connsiteX7" fmla="*/ 1939644 w 1954268"/>
              <a:gd name="connsiteY7" fmla="*/ 342082 h 4313815"/>
              <a:gd name="connsiteX8" fmla="*/ 1944175 w 1954268"/>
              <a:gd name="connsiteY8" fmla="*/ 3979484 h 4313815"/>
              <a:gd name="connsiteX9" fmla="*/ 1644369 w 1954268"/>
              <a:gd name="connsiteY9" fmla="*/ 4313807 h 4313815"/>
              <a:gd name="connsiteX10" fmla="*/ 280476 w 1954268"/>
              <a:gd name="connsiteY10" fmla="*/ 4312857 h 4313815"/>
              <a:gd name="connsiteX11" fmla="*/ 3175 w 1954268"/>
              <a:gd name="connsiteY11" fmla="*/ 4009007 h 4313815"/>
              <a:gd name="connsiteX12" fmla="*/ 0 w 1954268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222730 h 4178588"/>
              <a:gd name="connsiteX1" fmla="*/ 178878 w 1954271"/>
              <a:gd name="connsiteY1" fmla="*/ 8855 h 4178588"/>
              <a:gd name="connsiteX2" fmla="*/ 449231 w 1954271"/>
              <a:gd name="connsiteY2" fmla="*/ 3723 h 4178588"/>
              <a:gd name="connsiteX3" fmla="*/ 582191 w 1954271"/>
              <a:gd name="connsiteY3" fmla="*/ 188787 h 4178588"/>
              <a:gd name="connsiteX4" fmla="*/ 1378463 w 1954271"/>
              <a:gd name="connsiteY4" fmla="*/ 187611 h 4178588"/>
              <a:gd name="connsiteX5" fmla="*/ 1510769 w 1954271"/>
              <a:gd name="connsiteY5" fmla="*/ 4723 h 4178588"/>
              <a:gd name="connsiteX6" fmla="*/ 1756853 w 1954271"/>
              <a:gd name="connsiteY6" fmla="*/ 8855 h 4178588"/>
              <a:gd name="connsiteX7" fmla="*/ 1939647 w 1954271"/>
              <a:gd name="connsiteY7" fmla="*/ 206855 h 4178588"/>
              <a:gd name="connsiteX8" fmla="*/ 1944178 w 1954271"/>
              <a:gd name="connsiteY8" fmla="*/ 3844257 h 4178588"/>
              <a:gd name="connsiteX9" fmla="*/ 1644372 w 1954271"/>
              <a:gd name="connsiteY9" fmla="*/ 4178580 h 4178588"/>
              <a:gd name="connsiteX10" fmla="*/ 280479 w 1954271"/>
              <a:gd name="connsiteY10" fmla="*/ 4177630 h 4178588"/>
              <a:gd name="connsiteX11" fmla="*/ 3178 w 1954271"/>
              <a:gd name="connsiteY11" fmla="*/ 3873780 h 4178588"/>
              <a:gd name="connsiteX12" fmla="*/ 3 w 1954271"/>
              <a:gd name="connsiteY12" fmla="*/ 222730 h 4178588"/>
              <a:gd name="connsiteX0" fmla="*/ 3 w 1954271"/>
              <a:gd name="connsiteY0" fmla="*/ 228543 h 4184401"/>
              <a:gd name="connsiteX1" fmla="*/ 178878 w 1954271"/>
              <a:gd name="connsiteY1" fmla="*/ 14668 h 4184401"/>
              <a:gd name="connsiteX2" fmla="*/ 449231 w 1954271"/>
              <a:gd name="connsiteY2" fmla="*/ 9536 h 4184401"/>
              <a:gd name="connsiteX3" fmla="*/ 582191 w 1954271"/>
              <a:gd name="connsiteY3" fmla="*/ 194600 h 4184401"/>
              <a:gd name="connsiteX4" fmla="*/ 1378463 w 1954271"/>
              <a:gd name="connsiteY4" fmla="*/ 193424 h 4184401"/>
              <a:gd name="connsiteX5" fmla="*/ 1494727 w 1954271"/>
              <a:gd name="connsiteY5" fmla="*/ 13744 h 4184401"/>
              <a:gd name="connsiteX6" fmla="*/ 1756853 w 1954271"/>
              <a:gd name="connsiteY6" fmla="*/ 14668 h 4184401"/>
              <a:gd name="connsiteX7" fmla="*/ 1939647 w 1954271"/>
              <a:gd name="connsiteY7" fmla="*/ 212668 h 4184401"/>
              <a:gd name="connsiteX8" fmla="*/ 1944178 w 1954271"/>
              <a:gd name="connsiteY8" fmla="*/ 3850070 h 4184401"/>
              <a:gd name="connsiteX9" fmla="*/ 1644372 w 1954271"/>
              <a:gd name="connsiteY9" fmla="*/ 4184393 h 4184401"/>
              <a:gd name="connsiteX10" fmla="*/ 280479 w 1954271"/>
              <a:gd name="connsiteY10" fmla="*/ 4183443 h 4184401"/>
              <a:gd name="connsiteX11" fmla="*/ 3178 w 1954271"/>
              <a:gd name="connsiteY11" fmla="*/ 3879593 h 4184401"/>
              <a:gd name="connsiteX12" fmla="*/ 3 w 1954271"/>
              <a:gd name="connsiteY12" fmla="*/ 228543 h 4184401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5288 w 1954271"/>
              <a:gd name="connsiteY4" fmla="*/ 187525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26877 h 4182735"/>
              <a:gd name="connsiteX1" fmla="*/ 178878 w 1954271"/>
              <a:gd name="connsiteY1" fmla="*/ 13002 h 4182735"/>
              <a:gd name="connsiteX2" fmla="*/ 449231 w 1954271"/>
              <a:gd name="connsiteY2" fmla="*/ 7870 h 4182735"/>
              <a:gd name="connsiteX3" fmla="*/ 582191 w 1954271"/>
              <a:gd name="connsiteY3" fmla="*/ 192934 h 4182735"/>
              <a:gd name="connsiteX4" fmla="*/ 1375288 w 1954271"/>
              <a:gd name="connsiteY4" fmla="*/ 182233 h 4182735"/>
              <a:gd name="connsiteX5" fmla="*/ 1494727 w 1954271"/>
              <a:gd name="connsiteY5" fmla="*/ 2553 h 4182735"/>
              <a:gd name="connsiteX6" fmla="*/ 1756853 w 1954271"/>
              <a:gd name="connsiteY6" fmla="*/ 13002 h 4182735"/>
              <a:gd name="connsiteX7" fmla="*/ 1939647 w 1954271"/>
              <a:gd name="connsiteY7" fmla="*/ 211002 h 4182735"/>
              <a:gd name="connsiteX8" fmla="*/ 1944178 w 1954271"/>
              <a:gd name="connsiteY8" fmla="*/ 3848404 h 4182735"/>
              <a:gd name="connsiteX9" fmla="*/ 1644372 w 1954271"/>
              <a:gd name="connsiteY9" fmla="*/ 4182727 h 4182735"/>
              <a:gd name="connsiteX10" fmla="*/ 280479 w 1954271"/>
              <a:gd name="connsiteY10" fmla="*/ 4181777 h 4182735"/>
              <a:gd name="connsiteX11" fmla="*/ 3178 w 1954271"/>
              <a:gd name="connsiteY11" fmla="*/ 3877927 h 4182735"/>
              <a:gd name="connsiteX12" fmla="*/ 3 w 1954271"/>
              <a:gd name="connsiteY12" fmla="*/ 226877 h 4182735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4271" h="4184601">
                <a:moveTo>
                  <a:pt x="3" y="228743"/>
                </a:moveTo>
                <a:cubicBezTo>
                  <a:pt x="-697" y="99243"/>
                  <a:pt x="94482" y="32319"/>
                  <a:pt x="178878" y="14868"/>
                </a:cubicBezTo>
                <a:cubicBezTo>
                  <a:pt x="263274" y="-2583"/>
                  <a:pt x="359113" y="11447"/>
                  <a:pt x="449231" y="9736"/>
                </a:cubicBezTo>
                <a:cubicBezTo>
                  <a:pt x="459684" y="75657"/>
                  <a:pt x="435213" y="160629"/>
                  <a:pt x="582191" y="194800"/>
                </a:cubicBezTo>
                <a:lnTo>
                  <a:pt x="1375288" y="184099"/>
                </a:lnTo>
                <a:cubicBezTo>
                  <a:pt x="1441615" y="177111"/>
                  <a:pt x="1501425" y="113007"/>
                  <a:pt x="1494727" y="4419"/>
                </a:cubicBezTo>
                <a:cubicBezTo>
                  <a:pt x="1576755" y="5796"/>
                  <a:pt x="1689050" y="-10348"/>
                  <a:pt x="1769553" y="11693"/>
                </a:cubicBezTo>
                <a:cubicBezTo>
                  <a:pt x="1850056" y="33734"/>
                  <a:pt x="1927476" y="91159"/>
                  <a:pt x="1939647" y="212868"/>
                </a:cubicBezTo>
                <a:cubicBezTo>
                  <a:pt x="1970868" y="852102"/>
                  <a:pt x="1942061" y="3191491"/>
                  <a:pt x="1944178" y="3850270"/>
                </a:cubicBezTo>
                <a:cubicBezTo>
                  <a:pt x="1949470" y="4001049"/>
                  <a:pt x="1951997" y="4186023"/>
                  <a:pt x="1644372" y="4184593"/>
                </a:cubicBezTo>
                <a:lnTo>
                  <a:pt x="280479" y="4183643"/>
                </a:lnTo>
                <a:cubicBezTo>
                  <a:pt x="-2455" y="4177610"/>
                  <a:pt x="13062" y="4000126"/>
                  <a:pt x="3178" y="3879793"/>
                </a:cubicBezTo>
                <a:cubicBezTo>
                  <a:pt x="2120" y="2662776"/>
                  <a:pt x="703" y="358243"/>
                  <a:pt x="3" y="228743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sz="788"/>
            </a:lvl1pPr>
          </a:lstStyle>
          <a:p>
            <a:r>
              <a:rPr lang="en-CH" dirty="0"/>
              <a:t>Click here</a:t>
            </a:r>
            <a:br>
              <a:rPr lang="en-CH" dirty="0"/>
            </a:br>
            <a:r>
              <a:rPr lang="en-CH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322157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E732A-FF07-4645-84E9-A365DE2BE2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676" y="1000560"/>
            <a:ext cx="6876704" cy="89334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896112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16625 h 6874625"/>
              <a:gd name="connsiteX1" fmla="*/ 4513811 w 12192000"/>
              <a:gd name="connsiteY1" fmla="*/ 0 h 6874625"/>
              <a:gd name="connsiteX2" fmla="*/ 8961120 w 12192000"/>
              <a:gd name="connsiteY2" fmla="*/ 16625 h 6874625"/>
              <a:gd name="connsiteX3" fmla="*/ 12192000 w 12192000"/>
              <a:gd name="connsiteY3" fmla="*/ 16625 h 6874625"/>
              <a:gd name="connsiteX4" fmla="*/ 12192000 w 12192000"/>
              <a:gd name="connsiteY4" fmla="*/ 6874625 h 6874625"/>
              <a:gd name="connsiteX5" fmla="*/ 0 w 12192000"/>
              <a:gd name="connsiteY5" fmla="*/ 6874625 h 6874625"/>
              <a:gd name="connsiteX6" fmla="*/ 0 w 12192000"/>
              <a:gd name="connsiteY6" fmla="*/ 16625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8969433 w 12200313"/>
              <a:gd name="connsiteY2" fmla="*/ 16625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7888779 w 12200313"/>
              <a:gd name="connsiteY2" fmla="*/ 1271847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7888779 w 12200313"/>
              <a:gd name="connsiteY2" fmla="*/ 1255222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0 w 12200313"/>
              <a:gd name="connsiteY5" fmla="*/ 6184669 h 6858000"/>
              <a:gd name="connsiteX6" fmla="*/ 0 w 12200313"/>
              <a:gd name="connsiteY6" fmla="*/ 1537855 h 6858000"/>
              <a:gd name="connsiteX0" fmla="*/ 0 w 12225252"/>
              <a:gd name="connsiteY0" fmla="*/ 1537855 h 6184669"/>
              <a:gd name="connsiteX1" fmla="*/ 4214553 w 12225252"/>
              <a:gd name="connsiteY1" fmla="*/ 423950 h 6184669"/>
              <a:gd name="connsiteX2" fmla="*/ 8429106 w 12225252"/>
              <a:gd name="connsiteY2" fmla="*/ 1662545 h 6184669"/>
              <a:gd name="connsiteX3" fmla="*/ 12200313 w 12225252"/>
              <a:gd name="connsiteY3" fmla="*/ 0 h 6184669"/>
              <a:gd name="connsiteX4" fmla="*/ 12225252 w 12225252"/>
              <a:gd name="connsiteY4" fmla="*/ 6184669 h 6184669"/>
              <a:gd name="connsiteX5" fmla="*/ 0 w 12225252"/>
              <a:gd name="connsiteY5" fmla="*/ 6184669 h 6184669"/>
              <a:gd name="connsiteX6" fmla="*/ 0 w 12225252"/>
              <a:gd name="connsiteY6" fmla="*/ 1537855 h 618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5252" h="6184669">
                <a:moveTo>
                  <a:pt x="0" y="1537855"/>
                </a:moveTo>
                <a:cubicBezTo>
                  <a:pt x="1404851" y="1166553"/>
                  <a:pt x="2809702" y="403168"/>
                  <a:pt x="4214553" y="423950"/>
                </a:cubicBezTo>
                <a:cubicBezTo>
                  <a:pt x="5619404" y="444732"/>
                  <a:pt x="6415579" y="1684712"/>
                  <a:pt x="8429106" y="1662545"/>
                </a:cubicBezTo>
                <a:cubicBezTo>
                  <a:pt x="10442633" y="1640378"/>
                  <a:pt x="10943244" y="554182"/>
                  <a:pt x="12200313" y="0"/>
                </a:cubicBezTo>
                <a:lnTo>
                  <a:pt x="12225252" y="6184669"/>
                </a:lnTo>
                <a:lnTo>
                  <a:pt x="0" y="6184669"/>
                </a:lnTo>
                <a:lnTo>
                  <a:pt x="0" y="1537855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8F6DC87-5648-874A-BC80-066A0CDAC274}"/>
              </a:ext>
            </a:extLst>
          </p:cNvPr>
          <p:cNvSpPr/>
          <p:nvPr userDrawn="1"/>
        </p:nvSpPr>
        <p:spPr>
          <a:xfrm flipH="1">
            <a:off x="-161768" y="183914"/>
            <a:ext cx="7192775" cy="2859237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11161166"/>
              <a:gd name="connsiteY0" fmla="*/ 0 h 2305594"/>
              <a:gd name="connsiteX1" fmla="*/ 10053889 w 11161166"/>
              <a:gd name="connsiteY1" fmla="*/ 287165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996458 w 11161166"/>
              <a:gd name="connsiteY1" fmla="*/ 1809104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145398 w 11161166"/>
              <a:gd name="connsiteY2" fmla="*/ 1724198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72781"/>
              <a:gd name="connsiteX1" fmla="*/ 3426237 w 11402445"/>
              <a:gd name="connsiteY1" fmla="*/ 1867322 h 1872781"/>
              <a:gd name="connsiteX2" fmla="*/ 7839076 w 11402445"/>
              <a:gd name="connsiteY2" fmla="*/ 634722 h 1872781"/>
              <a:gd name="connsiteX3" fmla="*/ 11402445 w 11402445"/>
              <a:gd name="connsiteY3" fmla="*/ 1856498 h 1872781"/>
              <a:gd name="connsiteX0" fmla="*/ 0 w 11402445"/>
              <a:gd name="connsiteY0" fmla="*/ 0 h 1872947"/>
              <a:gd name="connsiteX1" fmla="*/ 3426237 w 11402445"/>
              <a:gd name="connsiteY1" fmla="*/ 1867322 h 1872947"/>
              <a:gd name="connsiteX2" fmla="*/ 8042656 w 11402445"/>
              <a:gd name="connsiteY2" fmla="*/ 643038 h 1872947"/>
              <a:gd name="connsiteX3" fmla="*/ 11402445 w 11402445"/>
              <a:gd name="connsiteY3" fmla="*/ 185649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673533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740066 h 1872947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8042656 w 11553245"/>
              <a:gd name="connsiteY2" fmla="*/ 643038 h 1972931"/>
              <a:gd name="connsiteX3" fmla="*/ 11553245 w 11553245"/>
              <a:gd name="connsiteY3" fmla="*/ 1972931 h 1972931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2074404"/>
              <a:gd name="connsiteX1" fmla="*/ 3411157 w 11553245"/>
              <a:gd name="connsiteY1" fmla="*/ 2066920 h 2074404"/>
              <a:gd name="connsiteX2" fmla="*/ 7831537 w 11553245"/>
              <a:gd name="connsiteY2" fmla="*/ 767787 h 2074404"/>
              <a:gd name="connsiteX3" fmla="*/ 11553245 w 11553245"/>
              <a:gd name="connsiteY3" fmla="*/ 1972931 h 2074404"/>
              <a:gd name="connsiteX0" fmla="*/ 0 w 11553245"/>
              <a:gd name="connsiteY0" fmla="*/ 0 h 1972931"/>
              <a:gd name="connsiteX1" fmla="*/ 3426237 w 11553245"/>
              <a:gd name="connsiteY1" fmla="*/ 1917221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1999914"/>
              <a:gd name="connsiteX1" fmla="*/ 3403617 w 11553245"/>
              <a:gd name="connsiteY1" fmla="*/ 1992071 h 1999914"/>
              <a:gd name="connsiteX2" fmla="*/ 7831537 w 11553245"/>
              <a:gd name="connsiteY2" fmla="*/ 767787 h 1999914"/>
              <a:gd name="connsiteX3" fmla="*/ 11553245 w 11553245"/>
              <a:gd name="connsiteY3" fmla="*/ 1972931 h 1999914"/>
              <a:gd name="connsiteX0" fmla="*/ 0 w 11553245"/>
              <a:gd name="connsiteY0" fmla="*/ 0 h 2049572"/>
              <a:gd name="connsiteX1" fmla="*/ 3396077 w 11553245"/>
              <a:gd name="connsiteY1" fmla="*/ 2041972 h 2049572"/>
              <a:gd name="connsiteX2" fmla="*/ 7831537 w 11553245"/>
              <a:gd name="connsiteY2" fmla="*/ 767787 h 2049572"/>
              <a:gd name="connsiteX3" fmla="*/ 11553245 w 11553245"/>
              <a:gd name="connsiteY3" fmla="*/ 1972931 h 2049572"/>
              <a:gd name="connsiteX0" fmla="*/ 0 w 11553245"/>
              <a:gd name="connsiteY0" fmla="*/ 0 h 2041295"/>
              <a:gd name="connsiteX1" fmla="*/ 3644897 w 11553245"/>
              <a:gd name="connsiteY1" fmla="*/ 2033656 h 2041295"/>
              <a:gd name="connsiteX2" fmla="*/ 7831537 w 11553245"/>
              <a:gd name="connsiteY2" fmla="*/ 767787 h 2041295"/>
              <a:gd name="connsiteX3" fmla="*/ 11553245 w 11553245"/>
              <a:gd name="connsiteY3" fmla="*/ 1972931 h 2041295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881448"/>
              <a:gd name="connsiteX1" fmla="*/ 3373457 w 11598485"/>
              <a:gd name="connsiteY1" fmla="*/ 1825741 h 1881448"/>
              <a:gd name="connsiteX2" fmla="*/ 7876777 w 11598485"/>
              <a:gd name="connsiteY2" fmla="*/ 676304 h 1881448"/>
              <a:gd name="connsiteX3" fmla="*/ 11598485 w 11598485"/>
              <a:gd name="connsiteY3" fmla="*/ 1881448 h 1881448"/>
              <a:gd name="connsiteX0" fmla="*/ 0 w 11598485"/>
              <a:gd name="connsiteY0" fmla="*/ 0 h 1948195"/>
              <a:gd name="connsiteX1" fmla="*/ 33885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80395"/>
              <a:gd name="connsiteX1" fmla="*/ 3388537 w 11598485"/>
              <a:gd name="connsiteY1" fmla="*/ 1942173 h 1980395"/>
              <a:gd name="connsiteX2" fmla="*/ 7876777 w 11598485"/>
              <a:gd name="connsiteY2" fmla="*/ 676304 h 1980395"/>
              <a:gd name="connsiteX3" fmla="*/ 11598485 w 11598485"/>
              <a:gd name="connsiteY3" fmla="*/ 1881448 h 198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8485" h="1980395">
                <a:moveTo>
                  <a:pt x="0" y="0"/>
                </a:moveTo>
                <a:cubicBezTo>
                  <a:pt x="868323" y="242546"/>
                  <a:pt x="1789221" y="1629858"/>
                  <a:pt x="3388537" y="1942173"/>
                </a:cubicBezTo>
                <a:cubicBezTo>
                  <a:pt x="4987853" y="2254488"/>
                  <a:pt x="6379016" y="546429"/>
                  <a:pt x="7876777" y="676304"/>
                </a:cubicBezTo>
                <a:cubicBezTo>
                  <a:pt x="9374538" y="806180"/>
                  <a:pt x="10484329" y="1493468"/>
                  <a:pt x="11598485" y="1881448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CA32BD-BD36-D246-8A3E-36326E3FDB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8218" y="6706416"/>
            <a:ext cx="1975494" cy="240704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D90A642-E47E-7745-95A8-073AF339A6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615" y="6127114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F489527-CF7B-3848-95BD-8FD5CF2A91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647" y="6706416"/>
            <a:ext cx="1975494" cy="240704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91EC34-4F6A-5C49-931C-BABBBA9880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8044" y="6127114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9DFF623-F8E9-FF48-A973-E2D50954D0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40432" y="6706416"/>
            <a:ext cx="1975494" cy="240704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2EC629-5EB9-2343-9443-7FC419F6B0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05830" y="6127114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1720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B665A-25FE-8647-B531-8842A10834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287" y="3080828"/>
            <a:ext cx="3969427" cy="374434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lang="en-GB" b="0" i="1" baseline="0" smtClean="0">
                <a:solidFill>
                  <a:schemeClr val="bg1"/>
                </a:solidFill>
                <a:effectLst/>
                <a:latin typeface="Aktiv Grotesk Trial Thin" panose="020B0403020202020204" pitchFamily="34" charset="77"/>
              </a:defRPr>
            </a:lvl1pPr>
          </a:lstStyle>
          <a:p>
            <a:r>
              <a:rPr lang="en-GB" i="1" dirty="0">
                <a:solidFill>
                  <a:srgbClr val="FFFFFF"/>
                </a:solidFill>
                <a:effectLst/>
                <a:latin typeface="Aktiv Grotesk Trial" panose="020B0504020202020204" pitchFamily="34" charset="0"/>
              </a:rPr>
              <a:t>«Here a quote or a statement!»</a:t>
            </a:r>
            <a:endParaRPr lang="en-GB" dirty="0">
              <a:solidFill>
                <a:srgbClr val="FFFFFF"/>
              </a:solidFill>
              <a:effectLst/>
              <a:latin typeface="Aktiv Grotesk Trial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92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r 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C7F0227-EA7A-6C43-9FC6-5ABA6A5FCFB7}"/>
              </a:ext>
            </a:extLst>
          </p:cNvPr>
          <p:cNvSpPr/>
          <p:nvPr userDrawn="1"/>
        </p:nvSpPr>
        <p:spPr>
          <a:xfrm>
            <a:off x="-38673" y="4417333"/>
            <a:ext cx="7068721" cy="3348576"/>
          </a:xfrm>
          <a:custGeom>
            <a:avLst/>
            <a:gdLst>
              <a:gd name="connsiteX0" fmla="*/ 0 w 8346478"/>
              <a:gd name="connsiteY0" fmla="*/ 2036641 h 2036641"/>
              <a:gd name="connsiteX1" fmla="*/ 3169462 w 8346478"/>
              <a:gd name="connsiteY1" fmla="*/ 1314746 h 2036641"/>
              <a:gd name="connsiteX2" fmla="*/ 5128890 w 8346478"/>
              <a:gd name="connsiteY2" fmla="*/ 1585 h 2036641"/>
              <a:gd name="connsiteX3" fmla="*/ 8346478 w 8346478"/>
              <a:gd name="connsiteY3" fmla="*/ 1025988 h 2036641"/>
              <a:gd name="connsiteX0" fmla="*/ 0 w 8346478"/>
              <a:gd name="connsiteY0" fmla="*/ 2036641 h 2036641"/>
              <a:gd name="connsiteX1" fmla="*/ 2583542 w 8346478"/>
              <a:gd name="connsiteY1" fmla="*/ 427778 h 2036641"/>
              <a:gd name="connsiteX2" fmla="*/ 5128890 w 8346478"/>
              <a:gd name="connsiteY2" fmla="*/ 1585 h 2036641"/>
              <a:gd name="connsiteX3" fmla="*/ 8346478 w 8346478"/>
              <a:gd name="connsiteY3" fmla="*/ 1025988 h 2036641"/>
              <a:gd name="connsiteX0" fmla="*/ 0 w 8346478"/>
              <a:gd name="connsiteY0" fmla="*/ 2053417 h 2053417"/>
              <a:gd name="connsiteX1" fmla="*/ 2583542 w 8346478"/>
              <a:gd name="connsiteY1" fmla="*/ 444554 h 2053417"/>
              <a:gd name="connsiteX2" fmla="*/ 5096340 w 8346478"/>
              <a:gd name="connsiteY2" fmla="*/ 1038708 h 2053417"/>
              <a:gd name="connsiteX3" fmla="*/ 5128890 w 8346478"/>
              <a:gd name="connsiteY3" fmla="*/ 18361 h 2053417"/>
              <a:gd name="connsiteX4" fmla="*/ 8346478 w 8346478"/>
              <a:gd name="connsiteY4" fmla="*/ 1042764 h 2053417"/>
              <a:gd name="connsiteX0" fmla="*/ 0 w 8346478"/>
              <a:gd name="connsiteY0" fmla="*/ 1954448 h 1954448"/>
              <a:gd name="connsiteX1" fmla="*/ 2583542 w 8346478"/>
              <a:gd name="connsiteY1" fmla="*/ 345585 h 1954448"/>
              <a:gd name="connsiteX2" fmla="*/ 5096340 w 8346478"/>
              <a:gd name="connsiteY2" fmla="*/ 939739 h 1954448"/>
              <a:gd name="connsiteX3" fmla="*/ 6674174 w 8346478"/>
              <a:gd name="connsiteY3" fmla="*/ 19976 h 1954448"/>
              <a:gd name="connsiteX4" fmla="*/ 8346478 w 8346478"/>
              <a:gd name="connsiteY4" fmla="*/ 943795 h 1954448"/>
              <a:gd name="connsiteX0" fmla="*/ 0 w 8346478"/>
              <a:gd name="connsiteY0" fmla="*/ 1934689 h 1934689"/>
              <a:gd name="connsiteX1" fmla="*/ 2583542 w 8346478"/>
              <a:gd name="connsiteY1" fmla="*/ 325826 h 1934689"/>
              <a:gd name="connsiteX2" fmla="*/ 5096340 w 8346478"/>
              <a:gd name="connsiteY2" fmla="*/ 919980 h 1934689"/>
              <a:gd name="connsiteX3" fmla="*/ 6674174 w 8346478"/>
              <a:gd name="connsiteY3" fmla="*/ 217 h 1934689"/>
              <a:gd name="connsiteX4" fmla="*/ 8346478 w 8346478"/>
              <a:gd name="connsiteY4" fmla="*/ 924036 h 1934689"/>
              <a:gd name="connsiteX0" fmla="*/ 0 w 9086927"/>
              <a:gd name="connsiteY0" fmla="*/ 2428202 h 2428202"/>
              <a:gd name="connsiteX1" fmla="*/ 2583542 w 9086927"/>
              <a:gd name="connsiteY1" fmla="*/ 819339 h 2428202"/>
              <a:gd name="connsiteX2" fmla="*/ 5096340 w 9086927"/>
              <a:gd name="connsiteY2" fmla="*/ 1413493 h 2428202"/>
              <a:gd name="connsiteX3" fmla="*/ 6674174 w 9086927"/>
              <a:gd name="connsiteY3" fmla="*/ 493730 h 2428202"/>
              <a:gd name="connsiteX4" fmla="*/ 9086927 w 9086927"/>
              <a:gd name="connsiteY4" fmla="*/ 229 h 2428202"/>
              <a:gd name="connsiteX0" fmla="*/ 0 w 9086927"/>
              <a:gd name="connsiteY0" fmla="*/ 2428039 h 2428039"/>
              <a:gd name="connsiteX1" fmla="*/ 2583542 w 9086927"/>
              <a:gd name="connsiteY1" fmla="*/ 819176 h 2428039"/>
              <a:gd name="connsiteX2" fmla="*/ 5096340 w 9086927"/>
              <a:gd name="connsiteY2" fmla="*/ 1413330 h 2428039"/>
              <a:gd name="connsiteX3" fmla="*/ 6661296 w 9086927"/>
              <a:gd name="connsiteY3" fmla="*/ 1179367 h 2428039"/>
              <a:gd name="connsiteX4" fmla="*/ 9086927 w 9086927"/>
              <a:gd name="connsiteY4" fmla="*/ 66 h 2428039"/>
              <a:gd name="connsiteX0" fmla="*/ 0 w 9086927"/>
              <a:gd name="connsiteY0" fmla="*/ 2428030 h 2428030"/>
              <a:gd name="connsiteX1" fmla="*/ 2583542 w 9086927"/>
              <a:gd name="connsiteY1" fmla="*/ 819167 h 2428030"/>
              <a:gd name="connsiteX2" fmla="*/ 4916057 w 9086927"/>
              <a:gd name="connsiteY2" fmla="*/ 508065 h 2428030"/>
              <a:gd name="connsiteX3" fmla="*/ 6661296 w 9086927"/>
              <a:gd name="connsiteY3" fmla="*/ 1179358 h 2428030"/>
              <a:gd name="connsiteX4" fmla="*/ 9086927 w 9086927"/>
              <a:gd name="connsiteY4" fmla="*/ 57 h 2428030"/>
              <a:gd name="connsiteX0" fmla="*/ 0 w 9086927"/>
              <a:gd name="connsiteY0" fmla="*/ 2428030 h 2428030"/>
              <a:gd name="connsiteX1" fmla="*/ 2525594 w 9086927"/>
              <a:gd name="connsiteY1" fmla="*/ 1605551 h 2428030"/>
              <a:gd name="connsiteX2" fmla="*/ 4916057 w 9086927"/>
              <a:gd name="connsiteY2" fmla="*/ 508065 h 2428030"/>
              <a:gd name="connsiteX3" fmla="*/ 6661296 w 9086927"/>
              <a:gd name="connsiteY3" fmla="*/ 1179358 h 2428030"/>
              <a:gd name="connsiteX4" fmla="*/ 9086927 w 9086927"/>
              <a:gd name="connsiteY4" fmla="*/ 57 h 2428030"/>
              <a:gd name="connsiteX0" fmla="*/ 0 w 9086927"/>
              <a:gd name="connsiteY0" fmla="*/ 2428030 h 2428030"/>
              <a:gd name="connsiteX1" fmla="*/ 2461207 w 9086927"/>
              <a:gd name="connsiteY1" fmla="*/ 901463 h 2428030"/>
              <a:gd name="connsiteX2" fmla="*/ 4916057 w 9086927"/>
              <a:gd name="connsiteY2" fmla="*/ 508065 h 2428030"/>
              <a:gd name="connsiteX3" fmla="*/ 6661296 w 9086927"/>
              <a:gd name="connsiteY3" fmla="*/ 1179358 h 2428030"/>
              <a:gd name="connsiteX4" fmla="*/ 9086927 w 9086927"/>
              <a:gd name="connsiteY4" fmla="*/ 57 h 2428030"/>
              <a:gd name="connsiteX0" fmla="*/ 0 w 9086927"/>
              <a:gd name="connsiteY0" fmla="*/ 2428039 h 2428039"/>
              <a:gd name="connsiteX1" fmla="*/ 2461207 w 9086927"/>
              <a:gd name="connsiteY1" fmla="*/ 901472 h 2428039"/>
              <a:gd name="connsiteX2" fmla="*/ 4536175 w 9086927"/>
              <a:gd name="connsiteY2" fmla="*/ 1513914 h 2428039"/>
              <a:gd name="connsiteX3" fmla="*/ 6661296 w 9086927"/>
              <a:gd name="connsiteY3" fmla="*/ 1179367 h 2428039"/>
              <a:gd name="connsiteX4" fmla="*/ 9086927 w 9086927"/>
              <a:gd name="connsiteY4" fmla="*/ 66 h 2428039"/>
              <a:gd name="connsiteX0" fmla="*/ 0 w 9086927"/>
              <a:gd name="connsiteY0" fmla="*/ 2428129 h 2428129"/>
              <a:gd name="connsiteX1" fmla="*/ 2461207 w 9086927"/>
              <a:gd name="connsiteY1" fmla="*/ 901562 h 2428129"/>
              <a:gd name="connsiteX2" fmla="*/ 4536175 w 9086927"/>
              <a:gd name="connsiteY2" fmla="*/ 1514004 h 2428129"/>
              <a:gd name="connsiteX3" fmla="*/ 6622664 w 9086927"/>
              <a:gd name="connsiteY3" fmla="*/ 639961 h 2428129"/>
              <a:gd name="connsiteX4" fmla="*/ 9086927 w 9086927"/>
              <a:gd name="connsiteY4" fmla="*/ 156 h 2428129"/>
              <a:gd name="connsiteX0" fmla="*/ 0 w 9202823"/>
              <a:gd name="connsiteY0" fmla="*/ 2373285 h 2373285"/>
              <a:gd name="connsiteX1" fmla="*/ 2461207 w 9202823"/>
              <a:gd name="connsiteY1" fmla="*/ 846718 h 2373285"/>
              <a:gd name="connsiteX2" fmla="*/ 4536175 w 9202823"/>
              <a:gd name="connsiteY2" fmla="*/ 1459160 h 2373285"/>
              <a:gd name="connsiteX3" fmla="*/ 6622664 w 9202823"/>
              <a:gd name="connsiteY3" fmla="*/ 585117 h 2373285"/>
              <a:gd name="connsiteX4" fmla="*/ 9202823 w 9202823"/>
              <a:gd name="connsiteY4" fmla="*/ 176 h 2373285"/>
              <a:gd name="connsiteX0" fmla="*/ 0 w 9202823"/>
              <a:gd name="connsiteY0" fmla="*/ 2373285 h 2373285"/>
              <a:gd name="connsiteX1" fmla="*/ 2461207 w 9202823"/>
              <a:gd name="connsiteY1" fmla="*/ 846718 h 2373285"/>
              <a:gd name="connsiteX2" fmla="*/ 3988886 w 9202823"/>
              <a:gd name="connsiteY2" fmla="*/ 1495735 h 2373285"/>
              <a:gd name="connsiteX3" fmla="*/ 4536175 w 9202823"/>
              <a:gd name="connsiteY3" fmla="*/ 1459160 h 2373285"/>
              <a:gd name="connsiteX4" fmla="*/ 6622664 w 9202823"/>
              <a:gd name="connsiteY4" fmla="*/ 585117 h 2373285"/>
              <a:gd name="connsiteX5" fmla="*/ 9202823 w 9202823"/>
              <a:gd name="connsiteY5" fmla="*/ 176 h 2373285"/>
              <a:gd name="connsiteX0" fmla="*/ 0 w 9202823"/>
              <a:gd name="connsiteY0" fmla="*/ 2373230 h 2373230"/>
              <a:gd name="connsiteX1" fmla="*/ 2461207 w 9202823"/>
              <a:gd name="connsiteY1" fmla="*/ 846663 h 2373230"/>
              <a:gd name="connsiteX2" fmla="*/ 3988886 w 9202823"/>
              <a:gd name="connsiteY2" fmla="*/ 1495680 h 2373230"/>
              <a:gd name="connsiteX3" fmla="*/ 4536175 w 9202823"/>
              <a:gd name="connsiteY3" fmla="*/ 1459105 h 2373230"/>
              <a:gd name="connsiteX4" fmla="*/ 5843227 w 9202823"/>
              <a:gd name="connsiteY4" fmla="*/ 462408 h 2373230"/>
              <a:gd name="connsiteX5" fmla="*/ 6622664 w 9202823"/>
              <a:gd name="connsiteY5" fmla="*/ 585062 h 2373230"/>
              <a:gd name="connsiteX6" fmla="*/ 9202823 w 9202823"/>
              <a:gd name="connsiteY6" fmla="*/ 121 h 2373230"/>
              <a:gd name="connsiteX0" fmla="*/ 0 w 9202823"/>
              <a:gd name="connsiteY0" fmla="*/ 2373189 h 2373189"/>
              <a:gd name="connsiteX1" fmla="*/ 2461207 w 9202823"/>
              <a:gd name="connsiteY1" fmla="*/ 846622 h 2373189"/>
              <a:gd name="connsiteX2" fmla="*/ 3988886 w 9202823"/>
              <a:gd name="connsiteY2" fmla="*/ 1495639 h 2373189"/>
              <a:gd name="connsiteX3" fmla="*/ 4536175 w 9202823"/>
              <a:gd name="connsiteY3" fmla="*/ 1459064 h 2373189"/>
              <a:gd name="connsiteX4" fmla="*/ 5843227 w 9202823"/>
              <a:gd name="connsiteY4" fmla="*/ 462367 h 2373189"/>
              <a:gd name="connsiteX5" fmla="*/ 7517641 w 9202823"/>
              <a:gd name="connsiteY5" fmla="*/ 859341 h 2373189"/>
              <a:gd name="connsiteX6" fmla="*/ 9202823 w 9202823"/>
              <a:gd name="connsiteY6" fmla="*/ 80 h 2373189"/>
              <a:gd name="connsiteX0" fmla="*/ 0 w 9202823"/>
              <a:gd name="connsiteY0" fmla="*/ 2373189 h 2373189"/>
              <a:gd name="connsiteX1" fmla="*/ 2461207 w 9202823"/>
              <a:gd name="connsiteY1" fmla="*/ 846622 h 2373189"/>
              <a:gd name="connsiteX2" fmla="*/ 3988886 w 9202823"/>
              <a:gd name="connsiteY2" fmla="*/ 1495639 h 2373189"/>
              <a:gd name="connsiteX3" fmla="*/ 5508417 w 9202823"/>
              <a:gd name="connsiteY3" fmla="*/ 745832 h 2373189"/>
              <a:gd name="connsiteX4" fmla="*/ 5843227 w 9202823"/>
              <a:gd name="connsiteY4" fmla="*/ 462367 h 2373189"/>
              <a:gd name="connsiteX5" fmla="*/ 7517641 w 9202823"/>
              <a:gd name="connsiteY5" fmla="*/ 859341 h 2373189"/>
              <a:gd name="connsiteX6" fmla="*/ 9202823 w 9202823"/>
              <a:gd name="connsiteY6" fmla="*/ 80 h 2373189"/>
              <a:gd name="connsiteX0" fmla="*/ 0 w 9202823"/>
              <a:gd name="connsiteY0" fmla="*/ 2373204 h 2373204"/>
              <a:gd name="connsiteX1" fmla="*/ 2461207 w 9202823"/>
              <a:gd name="connsiteY1" fmla="*/ 846637 h 2373204"/>
              <a:gd name="connsiteX2" fmla="*/ 3988886 w 9202823"/>
              <a:gd name="connsiteY2" fmla="*/ 1495654 h 2373204"/>
              <a:gd name="connsiteX3" fmla="*/ 5508417 w 9202823"/>
              <a:gd name="connsiteY3" fmla="*/ 745847 h 2373204"/>
              <a:gd name="connsiteX4" fmla="*/ 6796152 w 9202823"/>
              <a:gd name="connsiteY4" fmla="*/ 1285342 h 2373204"/>
              <a:gd name="connsiteX5" fmla="*/ 7517641 w 9202823"/>
              <a:gd name="connsiteY5" fmla="*/ 859356 h 2373204"/>
              <a:gd name="connsiteX6" fmla="*/ 9202823 w 9202823"/>
              <a:gd name="connsiteY6" fmla="*/ 95 h 2373204"/>
              <a:gd name="connsiteX0" fmla="*/ 0 w 9202823"/>
              <a:gd name="connsiteY0" fmla="*/ 2373360 h 2373360"/>
              <a:gd name="connsiteX1" fmla="*/ 2461207 w 9202823"/>
              <a:gd name="connsiteY1" fmla="*/ 846793 h 2373360"/>
              <a:gd name="connsiteX2" fmla="*/ 3988886 w 9202823"/>
              <a:gd name="connsiteY2" fmla="*/ 1495810 h 2373360"/>
              <a:gd name="connsiteX3" fmla="*/ 5508417 w 9202823"/>
              <a:gd name="connsiteY3" fmla="*/ 746003 h 2373360"/>
              <a:gd name="connsiteX4" fmla="*/ 6796152 w 9202823"/>
              <a:gd name="connsiteY4" fmla="*/ 1285498 h 2373360"/>
              <a:gd name="connsiteX5" fmla="*/ 8766746 w 9202823"/>
              <a:gd name="connsiteY5" fmla="*/ 448032 h 2373360"/>
              <a:gd name="connsiteX6" fmla="*/ 9202823 w 9202823"/>
              <a:gd name="connsiteY6" fmla="*/ 251 h 2373360"/>
              <a:gd name="connsiteX0" fmla="*/ 0 w 9202823"/>
              <a:gd name="connsiteY0" fmla="*/ 2373360 h 2373360"/>
              <a:gd name="connsiteX1" fmla="*/ 2010500 w 9202823"/>
              <a:gd name="connsiteY1" fmla="*/ 983953 h 2373360"/>
              <a:gd name="connsiteX2" fmla="*/ 3988886 w 9202823"/>
              <a:gd name="connsiteY2" fmla="*/ 1495810 h 2373360"/>
              <a:gd name="connsiteX3" fmla="*/ 5508417 w 9202823"/>
              <a:gd name="connsiteY3" fmla="*/ 746003 h 2373360"/>
              <a:gd name="connsiteX4" fmla="*/ 6796152 w 9202823"/>
              <a:gd name="connsiteY4" fmla="*/ 1285498 h 2373360"/>
              <a:gd name="connsiteX5" fmla="*/ 8766746 w 9202823"/>
              <a:gd name="connsiteY5" fmla="*/ 448032 h 2373360"/>
              <a:gd name="connsiteX6" fmla="*/ 9202823 w 9202823"/>
              <a:gd name="connsiteY6" fmla="*/ 251 h 2373360"/>
              <a:gd name="connsiteX0" fmla="*/ 0 w 9202823"/>
              <a:gd name="connsiteY0" fmla="*/ 2373360 h 2373360"/>
              <a:gd name="connsiteX1" fmla="*/ 2010500 w 9202823"/>
              <a:gd name="connsiteY1" fmla="*/ 983953 h 2373360"/>
              <a:gd name="connsiteX2" fmla="*/ 3821480 w 9202823"/>
              <a:gd name="connsiteY2" fmla="*/ 1623826 h 2373360"/>
              <a:gd name="connsiteX3" fmla="*/ 5508417 w 9202823"/>
              <a:gd name="connsiteY3" fmla="*/ 746003 h 2373360"/>
              <a:gd name="connsiteX4" fmla="*/ 6796152 w 9202823"/>
              <a:gd name="connsiteY4" fmla="*/ 1285498 h 2373360"/>
              <a:gd name="connsiteX5" fmla="*/ 8766746 w 9202823"/>
              <a:gd name="connsiteY5" fmla="*/ 448032 h 2373360"/>
              <a:gd name="connsiteX6" fmla="*/ 9202823 w 9202823"/>
              <a:gd name="connsiteY6" fmla="*/ 251 h 2373360"/>
              <a:gd name="connsiteX0" fmla="*/ 0 w 9202823"/>
              <a:gd name="connsiteY0" fmla="*/ 2373373 h 2373373"/>
              <a:gd name="connsiteX1" fmla="*/ 2010500 w 9202823"/>
              <a:gd name="connsiteY1" fmla="*/ 983966 h 2373373"/>
              <a:gd name="connsiteX2" fmla="*/ 3821480 w 9202823"/>
              <a:gd name="connsiteY2" fmla="*/ 1623839 h 2373373"/>
              <a:gd name="connsiteX3" fmla="*/ 5508417 w 9202823"/>
              <a:gd name="connsiteY3" fmla="*/ 746016 h 2373373"/>
              <a:gd name="connsiteX4" fmla="*/ 7382072 w 9202823"/>
              <a:gd name="connsiteY4" fmla="*/ 1358663 h 2373373"/>
              <a:gd name="connsiteX5" fmla="*/ 8766746 w 9202823"/>
              <a:gd name="connsiteY5" fmla="*/ 448045 h 2373373"/>
              <a:gd name="connsiteX6" fmla="*/ 9202823 w 9202823"/>
              <a:gd name="connsiteY6" fmla="*/ 264 h 2373373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821480 w 9202823"/>
              <a:gd name="connsiteY2" fmla="*/ 162357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821480 w 9202823"/>
              <a:gd name="connsiteY2" fmla="*/ 162357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712022 w 9202823"/>
              <a:gd name="connsiteY2" fmla="*/ 166929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712022 w 9202823"/>
              <a:gd name="connsiteY2" fmla="*/ 166929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712022 w 9202823"/>
              <a:gd name="connsiteY2" fmla="*/ 1669295 h 2373109"/>
              <a:gd name="connsiteX3" fmla="*/ 5650069 w 9202823"/>
              <a:gd name="connsiteY3" fmla="*/ 444000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164191"/>
              <a:gd name="connsiteY0" fmla="*/ 2647429 h 2647429"/>
              <a:gd name="connsiteX1" fmla="*/ 2010500 w 9164191"/>
              <a:gd name="connsiteY1" fmla="*/ 1258022 h 2647429"/>
              <a:gd name="connsiteX2" fmla="*/ 3712022 w 9164191"/>
              <a:gd name="connsiteY2" fmla="*/ 1943615 h 2647429"/>
              <a:gd name="connsiteX3" fmla="*/ 5650069 w 9164191"/>
              <a:gd name="connsiteY3" fmla="*/ 718320 h 2647429"/>
              <a:gd name="connsiteX4" fmla="*/ 7382072 w 9164191"/>
              <a:gd name="connsiteY4" fmla="*/ 1632719 h 2647429"/>
              <a:gd name="connsiteX5" fmla="*/ 9164191 w 9164191"/>
              <a:gd name="connsiteY5" fmla="*/ 0 h 2647429"/>
              <a:gd name="connsiteX0" fmla="*/ 0 w 9164191"/>
              <a:gd name="connsiteY0" fmla="*/ 2647429 h 2647429"/>
              <a:gd name="connsiteX1" fmla="*/ 2010500 w 9164191"/>
              <a:gd name="connsiteY1" fmla="*/ 1258022 h 2647429"/>
              <a:gd name="connsiteX2" fmla="*/ 3712022 w 9164191"/>
              <a:gd name="connsiteY2" fmla="*/ 1943615 h 2647429"/>
              <a:gd name="connsiteX3" fmla="*/ 5650069 w 9164191"/>
              <a:gd name="connsiteY3" fmla="*/ 718320 h 2647429"/>
              <a:gd name="connsiteX4" fmla="*/ 7530162 w 9164191"/>
              <a:gd name="connsiteY4" fmla="*/ 1266959 h 2647429"/>
              <a:gd name="connsiteX5" fmla="*/ 9164191 w 9164191"/>
              <a:gd name="connsiteY5" fmla="*/ 0 h 2647429"/>
              <a:gd name="connsiteX0" fmla="*/ 0 w 9164191"/>
              <a:gd name="connsiteY0" fmla="*/ 2647429 h 2647429"/>
              <a:gd name="connsiteX1" fmla="*/ 2010500 w 9164191"/>
              <a:gd name="connsiteY1" fmla="*/ 1258022 h 2647429"/>
              <a:gd name="connsiteX2" fmla="*/ 3712022 w 9164191"/>
              <a:gd name="connsiteY2" fmla="*/ 1943615 h 2647429"/>
              <a:gd name="connsiteX3" fmla="*/ 5437593 w 9164191"/>
              <a:gd name="connsiteY3" fmla="*/ 462288 h 2647429"/>
              <a:gd name="connsiteX4" fmla="*/ 7530162 w 9164191"/>
              <a:gd name="connsiteY4" fmla="*/ 1266959 h 2647429"/>
              <a:gd name="connsiteX5" fmla="*/ 9164191 w 9164191"/>
              <a:gd name="connsiteY5" fmla="*/ 0 h 2647429"/>
              <a:gd name="connsiteX0" fmla="*/ 0 w 8848695"/>
              <a:gd name="connsiteY0" fmla="*/ 2318245 h 2318245"/>
              <a:gd name="connsiteX1" fmla="*/ 2010500 w 8848695"/>
              <a:gd name="connsiteY1" fmla="*/ 928838 h 2318245"/>
              <a:gd name="connsiteX2" fmla="*/ 3712022 w 8848695"/>
              <a:gd name="connsiteY2" fmla="*/ 1614431 h 2318245"/>
              <a:gd name="connsiteX3" fmla="*/ 5437593 w 8848695"/>
              <a:gd name="connsiteY3" fmla="*/ 133104 h 2318245"/>
              <a:gd name="connsiteX4" fmla="*/ 7530162 w 8848695"/>
              <a:gd name="connsiteY4" fmla="*/ 937775 h 2318245"/>
              <a:gd name="connsiteX5" fmla="*/ 8848695 w 8848695"/>
              <a:gd name="connsiteY5" fmla="*/ 0 h 231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695" h="2318245">
                <a:moveTo>
                  <a:pt x="0" y="2318245"/>
                </a:moveTo>
                <a:cubicBezTo>
                  <a:pt x="1157323" y="2126885"/>
                  <a:pt x="1391830" y="1046140"/>
                  <a:pt x="2010500" y="928838"/>
                </a:cubicBezTo>
                <a:cubicBezTo>
                  <a:pt x="2629170" y="811536"/>
                  <a:pt x="3140840" y="1747053"/>
                  <a:pt x="3712022" y="1614431"/>
                </a:cubicBezTo>
                <a:cubicBezTo>
                  <a:pt x="4283204" y="1481809"/>
                  <a:pt x="4801236" y="245880"/>
                  <a:pt x="5437593" y="133104"/>
                </a:cubicBezTo>
                <a:cubicBezTo>
                  <a:pt x="6073950" y="20328"/>
                  <a:pt x="6914428" y="1062067"/>
                  <a:pt x="7530162" y="937775"/>
                </a:cubicBezTo>
                <a:cubicBezTo>
                  <a:pt x="8145896" y="813483"/>
                  <a:pt x="8469372" y="283000"/>
                  <a:pt x="8848695" y="0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EE7CE9-F0B9-F140-9C43-B3530D823A32}"/>
              </a:ext>
            </a:extLst>
          </p:cNvPr>
          <p:cNvCxnSpPr>
            <a:cxnSpLocks/>
          </p:cNvCxnSpPr>
          <p:nvPr userDrawn="1"/>
        </p:nvCxnSpPr>
        <p:spPr>
          <a:xfrm>
            <a:off x="492131" y="3808873"/>
            <a:ext cx="0" cy="31203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DE67FE0-7560-1E4B-8942-D4772C2A567B}"/>
              </a:ext>
            </a:extLst>
          </p:cNvPr>
          <p:cNvCxnSpPr>
            <a:cxnSpLocks/>
          </p:cNvCxnSpPr>
          <p:nvPr userDrawn="1"/>
        </p:nvCxnSpPr>
        <p:spPr>
          <a:xfrm>
            <a:off x="1066456" y="6915404"/>
            <a:ext cx="0" cy="21971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EC489F5-1CEB-A348-BBCD-AF9B485092AF}"/>
              </a:ext>
            </a:extLst>
          </p:cNvPr>
          <p:cNvCxnSpPr>
            <a:cxnSpLocks/>
          </p:cNvCxnSpPr>
          <p:nvPr userDrawn="1"/>
        </p:nvCxnSpPr>
        <p:spPr>
          <a:xfrm>
            <a:off x="1702534" y="2877181"/>
            <a:ext cx="0" cy="24294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32C0C1-D09B-0040-BD79-291DB82B3BE9}"/>
              </a:ext>
            </a:extLst>
          </p:cNvPr>
          <p:cNvCxnSpPr>
            <a:cxnSpLocks/>
          </p:cNvCxnSpPr>
          <p:nvPr userDrawn="1"/>
        </p:nvCxnSpPr>
        <p:spPr>
          <a:xfrm>
            <a:off x="2369140" y="6915403"/>
            <a:ext cx="0" cy="13659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D4A1E7-FAED-9544-8EE2-E96023BA3AEB}"/>
              </a:ext>
            </a:extLst>
          </p:cNvPr>
          <p:cNvCxnSpPr>
            <a:cxnSpLocks/>
          </p:cNvCxnSpPr>
          <p:nvPr userDrawn="1"/>
        </p:nvCxnSpPr>
        <p:spPr>
          <a:xfrm>
            <a:off x="3101158" y="1936666"/>
            <a:ext cx="0" cy="41243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B351531-A171-CE49-9C9B-1ED853D5253B}"/>
              </a:ext>
            </a:extLst>
          </p:cNvPr>
          <p:cNvCxnSpPr>
            <a:cxnSpLocks/>
          </p:cNvCxnSpPr>
          <p:nvPr userDrawn="1"/>
        </p:nvCxnSpPr>
        <p:spPr>
          <a:xfrm>
            <a:off x="3677957" y="5979300"/>
            <a:ext cx="0" cy="13659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8AB9F21-E45F-C24F-B5FF-2CFFD7B9B445}"/>
              </a:ext>
            </a:extLst>
          </p:cNvPr>
          <p:cNvCxnSpPr>
            <a:cxnSpLocks/>
          </p:cNvCxnSpPr>
          <p:nvPr userDrawn="1"/>
        </p:nvCxnSpPr>
        <p:spPr>
          <a:xfrm>
            <a:off x="4318570" y="2824242"/>
            <a:ext cx="0" cy="13659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D510969-BF09-1B42-AA69-E0F48B4036FF}"/>
              </a:ext>
            </a:extLst>
          </p:cNvPr>
          <p:cNvCxnSpPr>
            <a:cxnSpLocks/>
          </p:cNvCxnSpPr>
          <p:nvPr userDrawn="1"/>
        </p:nvCxnSpPr>
        <p:spPr>
          <a:xfrm>
            <a:off x="5037725" y="5499884"/>
            <a:ext cx="312" cy="20534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4D0364-36D9-AF4E-B842-8FD32ACCEB8D}"/>
              </a:ext>
            </a:extLst>
          </p:cNvPr>
          <p:cNvCxnSpPr>
            <a:cxnSpLocks/>
          </p:cNvCxnSpPr>
          <p:nvPr userDrawn="1"/>
        </p:nvCxnSpPr>
        <p:spPr>
          <a:xfrm>
            <a:off x="5738596" y="2664746"/>
            <a:ext cx="0" cy="25397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17FD646-6F73-2945-9464-63E6B3264D16}"/>
              </a:ext>
            </a:extLst>
          </p:cNvPr>
          <p:cNvCxnSpPr>
            <a:cxnSpLocks/>
          </p:cNvCxnSpPr>
          <p:nvPr userDrawn="1"/>
        </p:nvCxnSpPr>
        <p:spPr>
          <a:xfrm>
            <a:off x="6384322" y="5815927"/>
            <a:ext cx="0" cy="32966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7D9850CF-C7C4-414D-A712-A2C27D3C9A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38890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E830B-9634-4943-9C2D-2F7F49C1C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469" y="3823325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0" name="Text Placeholder 7">
            <a:extLst>
              <a:ext uri="{FF2B5EF4-FFF2-40B4-BE49-F238E27FC236}">
                <a16:creationId xmlns:a16="http://schemas.microsoft.com/office/drawing/2014/main" id="{8E69A573-510E-024E-B39F-AB33FE1DA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5706" y="2882567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1" name="Text Placeholder 7">
            <a:extLst>
              <a:ext uri="{FF2B5EF4-FFF2-40B4-BE49-F238E27FC236}">
                <a16:creationId xmlns:a16="http://schemas.microsoft.com/office/drawing/2014/main" id="{2E254354-9F42-F24A-B67B-8B8027C04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8333" y="1941808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2" name="Text Placeholder 7">
            <a:extLst>
              <a:ext uri="{FF2B5EF4-FFF2-40B4-BE49-F238E27FC236}">
                <a16:creationId xmlns:a16="http://schemas.microsoft.com/office/drawing/2014/main" id="{EE1F27E5-52AF-844F-BDD6-91E9E47955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701" y="2820265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3" name="Text Placeholder 7">
            <a:extLst>
              <a:ext uri="{FF2B5EF4-FFF2-40B4-BE49-F238E27FC236}">
                <a16:creationId xmlns:a16="http://schemas.microsoft.com/office/drawing/2014/main" id="{0EFE3386-0D4E-BA49-88ED-577D516D7E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8016" y="2652051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4" name="Text Placeholder 7">
            <a:extLst>
              <a:ext uri="{FF2B5EF4-FFF2-40B4-BE49-F238E27FC236}">
                <a16:creationId xmlns:a16="http://schemas.microsoft.com/office/drawing/2014/main" id="{99F2141F-9E00-BA48-B3D6-50AF9993A2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2091" y="6780847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7B2BEA03-FFA7-E24B-AA30-2827CBBD2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8578" y="6575252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B01EE20C-E99F-DA43-ACA8-B17EE37747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8442" y="7516010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7" name="Text Placeholder 7">
            <a:extLst>
              <a:ext uri="{FF2B5EF4-FFF2-40B4-BE49-F238E27FC236}">
                <a16:creationId xmlns:a16="http://schemas.microsoft.com/office/drawing/2014/main" id="{FF72CA1E-37C4-F34D-8BE7-6CC938E478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805" y="8325360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B3E837E8-2899-D843-8A0D-FF962C18B3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3906" y="8280401"/>
            <a:ext cx="680416" cy="1067891"/>
          </a:xfrm>
          <a:prstGeom prst="rect">
            <a:avLst/>
          </a:prstGeom>
        </p:spPr>
        <p:txBody>
          <a:bodyPr lIns="36000" tIns="0" rIns="36000"/>
          <a:lstStyle>
            <a:lvl1pPr marL="0" indent="0" algn="r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8FA73A-6811-1D43-8B67-C969E9F87BE7}"/>
              </a:ext>
            </a:extLst>
          </p:cNvPr>
          <p:cNvSpPr/>
          <p:nvPr/>
        </p:nvSpPr>
        <p:spPr>
          <a:xfrm>
            <a:off x="3500058" y="5087551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D03030E-391B-5F4C-AA91-4043C698319E}"/>
              </a:ext>
            </a:extLst>
          </p:cNvPr>
          <p:cNvSpPr/>
          <p:nvPr/>
        </p:nvSpPr>
        <p:spPr>
          <a:xfrm>
            <a:off x="6207085" y="5043195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0F41309-B11B-184F-891D-FBD92828AB40}"/>
              </a:ext>
            </a:extLst>
          </p:cNvPr>
          <p:cNvSpPr/>
          <p:nvPr/>
        </p:nvSpPr>
        <p:spPr>
          <a:xfrm>
            <a:off x="5556325" y="5183988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A0D34EC-90CF-634B-838B-A90406640E42}"/>
              </a:ext>
            </a:extLst>
          </p:cNvPr>
          <p:cNvSpPr/>
          <p:nvPr/>
        </p:nvSpPr>
        <p:spPr>
          <a:xfrm>
            <a:off x="4156092" y="4091929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A7753D5-2856-7B4B-8929-87EA6105D9DB}"/>
              </a:ext>
            </a:extLst>
          </p:cNvPr>
          <p:cNvSpPr/>
          <p:nvPr/>
        </p:nvSpPr>
        <p:spPr>
          <a:xfrm>
            <a:off x="4855454" y="4619499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F91E0EB-EB65-D944-9276-56BB1BF1D074}"/>
              </a:ext>
            </a:extLst>
          </p:cNvPr>
          <p:cNvSpPr/>
          <p:nvPr/>
        </p:nvSpPr>
        <p:spPr>
          <a:xfrm>
            <a:off x="1517905" y="5256182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2FF9206-5579-524F-9630-8D4E3AA17C75}"/>
              </a:ext>
            </a:extLst>
          </p:cNvPr>
          <p:cNvSpPr/>
          <p:nvPr/>
        </p:nvSpPr>
        <p:spPr>
          <a:xfrm>
            <a:off x="2927605" y="6071491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424B375-44A5-684C-BAC7-50590F642CB0}"/>
              </a:ext>
            </a:extLst>
          </p:cNvPr>
          <p:cNvSpPr/>
          <p:nvPr userDrawn="1"/>
        </p:nvSpPr>
        <p:spPr>
          <a:xfrm>
            <a:off x="894073" y="6042781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A541E5A-9404-C34D-9A6F-C21B5CCF3F50}"/>
              </a:ext>
            </a:extLst>
          </p:cNvPr>
          <p:cNvSpPr/>
          <p:nvPr/>
        </p:nvSpPr>
        <p:spPr>
          <a:xfrm>
            <a:off x="322523" y="6929220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C46FD02-C2DF-3D45-AF1D-2625DEEDF99D}"/>
              </a:ext>
            </a:extLst>
          </p:cNvPr>
          <p:cNvSpPr/>
          <p:nvPr/>
        </p:nvSpPr>
        <p:spPr>
          <a:xfrm>
            <a:off x="2186869" y="5970108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</p:spTree>
    <p:extLst>
      <p:ext uri="{BB962C8B-B14F-4D97-AF65-F5344CB8AC3E}">
        <p14:creationId xmlns:p14="http://schemas.microsoft.com/office/powerpoint/2010/main" val="3373232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no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D8F380E-E26D-4648-A90F-EB7B58355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2776" y="801860"/>
            <a:ext cx="3429000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13B56-340B-3F45-8A40-69A2C8B85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1D613DDB-9481-9748-B0A9-C6AB1A0694E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09861" y="2352712"/>
            <a:ext cx="6238280" cy="6759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insert table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DAA864B-E979-6C42-99B4-ED4BA8E4AE9F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B11DE-F0DE-6949-99C1-4C210F2B6F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05EE23A8-42A4-2C4F-BA46-C92046F73776}"/>
              </a:ext>
            </a:extLst>
          </p:cNvPr>
          <p:cNvSpPr/>
          <p:nvPr userDrawn="1"/>
        </p:nvSpPr>
        <p:spPr>
          <a:xfrm flipH="1">
            <a:off x="-54387" y="-455600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1822010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D8F380E-E26D-4648-A90F-EB7B58355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1" y="801860"/>
            <a:ext cx="3429000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E1E167E-791A-704F-BCF8-3D24ED0F8D04}"/>
              </a:ext>
            </a:extLst>
          </p:cNvPr>
          <p:cNvSpPr/>
          <p:nvPr userDrawn="1"/>
        </p:nvSpPr>
        <p:spPr>
          <a:xfrm flipH="1">
            <a:off x="-54387" y="-455600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B1BBEB-C1D0-4A4D-85F6-92219E6CC73C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B11DE-F0DE-6949-99C1-4C210F2B6F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956538D-AEFC-4546-ADA6-5618BA816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8406" y="2421930"/>
            <a:ext cx="3969735" cy="12881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marL="0" marR="0" lvl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1D613DDB-9481-9748-B0A9-C6AB1A0694E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09861" y="4082729"/>
            <a:ext cx="6238280" cy="50298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857164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9B3060-112F-8C4F-9398-6AC5F7327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328881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FDADE8A-E5CF-9E40-AB6A-5F880E1CE8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34657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32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224457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212122"/>
              </a:gs>
              <a:gs pos="99000">
                <a:srgbClr val="5555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BBA6D85-C086-D14E-ADC0-95B48CCE78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34657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300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0B3C-0EE5-0A4B-AB62-BFF29A1D0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202" y="5059338"/>
            <a:ext cx="6238280" cy="4053266"/>
          </a:xfrm>
          <a:prstGeom prst="rect">
            <a:avLst/>
          </a:prstGeom>
        </p:spPr>
        <p:txBody>
          <a:bodyPr lIns="0" tIns="0" rIns="0" bIns="0" numCol="3" spcCol="360000"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r>
              <a:rPr lang="en-GB" dirty="0"/>
              <a:t> sit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r>
              <a:rPr lang="en-GB" dirty="0"/>
              <a:t> sit Lorem ipsum </a:t>
            </a:r>
            <a:r>
              <a:rPr lang="en-GB" dirty="0" err="1"/>
              <a:t>dolor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224457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99000">
                <a:srgbClr val="55555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</p:spTree>
    <p:extLst>
      <p:ext uri="{BB962C8B-B14F-4D97-AF65-F5344CB8AC3E}">
        <p14:creationId xmlns:p14="http://schemas.microsoft.com/office/powerpoint/2010/main" val="3886339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9002" y="-36688"/>
            <a:ext cx="3429000" cy="994268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83400">
                <a:moveTo>
                  <a:pt x="1206500" y="0"/>
                </a:moveTo>
                <a:lnTo>
                  <a:pt x="6096000" y="25400"/>
                </a:lnTo>
                <a:lnTo>
                  <a:pt x="6096000" y="6883400"/>
                </a:lnTo>
                <a:lnTo>
                  <a:pt x="0" y="6883400"/>
                </a:lnTo>
                <a:cubicBezTo>
                  <a:pt x="541867" y="5257800"/>
                  <a:pt x="814917" y="4309532"/>
                  <a:pt x="558800" y="3619499"/>
                </a:cubicBezTo>
                <a:cubicBezTo>
                  <a:pt x="302683" y="2929466"/>
                  <a:pt x="-785283" y="2040466"/>
                  <a:pt x="1206500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>
            <a:off x="3185973" y="-381897"/>
            <a:ext cx="832550" cy="10659119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088" h="7382833">
                <a:moveTo>
                  <a:pt x="1480088" y="0"/>
                </a:moveTo>
                <a:cubicBezTo>
                  <a:pt x="692047" y="805286"/>
                  <a:pt x="284064" y="1370243"/>
                  <a:pt x="155864" y="2260376"/>
                </a:cubicBezTo>
                <a:cubicBezTo>
                  <a:pt x="27664" y="3150509"/>
                  <a:pt x="783359" y="3603236"/>
                  <a:pt x="757382" y="4456979"/>
                </a:cubicBezTo>
                <a:cubicBezTo>
                  <a:pt x="731405" y="5310722"/>
                  <a:pt x="171450" y="6940450"/>
                  <a:pt x="0" y="738283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328881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34657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B6BA09-5ECE-6945-B171-9AFB7DD7B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9182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300ED88-84E9-D443-982D-CD9601C10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68" y="4160912"/>
            <a:ext cx="6901597" cy="69096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10000 w 10000"/>
              <a:gd name="connsiteY2" fmla="*/ 1 h 10001"/>
              <a:gd name="connsiteX3" fmla="*/ 10000 w 10000"/>
              <a:gd name="connsiteY3" fmla="*/ 10001 h 10001"/>
              <a:gd name="connsiteX4" fmla="*/ 0 w 10000"/>
              <a:gd name="connsiteY4" fmla="*/ 10001 h 10001"/>
              <a:gd name="connsiteX5" fmla="*/ 0 w 10000"/>
              <a:gd name="connsiteY5" fmla="*/ 1 h 10001"/>
              <a:gd name="connsiteX0" fmla="*/ 0 w 10000"/>
              <a:gd name="connsiteY0" fmla="*/ 22 h 10022"/>
              <a:gd name="connsiteX1" fmla="*/ 1112 w 10000"/>
              <a:gd name="connsiteY1" fmla="*/ 21 h 10022"/>
              <a:gd name="connsiteX2" fmla="*/ 5965 w 10000"/>
              <a:gd name="connsiteY2" fmla="*/ 0 h 10022"/>
              <a:gd name="connsiteX3" fmla="*/ 10000 w 10000"/>
              <a:gd name="connsiteY3" fmla="*/ 22 h 10022"/>
              <a:gd name="connsiteX4" fmla="*/ 10000 w 10000"/>
              <a:gd name="connsiteY4" fmla="*/ 10022 h 10022"/>
              <a:gd name="connsiteX5" fmla="*/ 0 w 10000"/>
              <a:gd name="connsiteY5" fmla="*/ 10022 h 10022"/>
              <a:gd name="connsiteX6" fmla="*/ 0 w 10000"/>
              <a:gd name="connsiteY6" fmla="*/ 22 h 10022"/>
              <a:gd name="connsiteX0" fmla="*/ 0 w 10000"/>
              <a:gd name="connsiteY0" fmla="*/ 1 h 10001"/>
              <a:gd name="connsiteX1" fmla="*/ 1112 w 10000"/>
              <a:gd name="connsiteY1" fmla="*/ 0 h 10001"/>
              <a:gd name="connsiteX2" fmla="*/ 6128 w 10000"/>
              <a:gd name="connsiteY2" fmla="*/ 750 h 10001"/>
              <a:gd name="connsiteX3" fmla="*/ 10000 w 10000"/>
              <a:gd name="connsiteY3" fmla="*/ 1 h 10001"/>
              <a:gd name="connsiteX4" fmla="*/ 10000 w 10000"/>
              <a:gd name="connsiteY4" fmla="*/ 10001 h 10001"/>
              <a:gd name="connsiteX5" fmla="*/ 0 w 10000"/>
              <a:gd name="connsiteY5" fmla="*/ 10001 h 10001"/>
              <a:gd name="connsiteX6" fmla="*/ 0 w 10000"/>
              <a:gd name="connsiteY6" fmla="*/ 1 h 10001"/>
              <a:gd name="connsiteX0" fmla="*/ 3889 w 13889"/>
              <a:gd name="connsiteY0" fmla="*/ 1 h 12524"/>
              <a:gd name="connsiteX1" fmla="*/ 5001 w 13889"/>
              <a:gd name="connsiteY1" fmla="*/ 0 h 12524"/>
              <a:gd name="connsiteX2" fmla="*/ 10017 w 13889"/>
              <a:gd name="connsiteY2" fmla="*/ 750 h 12524"/>
              <a:gd name="connsiteX3" fmla="*/ 13889 w 13889"/>
              <a:gd name="connsiteY3" fmla="*/ 1 h 12524"/>
              <a:gd name="connsiteX4" fmla="*/ 13889 w 13889"/>
              <a:gd name="connsiteY4" fmla="*/ 10001 h 12524"/>
              <a:gd name="connsiteX5" fmla="*/ 0 w 13889"/>
              <a:gd name="connsiteY5" fmla="*/ 12524 h 12524"/>
              <a:gd name="connsiteX6" fmla="*/ 3889 w 13889"/>
              <a:gd name="connsiteY6" fmla="*/ 1 h 12524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13889 w 22926"/>
              <a:gd name="connsiteY3" fmla="*/ 1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3889 w 22926"/>
              <a:gd name="connsiteY0" fmla="*/ 1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3889 w 22926"/>
              <a:gd name="connsiteY6" fmla="*/ 1 h 12545"/>
              <a:gd name="connsiteX0" fmla="*/ 0 w 22926"/>
              <a:gd name="connsiteY0" fmla="*/ 2357 h 12545"/>
              <a:gd name="connsiteX1" fmla="*/ 5001 w 22926"/>
              <a:gd name="connsiteY1" fmla="*/ 0 h 12545"/>
              <a:gd name="connsiteX2" fmla="*/ 10017 w 22926"/>
              <a:gd name="connsiteY2" fmla="*/ 750 h 12545"/>
              <a:gd name="connsiteX3" fmla="*/ 22909 w 22926"/>
              <a:gd name="connsiteY3" fmla="*/ 2524 h 12545"/>
              <a:gd name="connsiteX4" fmla="*/ 22926 w 22926"/>
              <a:gd name="connsiteY4" fmla="*/ 12545 h 12545"/>
              <a:gd name="connsiteX5" fmla="*/ 0 w 22926"/>
              <a:gd name="connsiteY5" fmla="*/ 12524 h 12545"/>
              <a:gd name="connsiteX6" fmla="*/ 0 w 22926"/>
              <a:gd name="connsiteY6" fmla="*/ 2357 h 12545"/>
              <a:gd name="connsiteX0" fmla="*/ 0 w 22926"/>
              <a:gd name="connsiteY0" fmla="*/ 1607 h 11795"/>
              <a:gd name="connsiteX1" fmla="*/ 8138 w 22926"/>
              <a:gd name="connsiteY1" fmla="*/ 3107 h 11795"/>
              <a:gd name="connsiteX2" fmla="*/ 10017 w 22926"/>
              <a:gd name="connsiteY2" fmla="*/ 0 h 11795"/>
              <a:gd name="connsiteX3" fmla="*/ 22909 w 22926"/>
              <a:gd name="connsiteY3" fmla="*/ 1774 h 11795"/>
              <a:gd name="connsiteX4" fmla="*/ 22926 w 22926"/>
              <a:gd name="connsiteY4" fmla="*/ 11795 h 11795"/>
              <a:gd name="connsiteX5" fmla="*/ 0 w 22926"/>
              <a:gd name="connsiteY5" fmla="*/ 11774 h 11795"/>
              <a:gd name="connsiteX6" fmla="*/ 0 w 22926"/>
              <a:gd name="connsiteY6" fmla="*/ 1607 h 11795"/>
              <a:gd name="connsiteX0" fmla="*/ 0 w 22926"/>
              <a:gd name="connsiteY0" fmla="*/ 189 h 10377"/>
              <a:gd name="connsiteX1" fmla="*/ 8138 w 22926"/>
              <a:gd name="connsiteY1" fmla="*/ 1689 h 10377"/>
              <a:gd name="connsiteX2" fmla="*/ 12909 w 22926"/>
              <a:gd name="connsiteY2" fmla="*/ 0 h 10377"/>
              <a:gd name="connsiteX3" fmla="*/ 22909 w 22926"/>
              <a:gd name="connsiteY3" fmla="*/ 356 h 10377"/>
              <a:gd name="connsiteX4" fmla="*/ 22926 w 22926"/>
              <a:gd name="connsiteY4" fmla="*/ 10377 h 10377"/>
              <a:gd name="connsiteX5" fmla="*/ 0 w 22926"/>
              <a:gd name="connsiteY5" fmla="*/ 10356 h 10377"/>
              <a:gd name="connsiteX6" fmla="*/ 0 w 22926"/>
              <a:gd name="connsiteY6" fmla="*/ 189 h 10377"/>
              <a:gd name="connsiteX0" fmla="*/ 0 w 22926"/>
              <a:gd name="connsiteY0" fmla="*/ 189 h 10377"/>
              <a:gd name="connsiteX1" fmla="*/ 4184 w 22926"/>
              <a:gd name="connsiteY1" fmla="*/ 981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89 h 10377"/>
              <a:gd name="connsiteX1" fmla="*/ 3939 w 22926"/>
              <a:gd name="connsiteY1" fmla="*/ 793 h 10377"/>
              <a:gd name="connsiteX2" fmla="*/ 8138 w 22926"/>
              <a:gd name="connsiteY2" fmla="*/ 1689 h 10377"/>
              <a:gd name="connsiteX3" fmla="*/ 12909 w 22926"/>
              <a:gd name="connsiteY3" fmla="*/ 0 h 10377"/>
              <a:gd name="connsiteX4" fmla="*/ 22909 w 22926"/>
              <a:gd name="connsiteY4" fmla="*/ 356 h 10377"/>
              <a:gd name="connsiteX5" fmla="*/ 22926 w 22926"/>
              <a:gd name="connsiteY5" fmla="*/ 10377 h 10377"/>
              <a:gd name="connsiteX6" fmla="*/ 0 w 22926"/>
              <a:gd name="connsiteY6" fmla="*/ 10356 h 10377"/>
              <a:gd name="connsiteX7" fmla="*/ 0 w 22926"/>
              <a:gd name="connsiteY7" fmla="*/ 189 h 10377"/>
              <a:gd name="connsiteX0" fmla="*/ 0 w 22926"/>
              <a:gd name="connsiteY0" fmla="*/ 152 h 10340"/>
              <a:gd name="connsiteX1" fmla="*/ 3939 w 22926"/>
              <a:gd name="connsiteY1" fmla="*/ 756 h 10340"/>
              <a:gd name="connsiteX2" fmla="*/ 8138 w 22926"/>
              <a:gd name="connsiteY2" fmla="*/ 1652 h 10340"/>
              <a:gd name="connsiteX3" fmla="*/ 13710 w 22926"/>
              <a:gd name="connsiteY3" fmla="*/ 67 h 10340"/>
              <a:gd name="connsiteX4" fmla="*/ 22909 w 22926"/>
              <a:gd name="connsiteY4" fmla="*/ 319 h 10340"/>
              <a:gd name="connsiteX5" fmla="*/ 22926 w 22926"/>
              <a:gd name="connsiteY5" fmla="*/ 10340 h 10340"/>
              <a:gd name="connsiteX6" fmla="*/ 0 w 22926"/>
              <a:gd name="connsiteY6" fmla="*/ 10319 h 10340"/>
              <a:gd name="connsiteX7" fmla="*/ 0 w 22926"/>
              <a:gd name="connsiteY7" fmla="*/ 152 h 10340"/>
              <a:gd name="connsiteX0" fmla="*/ 0 w 22926"/>
              <a:gd name="connsiteY0" fmla="*/ 460 h 10648"/>
              <a:gd name="connsiteX1" fmla="*/ 3939 w 22926"/>
              <a:gd name="connsiteY1" fmla="*/ 1064 h 10648"/>
              <a:gd name="connsiteX2" fmla="*/ 8138 w 22926"/>
              <a:gd name="connsiteY2" fmla="*/ 1960 h 10648"/>
              <a:gd name="connsiteX3" fmla="*/ 13203 w 22926"/>
              <a:gd name="connsiteY3" fmla="*/ 0 h 10648"/>
              <a:gd name="connsiteX4" fmla="*/ 22909 w 22926"/>
              <a:gd name="connsiteY4" fmla="*/ 627 h 10648"/>
              <a:gd name="connsiteX5" fmla="*/ 22926 w 22926"/>
              <a:gd name="connsiteY5" fmla="*/ 10648 h 10648"/>
              <a:gd name="connsiteX6" fmla="*/ 0 w 22926"/>
              <a:gd name="connsiteY6" fmla="*/ 10627 h 10648"/>
              <a:gd name="connsiteX7" fmla="*/ 0 w 22926"/>
              <a:gd name="connsiteY7" fmla="*/ 460 h 10648"/>
              <a:gd name="connsiteX0" fmla="*/ 0 w 22926"/>
              <a:gd name="connsiteY0" fmla="*/ 781 h 10969"/>
              <a:gd name="connsiteX1" fmla="*/ 3939 w 22926"/>
              <a:gd name="connsiteY1" fmla="*/ 1385 h 10969"/>
              <a:gd name="connsiteX2" fmla="*/ 8138 w 22926"/>
              <a:gd name="connsiteY2" fmla="*/ 2281 h 10969"/>
              <a:gd name="connsiteX3" fmla="*/ 13203 w 22926"/>
              <a:gd name="connsiteY3" fmla="*/ 321 h 10969"/>
              <a:gd name="connsiteX4" fmla="*/ 22909 w 22926"/>
              <a:gd name="connsiteY4" fmla="*/ 948 h 10969"/>
              <a:gd name="connsiteX5" fmla="*/ 22926 w 22926"/>
              <a:gd name="connsiteY5" fmla="*/ 10969 h 10969"/>
              <a:gd name="connsiteX6" fmla="*/ 0 w 22926"/>
              <a:gd name="connsiteY6" fmla="*/ 10948 h 10969"/>
              <a:gd name="connsiteX7" fmla="*/ 0 w 22926"/>
              <a:gd name="connsiteY7" fmla="*/ 781 h 10969"/>
              <a:gd name="connsiteX0" fmla="*/ 0 w 22926"/>
              <a:gd name="connsiteY0" fmla="*/ 523 h 10711"/>
              <a:gd name="connsiteX1" fmla="*/ 3939 w 22926"/>
              <a:gd name="connsiteY1" fmla="*/ 1127 h 10711"/>
              <a:gd name="connsiteX2" fmla="*/ 8040 w 22926"/>
              <a:gd name="connsiteY2" fmla="*/ 2315 h 10711"/>
              <a:gd name="connsiteX3" fmla="*/ 13203 w 22926"/>
              <a:gd name="connsiteY3" fmla="*/ 63 h 10711"/>
              <a:gd name="connsiteX4" fmla="*/ 22909 w 22926"/>
              <a:gd name="connsiteY4" fmla="*/ 690 h 10711"/>
              <a:gd name="connsiteX5" fmla="*/ 22926 w 22926"/>
              <a:gd name="connsiteY5" fmla="*/ 10711 h 10711"/>
              <a:gd name="connsiteX6" fmla="*/ 0 w 22926"/>
              <a:gd name="connsiteY6" fmla="*/ 10690 h 10711"/>
              <a:gd name="connsiteX7" fmla="*/ 0 w 22926"/>
              <a:gd name="connsiteY7" fmla="*/ 523 h 10711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26"/>
              <a:gd name="connsiteY0" fmla="*/ 502 h 10690"/>
              <a:gd name="connsiteX1" fmla="*/ 3939 w 22926"/>
              <a:gd name="connsiteY1" fmla="*/ 1106 h 10690"/>
              <a:gd name="connsiteX2" fmla="*/ 8171 w 22926"/>
              <a:gd name="connsiteY2" fmla="*/ 1919 h 10690"/>
              <a:gd name="connsiteX3" fmla="*/ 13203 w 22926"/>
              <a:gd name="connsiteY3" fmla="*/ 42 h 10690"/>
              <a:gd name="connsiteX4" fmla="*/ 22909 w 22926"/>
              <a:gd name="connsiteY4" fmla="*/ 669 h 10690"/>
              <a:gd name="connsiteX5" fmla="*/ 22926 w 22926"/>
              <a:gd name="connsiteY5" fmla="*/ 10690 h 10690"/>
              <a:gd name="connsiteX6" fmla="*/ 0 w 22926"/>
              <a:gd name="connsiteY6" fmla="*/ 10669 h 10690"/>
              <a:gd name="connsiteX7" fmla="*/ 0 w 22926"/>
              <a:gd name="connsiteY7" fmla="*/ 502 h 10690"/>
              <a:gd name="connsiteX0" fmla="*/ 0 w 22959"/>
              <a:gd name="connsiteY0" fmla="*/ 856 h 10690"/>
              <a:gd name="connsiteX1" fmla="*/ 3972 w 22959"/>
              <a:gd name="connsiteY1" fmla="*/ 1106 h 10690"/>
              <a:gd name="connsiteX2" fmla="*/ 8204 w 22959"/>
              <a:gd name="connsiteY2" fmla="*/ 1919 h 10690"/>
              <a:gd name="connsiteX3" fmla="*/ 13236 w 22959"/>
              <a:gd name="connsiteY3" fmla="*/ 42 h 10690"/>
              <a:gd name="connsiteX4" fmla="*/ 22942 w 22959"/>
              <a:gd name="connsiteY4" fmla="*/ 669 h 10690"/>
              <a:gd name="connsiteX5" fmla="*/ 22959 w 22959"/>
              <a:gd name="connsiteY5" fmla="*/ 10690 h 10690"/>
              <a:gd name="connsiteX6" fmla="*/ 33 w 22959"/>
              <a:gd name="connsiteY6" fmla="*/ 10669 h 10690"/>
              <a:gd name="connsiteX7" fmla="*/ 0 w 22959"/>
              <a:gd name="connsiteY7" fmla="*/ 856 h 10690"/>
              <a:gd name="connsiteX0" fmla="*/ 0 w 22959"/>
              <a:gd name="connsiteY0" fmla="*/ 4071 h 13905"/>
              <a:gd name="connsiteX1" fmla="*/ 5949 w 22959"/>
              <a:gd name="connsiteY1" fmla="*/ 5 h 13905"/>
              <a:gd name="connsiteX2" fmla="*/ 8204 w 22959"/>
              <a:gd name="connsiteY2" fmla="*/ 5134 h 13905"/>
              <a:gd name="connsiteX3" fmla="*/ 13236 w 22959"/>
              <a:gd name="connsiteY3" fmla="*/ 3257 h 13905"/>
              <a:gd name="connsiteX4" fmla="*/ 22942 w 22959"/>
              <a:gd name="connsiteY4" fmla="*/ 3884 h 13905"/>
              <a:gd name="connsiteX5" fmla="*/ 22959 w 22959"/>
              <a:gd name="connsiteY5" fmla="*/ 13905 h 13905"/>
              <a:gd name="connsiteX6" fmla="*/ 33 w 22959"/>
              <a:gd name="connsiteY6" fmla="*/ 13884 h 13905"/>
              <a:gd name="connsiteX7" fmla="*/ 0 w 22959"/>
              <a:gd name="connsiteY7" fmla="*/ 4071 h 13905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22942 w 22959"/>
              <a:gd name="connsiteY4" fmla="*/ 3911 h 13932"/>
              <a:gd name="connsiteX5" fmla="*/ 22959 w 22959"/>
              <a:gd name="connsiteY5" fmla="*/ 13932 h 13932"/>
              <a:gd name="connsiteX6" fmla="*/ 33 w 22959"/>
              <a:gd name="connsiteY6" fmla="*/ 13911 h 13932"/>
              <a:gd name="connsiteX7" fmla="*/ 0 w 22959"/>
              <a:gd name="connsiteY7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992 w 22959"/>
              <a:gd name="connsiteY4" fmla="*/ 3639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2959"/>
              <a:gd name="connsiteY0" fmla="*/ 4098 h 13932"/>
              <a:gd name="connsiteX1" fmla="*/ 5949 w 22959"/>
              <a:gd name="connsiteY1" fmla="*/ 32 h 13932"/>
              <a:gd name="connsiteX2" fmla="*/ 10573 w 22959"/>
              <a:gd name="connsiteY2" fmla="*/ 2242 h 13932"/>
              <a:gd name="connsiteX3" fmla="*/ 13236 w 22959"/>
              <a:gd name="connsiteY3" fmla="*/ 3284 h 13932"/>
              <a:gd name="connsiteX4" fmla="*/ 17583 w 22959"/>
              <a:gd name="connsiteY4" fmla="*/ 1617 h 13932"/>
              <a:gd name="connsiteX5" fmla="*/ 22942 w 22959"/>
              <a:gd name="connsiteY5" fmla="*/ 3911 h 13932"/>
              <a:gd name="connsiteX6" fmla="*/ 22959 w 22959"/>
              <a:gd name="connsiteY6" fmla="*/ 13932 h 13932"/>
              <a:gd name="connsiteX7" fmla="*/ 33 w 22959"/>
              <a:gd name="connsiteY7" fmla="*/ 13911 h 13932"/>
              <a:gd name="connsiteX8" fmla="*/ 0 w 22959"/>
              <a:gd name="connsiteY8" fmla="*/ 4098 h 13932"/>
              <a:gd name="connsiteX0" fmla="*/ 0 w 23285"/>
              <a:gd name="connsiteY0" fmla="*/ 4098 h 13932"/>
              <a:gd name="connsiteX1" fmla="*/ 5949 w 23285"/>
              <a:gd name="connsiteY1" fmla="*/ 32 h 13932"/>
              <a:gd name="connsiteX2" fmla="*/ 10573 w 23285"/>
              <a:gd name="connsiteY2" fmla="*/ 2242 h 13932"/>
              <a:gd name="connsiteX3" fmla="*/ 13236 w 23285"/>
              <a:gd name="connsiteY3" fmla="*/ 3284 h 13932"/>
              <a:gd name="connsiteX4" fmla="*/ 17583 w 23285"/>
              <a:gd name="connsiteY4" fmla="*/ 1617 h 13932"/>
              <a:gd name="connsiteX5" fmla="*/ 23285 w 23285"/>
              <a:gd name="connsiteY5" fmla="*/ 5662 h 13932"/>
              <a:gd name="connsiteX6" fmla="*/ 22959 w 23285"/>
              <a:gd name="connsiteY6" fmla="*/ 13932 h 13932"/>
              <a:gd name="connsiteX7" fmla="*/ 33 w 23285"/>
              <a:gd name="connsiteY7" fmla="*/ 13911 h 13932"/>
              <a:gd name="connsiteX8" fmla="*/ 0 w 23285"/>
              <a:gd name="connsiteY8" fmla="*/ 4098 h 13932"/>
              <a:gd name="connsiteX0" fmla="*/ 0 w 23319"/>
              <a:gd name="connsiteY0" fmla="*/ 4098 h 16830"/>
              <a:gd name="connsiteX1" fmla="*/ 5949 w 23319"/>
              <a:gd name="connsiteY1" fmla="*/ 32 h 16830"/>
              <a:gd name="connsiteX2" fmla="*/ 10573 w 23319"/>
              <a:gd name="connsiteY2" fmla="*/ 2242 h 16830"/>
              <a:gd name="connsiteX3" fmla="*/ 13236 w 23319"/>
              <a:gd name="connsiteY3" fmla="*/ 3284 h 16830"/>
              <a:gd name="connsiteX4" fmla="*/ 17583 w 23319"/>
              <a:gd name="connsiteY4" fmla="*/ 1617 h 16830"/>
              <a:gd name="connsiteX5" fmla="*/ 23285 w 23319"/>
              <a:gd name="connsiteY5" fmla="*/ 5662 h 16830"/>
              <a:gd name="connsiteX6" fmla="*/ 23319 w 23319"/>
              <a:gd name="connsiteY6" fmla="*/ 16830 h 16830"/>
              <a:gd name="connsiteX7" fmla="*/ 33 w 23319"/>
              <a:gd name="connsiteY7" fmla="*/ 13911 h 16830"/>
              <a:gd name="connsiteX8" fmla="*/ 0 w 23319"/>
              <a:gd name="connsiteY8" fmla="*/ 4098 h 16830"/>
              <a:gd name="connsiteX0" fmla="*/ 0 w 23319"/>
              <a:gd name="connsiteY0" fmla="*/ 4098 h 17476"/>
              <a:gd name="connsiteX1" fmla="*/ 5949 w 23319"/>
              <a:gd name="connsiteY1" fmla="*/ 32 h 17476"/>
              <a:gd name="connsiteX2" fmla="*/ 10573 w 23319"/>
              <a:gd name="connsiteY2" fmla="*/ 2242 h 17476"/>
              <a:gd name="connsiteX3" fmla="*/ 13236 w 23319"/>
              <a:gd name="connsiteY3" fmla="*/ 3284 h 17476"/>
              <a:gd name="connsiteX4" fmla="*/ 17583 w 23319"/>
              <a:gd name="connsiteY4" fmla="*/ 1617 h 17476"/>
              <a:gd name="connsiteX5" fmla="*/ 23285 w 23319"/>
              <a:gd name="connsiteY5" fmla="*/ 5662 h 17476"/>
              <a:gd name="connsiteX6" fmla="*/ 23319 w 23319"/>
              <a:gd name="connsiteY6" fmla="*/ 17476 h 17476"/>
              <a:gd name="connsiteX7" fmla="*/ 33 w 23319"/>
              <a:gd name="connsiteY7" fmla="*/ 13911 h 17476"/>
              <a:gd name="connsiteX8" fmla="*/ 0 w 23319"/>
              <a:gd name="connsiteY8" fmla="*/ 4098 h 17476"/>
              <a:gd name="connsiteX0" fmla="*/ 32 w 23351"/>
              <a:gd name="connsiteY0" fmla="*/ 4098 h 17539"/>
              <a:gd name="connsiteX1" fmla="*/ 5981 w 23351"/>
              <a:gd name="connsiteY1" fmla="*/ 32 h 17539"/>
              <a:gd name="connsiteX2" fmla="*/ 10605 w 23351"/>
              <a:gd name="connsiteY2" fmla="*/ 2242 h 17539"/>
              <a:gd name="connsiteX3" fmla="*/ 13268 w 23351"/>
              <a:gd name="connsiteY3" fmla="*/ 3284 h 17539"/>
              <a:gd name="connsiteX4" fmla="*/ 17615 w 23351"/>
              <a:gd name="connsiteY4" fmla="*/ 1617 h 17539"/>
              <a:gd name="connsiteX5" fmla="*/ 23317 w 23351"/>
              <a:gd name="connsiteY5" fmla="*/ 5662 h 17539"/>
              <a:gd name="connsiteX6" fmla="*/ 23351 w 23351"/>
              <a:gd name="connsiteY6" fmla="*/ 17476 h 17539"/>
              <a:gd name="connsiteX7" fmla="*/ 0 w 23351"/>
              <a:gd name="connsiteY7" fmla="*/ 17539 h 17539"/>
              <a:gd name="connsiteX8" fmla="*/ 32 w 23351"/>
              <a:gd name="connsiteY8" fmla="*/ 4098 h 17539"/>
              <a:gd name="connsiteX0" fmla="*/ 32 w 23351"/>
              <a:gd name="connsiteY0" fmla="*/ 4159 h 17600"/>
              <a:gd name="connsiteX1" fmla="*/ 5981 w 23351"/>
              <a:gd name="connsiteY1" fmla="*/ 93 h 17600"/>
              <a:gd name="connsiteX2" fmla="*/ 9968 w 23351"/>
              <a:gd name="connsiteY2" fmla="*/ 1469 h 17600"/>
              <a:gd name="connsiteX3" fmla="*/ 13268 w 23351"/>
              <a:gd name="connsiteY3" fmla="*/ 3345 h 17600"/>
              <a:gd name="connsiteX4" fmla="*/ 17615 w 23351"/>
              <a:gd name="connsiteY4" fmla="*/ 1678 h 17600"/>
              <a:gd name="connsiteX5" fmla="*/ 23317 w 23351"/>
              <a:gd name="connsiteY5" fmla="*/ 5723 h 17600"/>
              <a:gd name="connsiteX6" fmla="*/ 23351 w 23351"/>
              <a:gd name="connsiteY6" fmla="*/ 17537 h 17600"/>
              <a:gd name="connsiteX7" fmla="*/ 0 w 23351"/>
              <a:gd name="connsiteY7" fmla="*/ 17600 h 17600"/>
              <a:gd name="connsiteX8" fmla="*/ 32 w 23351"/>
              <a:gd name="connsiteY8" fmla="*/ 4159 h 17600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615 w 23351"/>
              <a:gd name="connsiteY4" fmla="*/ 1726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3317 w 23351"/>
              <a:gd name="connsiteY5" fmla="*/ 5771 h 17648"/>
              <a:gd name="connsiteX6" fmla="*/ 23351 w 23351"/>
              <a:gd name="connsiteY6" fmla="*/ 17585 h 17648"/>
              <a:gd name="connsiteX7" fmla="*/ 0 w 23351"/>
              <a:gd name="connsiteY7" fmla="*/ 17648 h 17648"/>
              <a:gd name="connsiteX8" fmla="*/ 32 w 23351"/>
              <a:gd name="connsiteY8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982 w 23351"/>
              <a:gd name="connsiteY5" fmla="*/ 337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1391 w 23351"/>
              <a:gd name="connsiteY5" fmla="*/ 4395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795 w 23351"/>
              <a:gd name="connsiteY4" fmla="*/ 1747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72 w 23351"/>
              <a:gd name="connsiteY5" fmla="*/ 3811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207 h 17648"/>
              <a:gd name="connsiteX1" fmla="*/ 5981 w 23351"/>
              <a:gd name="connsiteY1" fmla="*/ 141 h 17648"/>
              <a:gd name="connsiteX2" fmla="*/ 9968 w 23351"/>
              <a:gd name="connsiteY2" fmla="*/ 1517 h 17648"/>
              <a:gd name="connsiteX3" fmla="*/ 13268 w 23351"/>
              <a:gd name="connsiteY3" fmla="*/ 3393 h 17648"/>
              <a:gd name="connsiteX4" fmla="*/ 17517 w 23351"/>
              <a:gd name="connsiteY4" fmla="*/ 1726 h 17648"/>
              <a:gd name="connsiteX5" fmla="*/ 20623 w 23351"/>
              <a:gd name="connsiteY5" fmla="*/ 3853 h 17648"/>
              <a:gd name="connsiteX6" fmla="*/ 23317 w 23351"/>
              <a:gd name="connsiteY6" fmla="*/ 5771 h 17648"/>
              <a:gd name="connsiteX7" fmla="*/ 23351 w 23351"/>
              <a:gd name="connsiteY7" fmla="*/ 17585 h 17648"/>
              <a:gd name="connsiteX8" fmla="*/ 0 w 23351"/>
              <a:gd name="connsiteY8" fmla="*/ 17648 h 17648"/>
              <a:gd name="connsiteX9" fmla="*/ 32 w 23351"/>
              <a:gd name="connsiteY9" fmla="*/ 4207 h 17648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60 h 17601"/>
              <a:gd name="connsiteX1" fmla="*/ 5981 w 23351"/>
              <a:gd name="connsiteY1" fmla="*/ 94 h 17601"/>
              <a:gd name="connsiteX2" fmla="*/ 9968 w 23351"/>
              <a:gd name="connsiteY2" fmla="*/ 1470 h 17601"/>
              <a:gd name="connsiteX3" fmla="*/ 13562 w 23351"/>
              <a:gd name="connsiteY3" fmla="*/ 3388 h 17601"/>
              <a:gd name="connsiteX4" fmla="*/ 17517 w 23351"/>
              <a:gd name="connsiteY4" fmla="*/ 1679 h 17601"/>
              <a:gd name="connsiteX5" fmla="*/ 20623 w 23351"/>
              <a:gd name="connsiteY5" fmla="*/ 3806 h 17601"/>
              <a:gd name="connsiteX6" fmla="*/ 23317 w 23351"/>
              <a:gd name="connsiteY6" fmla="*/ 5724 h 17601"/>
              <a:gd name="connsiteX7" fmla="*/ 23351 w 23351"/>
              <a:gd name="connsiteY7" fmla="*/ 17538 h 17601"/>
              <a:gd name="connsiteX8" fmla="*/ 0 w 23351"/>
              <a:gd name="connsiteY8" fmla="*/ 17601 h 17601"/>
              <a:gd name="connsiteX9" fmla="*/ 32 w 23351"/>
              <a:gd name="connsiteY9" fmla="*/ 4160 h 17601"/>
              <a:gd name="connsiteX0" fmla="*/ 32 w 23351"/>
              <a:gd name="connsiteY0" fmla="*/ 4188 h 17629"/>
              <a:gd name="connsiteX1" fmla="*/ 5981 w 23351"/>
              <a:gd name="connsiteY1" fmla="*/ 122 h 17629"/>
              <a:gd name="connsiteX2" fmla="*/ 9968 w 23351"/>
              <a:gd name="connsiteY2" fmla="*/ 1498 h 17629"/>
              <a:gd name="connsiteX3" fmla="*/ 13562 w 23351"/>
              <a:gd name="connsiteY3" fmla="*/ 3416 h 17629"/>
              <a:gd name="connsiteX4" fmla="*/ 17517 w 23351"/>
              <a:gd name="connsiteY4" fmla="*/ 1707 h 17629"/>
              <a:gd name="connsiteX5" fmla="*/ 20623 w 23351"/>
              <a:gd name="connsiteY5" fmla="*/ 3834 h 17629"/>
              <a:gd name="connsiteX6" fmla="*/ 23317 w 23351"/>
              <a:gd name="connsiteY6" fmla="*/ 5752 h 17629"/>
              <a:gd name="connsiteX7" fmla="*/ 23351 w 23351"/>
              <a:gd name="connsiteY7" fmla="*/ 17566 h 17629"/>
              <a:gd name="connsiteX8" fmla="*/ 0 w 23351"/>
              <a:gd name="connsiteY8" fmla="*/ 17629 h 17629"/>
              <a:gd name="connsiteX9" fmla="*/ 32 w 23351"/>
              <a:gd name="connsiteY9" fmla="*/ 4188 h 17629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11 h 17652"/>
              <a:gd name="connsiteX1" fmla="*/ 5981 w 23351"/>
              <a:gd name="connsiteY1" fmla="*/ 145 h 17652"/>
              <a:gd name="connsiteX2" fmla="*/ 9968 w 23351"/>
              <a:gd name="connsiteY2" fmla="*/ 1521 h 17652"/>
              <a:gd name="connsiteX3" fmla="*/ 13562 w 23351"/>
              <a:gd name="connsiteY3" fmla="*/ 3439 h 17652"/>
              <a:gd name="connsiteX4" fmla="*/ 17517 w 23351"/>
              <a:gd name="connsiteY4" fmla="*/ 1730 h 17652"/>
              <a:gd name="connsiteX5" fmla="*/ 20623 w 23351"/>
              <a:gd name="connsiteY5" fmla="*/ 3857 h 17652"/>
              <a:gd name="connsiteX6" fmla="*/ 23317 w 23351"/>
              <a:gd name="connsiteY6" fmla="*/ 5775 h 17652"/>
              <a:gd name="connsiteX7" fmla="*/ 23351 w 23351"/>
              <a:gd name="connsiteY7" fmla="*/ 17589 h 17652"/>
              <a:gd name="connsiteX8" fmla="*/ 0 w 23351"/>
              <a:gd name="connsiteY8" fmla="*/ 17652 h 17652"/>
              <a:gd name="connsiteX9" fmla="*/ 32 w 23351"/>
              <a:gd name="connsiteY9" fmla="*/ 4211 h 17652"/>
              <a:gd name="connsiteX0" fmla="*/ 32 w 23351"/>
              <a:gd name="connsiteY0" fmla="*/ 4226 h 17667"/>
              <a:gd name="connsiteX1" fmla="*/ 5981 w 23351"/>
              <a:gd name="connsiteY1" fmla="*/ 160 h 17667"/>
              <a:gd name="connsiteX2" fmla="*/ 9968 w 23351"/>
              <a:gd name="connsiteY2" fmla="*/ 1536 h 17667"/>
              <a:gd name="connsiteX3" fmla="*/ 13562 w 23351"/>
              <a:gd name="connsiteY3" fmla="*/ 3454 h 17667"/>
              <a:gd name="connsiteX4" fmla="*/ 17517 w 23351"/>
              <a:gd name="connsiteY4" fmla="*/ 1745 h 17667"/>
              <a:gd name="connsiteX5" fmla="*/ 20623 w 23351"/>
              <a:gd name="connsiteY5" fmla="*/ 3872 h 17667"/>
              <a:gd name="connsiteX6" fmla="*/ 23317 w 23351"/>
              <a:gd name="connsiteY6" fmla="*/ 5790 h 17667"/>
              <a:gd name="connsiteX7" fmla="*/ 23351 w 23351"/>
              <a:gd name="connsiteY7" fmla="*/ 17604 h 17667"/>
              <a:gd name="connsiteX8" fmla="*/ 0 w 23351"/>
              <a:gd name="connsiteY8" fmla="*/ 17667 h 17667"/>
              <a:gd name="connsiteX9" fmla="*/ 32 w 23351"/>
              <a:gd name="connsiteY9" fmla="*/ 4226 h 17667"/>
              <a:gd name="connsiteX0" fmla="*/ 32 w 23351"/>
              <a:gd name="connsiteY0" fmla="*/ 4147 h 17588"/>
              <a:gd name="connsiteX1" fmla="*/ 5981 w 23351"/>
              <a:gd name="connsiteY1" fmla="*/ 81 h 17588"/>
              <a:gd name="connsiteX2" fmla="*/ 9968 w 23351"/>
              <a:gd name="connsiteY2" fmla="*/ 1457 h 17588"/>
              <a:gd name="connsiteX3" fmla="*/ 13562 w 23351"/>
              <a:gd name="connsiteY3" fmla="*/ 3375 h 17588"/>
              <a:gd name="connsiteX4" fmla="*/ 17517 w 23351"/>
              <a:gd name="connsiteY4" fmla="*/ 1666 h 17588"/>
              <a:gd name="connsiteX5" fmla="*/ 20623 w 23351"/>
              <a:gd name="connsiteY5" fmla="*/ 3793 h 17588"/>
              <a:gd name="connsiteX6" fmla="*/ 23317 w 23351"/>
              <a:gd name="connsiteY6" fmla="*/ 5711 h 17588"/>
              <a:gd name="connsiteX7" fmla="*/ 23351 w 23351"/>
              <a:gd name="connsiteY7" fmla="*/ 17525 h 17588"/>
              <a:gd name="connsiteX8" fmla="*/ 0 w 23351"/>
              <a:gd name="connsiteY8" fmla="*/ 17588 h 17588"/>
              <a:gd name="connsiteX9" fmla="*/ 32 w 23351"/>
              <a:gd name="connsiteY9" fmla="*/ 4147 h 1758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623 w 23351"/>
              <a:gd name="connsiteY5" fmla="*/ 3833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590 w 23351"/>
              <a:gd name="connsiteY5" fmla="*/ 4146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17 w 23351"/>
              <a:gd name="connsiteY6" fmla="*/ 575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0443 w 23351"/>
              <a:gd name="connsiteY5" fmla="*/ 4167 h 17628"/>
              <a:gd name="connsiteX6" fmla="*/ 23333 w 23351"/>
              <a:gd name="connsiteY6" fmla="*/ 5501 h 17628"/>
              <a:gd name="connsiteX7" fmla="*/ 23351 w 23351"/>
              <a:gd name="connsiteY7" fmla="*/ 17565 h 17628"/>
              <a:gd name="connsiteX8" fmla="*/ 0 w 23351"/>
              <a:gd name="connsiteY8" fmla="*/ 17628 h 17628"/>
              <a:gd name="connsiteX9" fmla="*/ 32 w 23351"/>
              <a:gd name="connsiteY9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628"/>
              <a:gd name="connsiteX1" fmla="*/ 5981 w 23351"/>
              <a:gd name="connsiteY1" fmla="*/ 121 h 17628"/>
              <a:gd name="connsiteX2" fmla="*/ 9935 w 23351"/>
              <a:gd name="connsiteY2" fmla="*/ 1580 h 17628"/>
              <a:gd name="connsiteX3" fmla="*/ 13562 w 23351"/>
              <a:gd name="connsiteY3" fmla="*/ 3415 h 17628"/>
              <a:gd name="connsiteX4" fmla="*/ 17517 w 23351"/>
              <a:gd name="connsiteY4" fmla="*/ 1706 h 17628"/>
              <a:gd name="connsiteX5" fmla="*/ 23333 w 23351"/>
              <a:gd name="connsiteY5" fmla="*/ 5501 h 17628"/>
              <a:gd name="connsiteX6" fmla="*/ 23351 w 23351"/>
              <a:gd name="connsiteY6" fmla="*/ 17565 h 17628"/>
              <a:gd name="connsiteX7" fmla="*/ 0 w 23351"/>
              <a:gd name="connsiteY7" fmla="*/ 17628 h 17628"/>
              <a:gd name="connsiteX8" fmla="*/ 32 w 23351"/>
              <a:gd name="connsiteY8" fmla="*/ 4187 h 17628"/>
              <a:gd name="connsiteX0" fmla="*/ 32 w 23351"/>
              <a:gd name="connsiteY0" fmla="*/ 4187 h 17565"/>
              <a:gd name="connsiteX1" fmla="*/ 5981 w 23351"/>
              <a:gd name="connsiteY1" fmla="*/ 121 h 17565"/>
              <a:gd name="connsiteX2" fmla="*/ 9935 w 23351"/>
              <a:gd name="connsiteY2" fmla="*/ 1580 h 17565"/>
              <a:gd name="connsiteX3" fmla="*/ 13562 w 23351"/>
              <a:gd name="connsiteY3" fmla="*/ 3415 h 17565"/>
              <a:gd name="connsiteX4" fmla="*/ 17517 w 23351"/>
              <a:gd name="connsiteY4" fmla="*/ 1706 h 17565"/>
              <a:gd name="connsiteX5" fmla="*/ 23333 w 23351"/>
              <a:gd name="connsiteY5" fmla="*/ 5501 h 17565"/>
              <a:gd name="connsiteX6" fmla="*/ 23351 w 23351"/>
              <a:gd name="connsiteY6" fmla="*/ 17565 h 17565"/>
              <a:gd name="connsiteX7" fmla="*/ 0 w 23351"/>
              <a:gd name="connsiteY7" fmla="*/ 15439 h 17565"/>
              <a:gd name="connsiteX8" fmla="*/ 32 w 23351"/>
              <a:gd name="connsiteY8" fmla="*/ 4187 h 17565"/>
              <a:gd name="connsiteX0" fmla="*/ 32 w 23333"/>
              <a:gd name="connsiteY0" fmla="*/ 4187 h 15439"/>
              <a:gd name="connsiteX1" fmla="*/ 5981 w 23333"/>
              <a:gd name="connsiteY1" fmla="*/ 121 h 15439"/>
              <a:gd name="connsiteX2" fmla="*/ 9935 w 23333"/>
              <a:gd name="connsiteY2" fmla="*/ 1580 h 15439"/>
              <a:gd name="connsiteX3" fmla="*/ 13562 w 23333"/>
              <a:gd name="connsiteY3" fmla="*/ 3415 h 15439"/>
              <a:gd name="connsiteX4" fmla="*/ 17517 w 23333"/>
              <a:gd name="connsiteY4" fmla="*/ 1706 h 15439"/>
              <a:gd name="connsiteX5" fmla="*/ 23333 w 23333"/>
              <a:gd name="connsiteY5" fmla="*/ 5501 h 15439"/>
              <a:gd name="connsiteX6" fmla="*/ 22910 w 23333"/>
              <a:gd name="connsiteY6" fmla="*/ 14333 h 15439"/>
              <a:gd name="connsiteX7" fmla="*/ 0 w 23333"/>
              <a:gd name="connsiteY7" fmla="*/ 15439 h 15439"/>
              <a:gd name="connsiteX8" fmla="*/ 32 w 23333"/>
              <a:gd name="connsiteY8" fmla="*/ 4187 h 15439"/>
              <a:gd name="connsiteX0" fmla="*/ 32 w 22957"/>
              <a:gd name="connsiteY0" fmla="*/ 4187 h 15439"/>
              <a:gd name="connsiteX1" fmla="*/ 5981 w 22957"/>
              <a:gd name="connsiteY1" fmla="*/ 121 h 15439"/>
              <a:gd name="connsiteX2" fmla="*/ 9935 w 22957"/>
              <a:gd name="connsiteY2" fmla="*/ 1580 h 15439"/>
              <a:gd name="connsiteX3" fmla="*/ 13562 w 22957"/>
              <a:gd name="connsiteY3" fmla="*/ 3415 h 15439"/>
              <a:gd name="connsiteX4" fmla="*/ 17517 w 22957"/>
              <a:gd name="connsiteY4" fmla="*/ 1706 h 15439"/>
              <a:gd name="connsiteX5" fmla="*/ 22957 w 22957"/>
              <a:gd name="connsiteY5" fmla="*/ 5480 h 15439"/>
              <a:gd name="connsiteX6" fmla="*/ 22910 w 22957"/>
              <a:gd name="connsiteY6" fmla="*/ 14333 h 15439"/>
              <a:gd name="connsiteX7" fmla="*/ 0 w 22957"/>
              <a:gd name="connsiteY7" fmla="*/ 15439 h 15439"/>
              <a:gd name="connsiteX8" fmla="*/ 32 w 22957"/>
              <a:gd name="connsiteY8" fmla="*/ 4187 h 15439"/>
              <a:gd name="connsiteX0" fmla="*/ 32 w 22910"/>
              <a:gd name="connsiteY0" fmla="*/ 4187 h 15439"/>
              <a:gd name="connsiteX1" fmla="*/ 5981 w 22910"/>
              <a:gd name="connsiteY1" fmla="*/ 121 h 15439"/>
              <a:gd name="connsiteX2" fmla="*/ 9935 w 22910"/>
              <a:gd name="connsiteY2" fmla="*/ 1580 h 15439"/>
              <a:gd name="connsiteX3" fmla="*/ 13562 w 22910"/>
              <a:gd name="connsiteY3" fmla="*/ 3415 h 15439"/>
              <a:gd name="connsiteX4" fmla="*/ 17517 w 22910"/>
              <a:gd name="connsiteY4" fmla="*/ 1706 h 15439"/>
              <a:gd name="connsiteX5" fmla="*/ 22892 w 22910"/>
              <a:gd name="connsiteY5" fmla="*/ 5480 h 15439"/>
              <a:gd name="connsiteX6" fmla="*/ 22910 w 22910"/>
              <a:gd name="connsiteY6" fmla="*/ 14333 h 15439"/>
              <a:gd name="connsiteX7" fmla="*/ 0 w 22910"/>
              <a:gd name="connsiteY7" fmla="*/ 15439 h 15439"/>
              <a:gd name="connsiteX8" fmla="*/ 32 w 22910"/>
              <a:gd name="connsiteY8" fmla="*/ 4187 h 15439"/>
              <a:gd name="connsiteX0" fmla="*/ 32 w 22926"/>
              <a:gd name="connsiteY0" fmla="*/ 4187 h 15439"/>
              <a:gd name="connsiteX1" fmla="*/ 5981 w 22926"/>
              <a:gd name="connsiteY1" fmla="*/ 121 h 15439"/>
              <a:gd name="connsiteX2" fmla="*/ 9935 w 22926"/>
              <a:gd name="connsiteY2" fmla="*/ 1580 h 15439"/>
              <a:gd name="connsiteX3" fmla="*/ 13562 w 22926"/>
              <a:gd name="connsiteY3" fmla="*/ 3415 h 15439"/>
              <a:gd name="connsiteX4" fmla="*/ 17517 w 22926"/>
              <a:gd name="connsiteY4" fmla="*/ 1706 h 15439"/>
              <a:gd name="connsiteX5" fmla="*/ 22892 w 22926"/>
              <a:gd name="connsiteY5" fmla="*/ 5480 h 15439"/>
              <a:gd name="connsiteX6" fmla="*/ 22926 w 22926"/>
              <a:gd name="connsiteY6" fmla="*/ 15438 h 15439"/>
              <a:gd name="connsiteX7" fmla="*/ 0 w 22926"/>
              <a:gd name="connsiteY7" fmla="*/ 15439 h 15439"/>
              <a:gd name="connsiteX8" fmla="*/ 32 w 22926"/>
              <a:gd name="connsiteY8" fmla="*/ 4187 h 15439"/>
              <a:gd name="connsiteX0" fmla="*/ 16 w 22910"/>
              <a:gd name="connsiteY0" fmla="*/ 4187 h 15438"/>
              <a:gd name="connsiteX1" fmla="*/ 5965 w 22910"/>
              <a:gd name="connsiteY1" fmla="*/ 121 h 15438"/>
              <a:gd name="connsiteX2" fmla="*/ 9919 w 22910"/>
              <a:gd name="connsiteY2" fmla="*/ 1580 h 15438"/>
              <a:gd name="connsiteX3" fmla="*/ 13546 w 22910"/>
              <a:gd name="connsiteY3" fmla="*/ 3415 h 15438"/>
              <a:gd name="connsiteX4" fmla="*/ 17501 w 22910"/>
              <a:gd name="connsiteY4" fmla="*/ 1706 h 15438"/>
              <a:gd name="connsiteX5" fmla="*/ 22876 w 22910"/>
              <a:gd name="connsiteY5" fmla="*/ 5480 h 15438"/>
              <a:gd name="connsiteX6" fmla="*/ 22910 w 22910"/>
              <a:gd name="connsiteY6" fmla="*/ 15438 h 15438"/>
              <a:gd name="connsiteX7" fmla="*/ 0 w 22910"/>
              <a:gd name="connsiteY7" fmla="*/ 13646 h 15438"/>
              <a:gd name="connsiteX8" fmla="*/ 16 w 22910"/>
              <a:gd name="connsiteY8" fmla="*/ 4187 h 15438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87 h 13666"/>
              <a:gd name="connsiteX1" fmla="*/ 5965 w 22943"/>
              <a:gd name="connsiteY1" fmla="*/ 121 h 13666"/>
              <a:gd name="connsiteX2" fmla="*/ 9919 w 22943"/>
              <a:gd name="connsiteY2" fmla="*/ 1580 h 13666"/>
              <a:gd name="connsiteX3" fmla="*/ 13546 w 22943"/>
              <a:gd name="connsiteY3" fmla="*/ 3415 h 13666"/>
              <a:gd name="connsiteX4" fmla="*/ 17501 w 22943"/>
              <a:gd name="connsiteY4" fmla="*/ 1706 h 13666"/>
              <a:gd name="connsiteX5" fmla="*/ 22876 w 22943"/>
              <a:gd name="connsiteY5" fmla="*/ 5480 h 13666"/>
              <a:gd name="connsiteX6" fmla="*/ 22943 w 22943"/>
              <a:gd name="connsiteY6" fmla="*/ 13666 h 13666"/>
              <a:gd name="connsiteX7" fmla="*/ 0 w 22943"/>
              <a:gd name="connsiteY7" fmla="*/ 13646 h 13666"/>
              <a:gd name="connsiteX8" fmla="*/ 16 w 22943"/>
              <a:gd name="connsiteY8" fmla="*/ 4187 h 13666"/>
              <a:gd name="connsiteX0" fmla="*/ 16 w 22943"/>
              <a:gd name="connsiteY0" fmla="*/ 4151 h 13630"/>
              <a:gd name="connsiteX1" fmla="*/ 5965 w 22943"/>
              <a:gd name="connsiteY1" fmla="*/ 85 h 13630"/>
              <a:gd name="connsiteX2" fmla="*/ 9919 w 22943"/>
              <a:gd name="connsiteY2" fmla="*/ 1544 h 13630"/>
              <a:gd name="connsiteX3" fmla="*/ 12941 w 22943"/>
              <a:gd name="connsiteY3" fmla="*/ 3358 h 13630"/>
              <a:gd name="connsiteX4" fmla="*/ 17501 w 22943"/>
              <a:gd name="connsiteY4" fmla="*/ 1670 h 13630"/>
              <a:gd name="connsiteX5" fmla="*/ 22876 w 22943"/>
              <a:gd name="connsiteY5" fmla="*/ 5444 h 13630"/>
              <a:gd name="connsiteX6" fmla="*/ 22943 w 22943"/>
              <a:gd name="connsiteY6" fmla="*/ 13630 h 13630"/>
              <a:gd name="connsiteX7" fmla="*/ 0 w 22943"/>
              <a:gd name="connsiteY7" fmla="*/ 13610 h 13630"/>
              <a:gd name="connsiteX8" fmla="*/ 16 w 22943"/>
              <a:gd name="connsiteY8" fmla="*/ 4151 h 13630"/>
              <a:gd name="connsiteX0" fmla="*/ 16 w 22943"/>
              <a:gd name="connsiteY0" fmla="*/ 4197 h 13676"/>
              <a:gd name="connsiteX1" fmla="*/ 5965 w 22943"/>
              <a:gd name="connsiteY1" fmla="*/ 131 h 13676"/>
              <a:gd name="connsiteX2" fmla="*/ 9559 w 22943"/>
              <a:gd name="connsiteY2" fmla="*/ 1215 h 13676"/>
              <a:gd name="connsiteX3" fmla="*/ 12941 w 22943"/>
              <a:gd name="connsiteY3" fmla="*/ 3404 h 13676"/>
              <a:gd name="connsiteX4" fmla="*/ 17501 w 22943"/>
              <a:gd name="connsiteY4" fmla="*/ 1716 h 13676"/>
              <a:gd name="connsiteX5" fmla="*/ 22876 w 22943"/>
              <a:gd name="connsiteY5" fmla="*/ 5490 h 13676"/>
              <a:gd name="connsiteX6" fmla="*/ 22943 w 22943"/>
              <a:gd name="connsiteY6" fmla="*/ 13676 h 13676"/>
              <a:gd name="connsiteX7" fmla="*/ 0 w 22943"/>
              <a:gd name="connsiteY7" fmla="*/ 13656 h 13676"/>
              <a:gd name="connsiteX8" fmla="*/ 16 w 22943"/>
              <a:gd name="connsiteY8" fmla="*/ 4197 h 13676"/>
              <a:gd name="connsiteX0" fmla="*/ 16 w 22943"/>
              <a:gd name="connsiteY0" fmla="*/ 4214 h 13693"/>
              <a:gd name="connsiteX1" fmla="*/ 5965 w 22943"/>
              <a:gd name="connsiteY1" fmla="*/ 148 h 13693"/>
              <a:gd name="connsiteX2" fmla="*/ 9559 w 22943"/>
              <a:gd name="connsiteY2" fmla="*/ 1232 h 13693"/>
              <a:gd name="connsiteX3" fmla="*/ 12941 w 22943"/>
              <a:gd name="connsiteY3" fmla="*/ 3421 h 13693"/>
              <a:gd name="connsiteX4" fmla="*/ 17501 w 22943"/>
              <a:gd name="connsiteY4" fmla="*/ 1733 h 13693"/>
              <a:gd name="connsiteX5" fmla="*/ 22876 w 22943"/>
              <a:gd name="connsiteY5" fmla="*/ 5507 h 13693"/>
              <a:gd name="connsiteX6" fmla="*/ 22943 w 22943"/>
              <a:gd name="connsiteY6" fmla="*/ 13693 h 13693"/>
              <a:gd name="connsiteX7" fmla="*/ 0 w 22943"/>
              <a:gd name="connsiteY7" fmla="*/ 13673 h 13693"/>
              <a:gd name="connsiteX8" fmla="*/ 16 w 22943"/>
              <a:gd name="connsiteY8" fmla="*/ 4214 h 13693"/>
              <a:gd name="connsiteX0" fmla="*/ 16 w 22943"/>
              <a:gd name="connsiteY0" fmla="*/ 4071 h 13550"/>
              <a:gd name="connsiteX1" fmla="*/ 5965 w 22943"/>
              <a:gd name="connsiteY1" fmla="*/ 5 h 13550"/>
              <a:gd name="connsiteX2" fmla="*/ 12941 w 22943"/>
              <a:gd name="connsiteY2" fmla="*/ 3278 h 13550"/>
              <a:gd name="connsiteX3" fmla="*/ 17501 w 22943"/>
              <a:gd name="connsiteY3" fmla="*/ 1590 h 13550"/>
              <a:gd name="connsiteX4" fmla="*/ 22876 w 22943"/>
              <a:gd name="connsiteY4" fmla="*/ 5364 h 13550"/>
              <a:gd name="connsiteX5" fmla="*/ 22943 w 22943"/>
              <a:gd name="connsiteY5" fmla="*/ 13550 h 13550"/>
              <a:gd name="connsiteX6" fmla="*/ 0 w 22943"/>
              <a:gd name="connsiteY6" fmla="*/ 13530 h 13550"/>
              <a:gd name="connsiteX7" fmla="*/ 16 w 22943"/>
              <a:gd name="connsiteY7" fmla="*/ 4071 h 13550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501 w 22943"/>
              <a:gd name="connsiteY3" fmla="*/ 1587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6831 w 22943"/>
              <a:gd name="connsiteY3" fmla="*/ 1504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2010 w 22943"/>
              <a:gd name="connsiteY2" fmla="*/ 3546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6 w 22943"/>
              <a:gd name="connsiteY0" fmla="*/ 4068 h 13547"/>
              <a:gd name="connsiteX1" fmla="*/ 5965 w 22943"/>
              <a:gd name="connsiteY1" fmla="*/ 2 h 13547"/>
              <a:gd name="connsiteX2" fmla="*/ 11503 w 22943"/>
              <a:gd name="connsiteY2" fmla="*/ 3609 h 13547"/>
              <a:gd name="connsiteX3" fmla="*/ 17027 w 22943"/>
              <a:gd name="connsiteY3" fmla="*/ 2130 h 13547"/>
              <a:gd name="connsiteX4" fmla="*/ 22876 w 22943"/>
              <a:gd name="connsiteY4" fmla="*/ 5361 h 13547"/>
              <a:gd name="connsiteX5" fmla="*/ 22943 w 22943"/>
              <a:gd name="connsiteY5" fmla="*/ 13547 h 13547"/>
              <a:gd name="connsiteX6" fmla="*/ 0 w 22943"/>
              <a:gd name="connsiteY6" fmla="*/ 13527 h 13547"/>
              <a:gd name="connsiteX7" fmla="*/ 16 w 22943"/>
              <a:gd name="connsiteY7" fmla="*/ 4068 h 13547"/>
              <a:gd name="connsiteX0" fmla="*/ 1 w 23000"/>
              <a:gd name="connsiteY0" fmla="*/ 4091 h 13547"/>
              <a:gd name="connsiteX1" fmla="*/ 6022 w 23000"/>
              <a:gd name="connsiteY1" fmla="*/ 2 h 13547"/>
              <a:gd name="connsiteX2" fmla="*/ 11560 w 23000"/>
              <a:gd name="connsiteY2" fmla="*/ 3609 h 13547"/>
              <a:gd name="connsiteX3" fmla="*/ 17084 w 23000"/>
              <a:gd name="connsiteY3" fmla="*/ 2130 h 13547"/>
              <a:gd name="connsiteX4" fmla="*/ 22933 w 23000"/>
              <a:gd name="connsiteY4" fmla="*/ 5361 h 13547"/>
              <a:gd name="connsiteX5" fmla="*/ 23000 w 23000"/>
              <a:gd name="connsiteY5" fmla="*/ 13547 h 13547"/>
              <a:gd name="connsiteX6" fmla="*/ 57 w 23000"/>
              <a:gd name="connsiteY6" fmla="*/ 13527 h 13547"/>
              <a:gd name="connsiteX7" fmla="*/ 1 w 23000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7084 w 23023"/>
              <a:gd name="connsiteY3" fmla="*/ 2130 h 13547"/>
              <a:gd name="connsiteX4" fmla="*/ 23023 w 23023"/>
              <a:gd name="connsiteY4" fmla="*/ 5384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7084 w 23023"/>
              <a:gd name="connsiteY3" fmla="*/ 2130 h 13547"/>
              <a:gd name="connsiteX4" fmla="*/ 23023 w 23023"/>
              <a:gd name="connsiteY4" fmla="*/ 2200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  <a:gd name="connsiteX0" fmla="*/ 1 w 23023"/>
              <a:gd name="connsiteY0" fmla="*/ 4091 h 13547"/>
              <a:gd name="connsiteX1" fmla="*/ 6022 w 23023"/>
              <a:gd name="connsiteY1" fmla="*/ 2 h 13547"/>
              <a:gd name="connsiteX2" fmla="*/ 11560 w 23023"/>
              <a:gd name="connsiteY2" fmla="*/ 3609 h 13547"/>
              <a:gd name="connsiteX3" fmla="*/ 16408 w 23023"/>
              <a:gd name="connsiteY3" fmla="*/ 5348 h 13547"/>
              <a:gd name="connsiteX4" fmla="*/ 23023 w 23023"/>
              <a:gd name="connsiteY4" fmla="*/ 2200 h 13547"/>
              <a:gd name="connsiteX5" fmla="*/ 23000 w 23023"/>
              <a:gd name="connsiteY5" fmla="*/ 13547 h 13547"/>
              <a:gd name="connsiteX6" fmla="*/ 57 w 23023"/>
              <a:gd name="connsiteY6" fmla="*/ 13527 h 13547"/>
              <a:gd name="connsiteX7" fmla="*/ 1 w 23023"/>
              <a:gd name="connsiteY7" fmla="*/ 4091 h 13547"/>
              <a:gd name="connsiteX0" fmla="*/ 1 w 23023"/>
              <a:gd name="connsiteY0" fmla="*/ 4090 h 13546"/>
              <a:gd name="connsiteX1" fmla="*/ 6022 w 23023"/>
              <a:gd name="connsiteY1" fmla="*/ 1 h 13546"/>
              <a:gd name="connsiteX2" fmla="*/ 9896 w 23023"/>
              <a:gd name="connsiteY2" fmla="*/ 3774 h 13546"/>
              <a:gd name="connsiteX3" fmla="*/ 16408 w 23023"/>
              <a:gd name="connsiteY3" fmla="*/ 5347 h 13546"/>
              <a:gd name="connsiteX4" fmla="*/ 23023 w 23023"/>
              <a:gd name="connsiteY4" fmla="*/ 2199 h 13546"/>
              <a:gd name="connsiteX5" fmla="*/ 23000 w 23023"/>
              <a:gd name="connsiteY5" fmla="*/ 13546 h 13546"/>
              <a:gd name="connsiteX6" fmla="*/ 57 w 23023"/>
              <a:gd name="connsiteY6" fmla="*/ 13526 h 13546"/>
              <a:gd name="connsiteX7" fmla="*/ 1 w 23023"/>
              <a:gd name="connsiteY7" fmla="*/ 4090 h 13546"/>
              <a:gd name="connsiteX0" fmla="*/ 1 w 23023"/>
              <a:gd name="connsiteY0" fmla="*/ 1997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1997 h 11453"/>
              <a:gd name="connsiteX0" fmla="*/ 1 w 23023"/>
              <a:gd name="connsiteY0" fmla="*/ 6110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6110 h 11453"/>
              <a:gd name="connsiteX0" fmla="*/ 1 w 23023"/>
              <a:gd name="connsiteY0" fmla="*/ 6110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6110 h 11453"/>
              <a:gd name="connsiteX0" fmla="*/ 1 w 23023"/>
              <a:gd name="connsiteY0" fmla="*/ 6110 h 11453"/>
              <a:gd name="connsiteX1" fmla="*/ 4436 w 23023"/>
              <a:gd name="connsiteY1" fmla="*/ 5172 h 11453"/>
              <a:gd name="connsiteX2" fmla="*/ 9896 w 23023"/>
              <a:gd name="connsiteY2" fmla="*/ 1681 h 11453"/>
              <a:gd name="connsiteX3" fmla="*/ 16408 w 23023"/>
              <a:gd name="connsiteY3" fmla="*/ 3254 h 11453"/>
              <a:gd name="connsiteX4" fmla="*/ 23023 w 23023"/>
              <a:gd name="connsiteY4" fmla="*/ 106 h 11453"/>
              <a:gd name="connsiteX5" fmla="*/ 23000 w 23023"/>
              <a:gd name="connsiteY5" fmla="*/ 11453 h 11453"/>
              <a:gd name="connsiteX6" fmla="*/ 57 w 23023"/>
              <a:gd name="connsiteY6" fmla="*/ 11433 h 11453"/>
              <a:gd name="connsiteX7" fmla="*/ 1 w 23023"/>
              <a:gd name="connsiteY7" fmla="*/ 6110 h 1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23" h="11453">
                <a:moveTo>
                  <a:pt x="1" y="6110"/>
                </a:moveTo>
                <a:cubicBezTo>
                  <a:pt x="1522" y="6234"/>
                  <a:pt x="2605" y="6175"/>
                  <a:pt x="4436" y="5172"/>
                </a:cubicBezTo>
                <a:cubicBezTo>
                  <a:pt x="6267" y="4169"/>
                  <a:pt x="7901" y="2001"/>
                  <a:pt x="9896" y="1681"/>
                </a:cubicBezTo>
                <a:cubicBezTo>
                  <a:pt x="11891" y="1361"/>
                  <a:pt x="14220" y="3517"/>
                  <a:pt x="16408" y="3254"/>
                </a:cubicBezTo>
                <a:cubicBezTo>
                  <a:pt x="18596" y="2991"/>
                  <a:pt x="19583" y="-660"/>
                  <a:pt x="23023" y="106"/>
                </a:cubicBezTo>
                <a:cubicBezTo>
                  <a:pt x="23029" y="3446"/>
                  <a:pt x="22994" y="8113"/>
                  <a:pt x="23000" y="11453"/>
                </a:cubicBezTo>
                <a:lnTo>
                  <a:pt x="57" y="11433"/>
                </a:lnTo>
                <a:cubicBezTo>
                  <a:pt x="68" y="6953"/>
                  <a:pt x="-10" y="10590"/>
                  <a:pt x="1" y="611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120AB-0270-ED43-B145-F01801A7E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36" y="480503"/>
            <a:ext cx="1336648" cy="631727"/>
          </a:xfrm>
          <a:prstGeom prst="rect">
            <a:avLst/>
          </a:prstGeom>
          <a:noFill/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AB6A7DF-FCC5-484D-8BC7-02882991C36C}"/>
              </a:ext>
            </a:extLst>
          </p:cNvPr>
          <p:cNvSpPr/>
          <p:nvPr userDrawn="1"/>
        </p:nvSpPr>
        <p:spPr>
          <a:xfrm rot="163689" flipH="1">
            <a:off x="-154697" y="3378159"/>
            <a:ext cx="7213727" cy="3809436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7359610 w 7359610"/>
              <a:gd name="connsiteY0" fmla="*/ 822814 h 5153290"/>
              <a:gd name="connsiteX1" fmla="*/ 2499545 w 7359610"/>
              <a:gd name="connsiteY1" fmla="*/ 37762 h 5153290"/>
              <a:gd name="connsiteX2" fmla="*/ 1366864 w 7359610"/>
              <a:gd name="connsiteY2" fmla="*/ 2747223 h 5153290"/>
              <a:gd name="connsiteX3" fmla="*/ 0 w 7359610"/>
              <a:gd name="connsiteY3" fmla="*/ 5153290 h 5153290"/>
              <a:gd name="connsiteX0" fmla="*/ 7359610 w 7359610"/>
              <a:gd name="connsiteY0" fmla="*/ 879811 h 5210287"/>
              <a:gd name="connsiteX1" fmla="*/ 2499545 w 7359610"/>
              <a:gd name="connsiteY1" fmla="*/ 94759 h 5210287"/>
              <a:gd name="connsiteX2" fmla="*/ 1366864 w 7359610"/>
              <a:gd name="connsiteY2" fmla="*/ 2804220 h 5210287"/>
              <a:gd name="connsiteX3" fmla="*/ 0 w 7359610"/>
              <a:gd name="connsiteY3" fmla="*/ 5210287 h 5210287"/>
              <a:gd name="connsiteX0" fmla="*/ 7359610 w 7359610"/>
              <a:gd name="connsiteY0" fmla="*/ 1624011 h 5954487"/>
              <a:gd name="connsiteX1" fmla="*/ 4090484 w 7359610"/>
              <a:gd name="connsiteY1" fmla="*/ 48882 h 5954487"/>
              <a:gd name="connsiteX2" fmla="*/ 1366864 w 7359610"/>
              <a:gd name="connsiteY2" fmla="*/ 3548420 h 5954487"/>
              <a:gd name="connsiteX3" fmla="*/ 0 w 7359610"/>
              <a:gd name="connsiteY3" fmla="*/ 5954487 h 5954487"/>
              <a:gd name="connsiteX0" fmla="*/ 7615969 w 7615969"/>
              <a:gd name="connsiteY0" fmla="*/ 2184204 h 5924200"/>
              <a:gd name="connsiteX1" fmla="*/ 4090484 w 7615969"/>
              <a:gd name="connsiteY1" fmla="*/ 18595 h 5924200"/>
              <a:gd name="connsiteX2" fmla="*/ 1366864 w 7615969"/>
              <a:gd name="connsiteY2" fmla="*/ 3518133 h 5924200"/>
              <a:gd name="connsiteX3" fmla="*/ 0 w 7615969"/>
              <a:gd name="connsiteY3" fmla="*/ 5924200 h 5924200"/>
              <a:gd name="connsiteX0" fmla="*/ 7615969 w 7615969"/>
              <a:gd name="connsiteY0" fmla="*/ 1830617 h 5570613"/>
              <a:gd name="connsiteX1" fmla="*/ 4505184 w 7615969"/>
              <a:gd name="connsiteY1" fmla="*/ 22622 h 5570613"/>
              <a:gd name="connsiteX2" fmla="*/ 1366864 w 7615969"/>
              <a:gd name="connsiteY2" fmla="*/ 3164546 h 5570613"/>
              <a:gd name="connsiteX3" fmla="*/ 0 w 7615969"/>
              <a:gd name="connsiteY3" fmla="*/ 5570613 h 5570613"/>
              <a:gd name="connsiteX0" fmla="*/ 7615969 w 7615969"/>
              <a:gd name="connsiteY0" fmla="*/ 1808277 h 5548273"/>
              <a:gd name="connsiteX1" fmla="*/ 4505184 w 7615969"/>
              <a:gd name="connsiteY1" fmla="*/ 282 h 5548273"/>
              <a:gd name="connsiteX2" fmla="*/ 1826803 w 7615969"/>
              <a:gd name="connsiteY2" fmla="*/ 1703433 h 5548273"/>
              <a:gd name="connsiteX3" fmla="*/ 0 w 7615969"/>
              <a:gd name="connsiteY3" fmla="*/ 5548273 h 5548273"/>
              <a:gd name="connsiteX0" fmla="*/ 11295485 w 11295485"/>
              <a:gd name="connsiteY0" fmla="*/ 1808277 h 2296480"/>
              <a:gd name="connsiteX1" fmla="*/ 8184700 w 11295485"/>
              <a:gd name="connsiteY1" fmla="*/ 282 h 2296480"/>
              <a:gd name="connsiteX2" fmla="*/ 5506319 w 11295485"/>
              <a:gd name="connsiteY2" fmla="*/ 1703433 h 2296480"/>
              <a:gd name="connsiteX3" fmla="*/ 0 w 11295485"/>
              <a:gd name="connsiteY3" fmla="*/ 2296480 h 2296480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2706962 w 11295485"/>
              <a:gd name="connsiteY3" fmla="*/ 2191220 h 2296366"/>
              <a:gd name="connsiteX4" fmla="*/ 0 w 11295485"/>
              <a:gd name="connsiteY4" fmla="*/ 2296366 h 2296366"/>
              <a:gd name="connsiteX0" fmla="*/ 11295485 w 11295485"/>
              <a:gd name="connsiteY0" fmla="*/ 1808163 h 2296366"/>
              <a:gd name="connsiteX1" fmla="*/ 8184700 w 11295485"/>
              <a:gd name="connsiteY1" fmla="*/ 168 h 2296366"/>
              <a:gd name="connsiteX2" fmla="*/ 5506319 w 11295485"/>
              <a:gd name="connsiteY2" fmla="*/ 1703319 h 2296366"/>
              <a:gd name="connsiteX3" fmla="*/ 3031182 w 11295485"/>
              <a:gd name="connsiteY3" fmla="*/ 993628 h 2296366"/>
              <a:gd name="connsiteX4" fmla="*/ 0 w 11295485"/>
              <a:gd name="connsiteY4" fmla="*/ 2296366 h 2296366"/>
              <a:gd name="connsiteX0" fmla="*/ 11295485 w 11295485"/>
              <a:gd name="connsiteY0" fmla="*/ 1811224 h 2299427"/>
              <a:gd name="connsiteX1" fmla="*/ 8184700 w 11295485"/>
              <a:gd name="connsiteY1" fmla="*/ 3229 h 2299427"/>
              <a:gd name="connsiteX2" fmla="*/ 5936098 w 11295485"/>
              <a:gd name="connsiteY2" fmla="*/ 1390349 h 2299427"/>
              <a:gd name="connsiteX3" fmla="*/ 3031182 w 11295485"/>
              <a:gd name="connsiteY3" fmla="*/ 996689 h 2299427"/>
              <a:gd name="connsiteX4" fmla="*/ 0 w 11295485"/>
              <a:gd name="connsiteY4" fmla="*/ 2299427 h 2299427"/>
              <a:gd name="connsiteX0" fmla="*/ 11295485 w 11295485"/>
              <a:gd name="connsiteY0" fmla="*/ 1802933 h 2291136"/>
              <a:gd name="connsiteX1" fmla="*/ 8441059 w 11295485"/>
              <a:gd name="connsiteY1" fmla="*/ 3253 h 2291136"/>
              <a:gd name="connsiteX2" fmla="*/ 5936098 w 11295485"/>
              <a:gd name="connsiteY2" fmla="*/ 1382058 h 2291136"/>
              <a:gd name="connsiteX3" fmla="*/ 3031182 w 11295485"/>
              <a:gd name="connsiteY3" fmla="*/ 988398 h 2291136"/>
              <a:gd name="connsiteX4" fmla="*/ 0 w 11295485"/>
              <a:gd name="connsiteY4" fmla="*/ 2291136 h 2291136"/>
              <a:gd name="connsiteX0" fmla="*/ 11295485 w 11295485"/>
              <a:gd name="connsiteY0" fmla="*/ 1802650 h 2290853"/>
              <a:gd name="connsiteX1" fmla="*/ 8441059 w 11295485"/>
              <a:gd name="connsiteY1" fmla="*/ 2970 h 2290853"/>
              <a:gd name="connsiteX2" fmla="*/ 5634499 w 11295485"/>
              <a:gd name="connsiteY2" fmla="*/ 1398408 h 2290853"/>
              <a:gd name="connsiteX3" fmla="*/ 3031182 w 11295485"/>
              <a:gd name="connsiteY3" fmla="*/ 988115 h 2290853"/>
              <a:gd name="connsiteX4" fmla="*/ 0 w 11295485"/>
              <a:gd name="connsiteY4" fmla="*/ 2290853 h 2290853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1811083 h 2290969"/>
              <a:gd name="connsiteX1" fmla="*/ 8441059 w 11431205"/>
              <a:gd name="connsiteY1" fmla="*/ 3086 h 2290969"/>
              <a:gd name="connsiteX2" fmla="*/ 5634499 w 11431205"/>
              <a:gd name="connsiteY2" fmla="*/ 1398524 h 2290969"/>
              <a:gd name="connsiteX3" fmla="*/ 3031182 w 11431205"/>
              <a:gd name="connsiteY3" fmla="*/ 988231 h 2290969"/>
              <a:gd name="connsiteX4" fmla="*/ 0 w 11431205"/>
              <a:gd name="connsiteY4" fmla="*/ 2290969 h 2290969"/>
              <a:gd name="connsiteX0" fmla="*/ 11431205 w 11431205"/>
              <a:gd name="connsiteY0" fmla="*/ 838040 h 1317926"/>
              <a:gd name="connsiteX1" fmla="*/ 9710291 w 11431205"/>
              <a:gd name="connsiteY1" fmla="*/ 596338 h 1317926"/>
              <a:gd name="connsiteX2" fmla="*/ 5634499 w 11431205"/>
              <a:gd name="connsiteY2" fmla="*/ 425481 h 1317926"/>
              <a:gd name="connsiteX3" fmla="*/ 3031182 w 11431205"/>
              <a:gd name="connsiteY3" fmla="*/ 15188 h 1317926"/>
              <a:gd name="connsiteX4" fmla="*/ 0 w 11431205"/>
              <a:gd name="connsiteY4" fmla="*/ 1317926 h 1317926"/>
              <a:gd name="connsiteX0" fmla="*/ 11431205 w 11431205"/>
              <a:gd name="connsiteY0" fmla="*/ 2067416 h 2547302"/>
              <a:gd name="connsiteX1" fmla="*/ 9710291 w 11431205"/>
              <a:gd name="connsiteY1" fmla="*/ 1825714 h 2547302"/>
              <a:gd name="connsiteX2" fmla="*/ 6438765 w 11431205"/>
              <a:gd name="connsiteY2" fmla="*/ 5398 h 2547302"/>
              <a:gd name="connsiteX3" fmla="*/ 3031182 w 11431205"/>
              <a:gd name="connsiteY3" fmla="*/ 1244564 h 2547302"/>
              <a:gd name="connsiteX4" fmla="*/ 0 w 11431205"/>
              <a:gd name="connsiteY4" fmla="*/ 2547302 h 2547302"/>
              <a:gd name="connsiteX0" fmla="*/ 11431205 w 11431205"/>
              <a:gd name="connsiteY0" fmla="*/ 2079693 h 2559579"/>
              <a:gd name="connsiteX1" fmla="*/ 9710291 w 11431205"/>
              <a:gd name="connsiteY1" fmla="*/ 1837991 h 2559579"/>
              <a:gd name="connsiteX2" fmla="*/ 6438765 w 11431205"/>
              <a:gd name="connsiteY2" fmla="*/ 17675 h 2559579"/>
              <a:gd name="connsiteX3" fmla="*/ 3307649 w 11431205"/>
              <a:gd name="connsiteY3" fmla="*/ 896455 h 2559579"/>
              <a:gd name="connsiteX4" fmla="*/ 0 w 11431205"/>
              <a:gd name="connsiteY4" fmla="*/ 2559579 h 2559579"/>
              <a:gd name="connsiteX0" fmla="*/ 11406072 w 11406072"/>
              <a:gd name="connsiteY0" fmla="*/ 2611160 h 2611160"/>
              <a:gd name="connsiteX1" fmla="*/ 9685158 w 11406072"/>
              <a:gd name="connsiteY1" fmla="*/ 2369458 h 2611160"/>
              <a:gd name="connsiteX2" fmla="*/ 6413632 w 11406072"/>
              <a:gd name="connsiteY2" fmla="*/ 549142 h 2611160"/>
              <a:gd name="connsiteX3" fmla="*/ 3282516 w 11406072"/>
              <a:gd name="connsiteY3" fmla="*/ 1427922 h 2611160"/>
              <a:gd name="connsiteX4" fmla="*/ 0 w 11406072"/>
              <a:gd name="connsiteY4" fmla="*/ 41 h 2611160"/>
              <a:gd name="connsiteX0" fmla="*/ 11406072 w 11406072"/>
              <a:gd name="connsiteY0" fmla="*/ 2612320 h 2612320"/>
              <a:gd name="connsiteX1" fmla="*/ 9685158 w 11406072"/>
              <a:gd name="connsiteY1" fmla="*/ 2370618 h 2612320"/>
              <a:gd name="connsiteX2" fmla="*/ 6413632 w 11406072"/>
              <a:gd name="connsiteY2" fmla="*/ 550302 h 2612320"/>
              <a:gd name="connsiteX3" fmla="*/ 3282516 w 11406072"/>
              <a:gd name="connsiteY3" fmla="*/ 1429082 h 2612320"/>
              <a:gd name="connsiteX4" fmla="*/ 0 w 11406072"/>
              <a:gd name="connsiteY4" fmla="*/ 1201 h 2612320"/>
              <a:gd name="connsiteX0" fmla="*/ 11406072 w 11406072"/>
              <a:gd name="connsiteY0" fmla="*/ 2612341 h 2612341"/>
              <a:gd name="connsiteX1" fmla="*/ 9685158 w 11406072"/>
              <a:gd name="connsiteY1" fmla="*/ 2370639 h 2612341"/>
              <a:gd name="connsiteX2" fmla="*/ 6413632 w 11406072"/>
              <a:gd name="connsiteY2" fmla="*/ 550323 h 2612341"/>
              <a:gd name="connsiteX3" fmla="*/ 3584115 w 11406072"/>
              <a:gd name="connsiteY3" fmla="*/ 1401381 h 2612341"/>
              <a:gd name="connsiteX4" fmla="*/ 0 w 11406072"/>
              <a:gd name="connsiteY4" fmla="*/ 1222 h 2612341"/>
              <a:gd name="connsiteX0" fmla="*/ 11406072 w 11406072"/>
              <a:gd name="connsiteY0" fmla="*/ 2612432 h 2612432"/>
              <a:gd name="connsiteX1" fmla="*/ 9685158 w 11406072"/>
              <a:gd name="connsiteY1" fmla="*/ 2370730 h 2612432"/>
              <a:gd name="connsiteX2" fmla="*/ 6413632 w 11406072"/>
              <a:gd name="connsiteY2" fmla="*/ 550414 h 2612432"/>
              <a:gd name="connsiteX3" fmla="*/ 3584115 w 11406072"/>
              <a:gd name="connsiteY3" fmla="*/ 1401472 h 2612432"/>
              <a:gd name="connsiteX4" fmla="*/ 0 w 11406072"/>
              <a:gd name="connsiteY4" fmla="*/ 1313 h 2612432"/>
              <a:gd name="connsiteX0" fmla="*/ 11406072 w 11406072"/>
              <a:gd name="connsiteY0" fmla="*/ 2612511 h 2612511"/>
              <a:gd name="connsiteX1" fmla="*/ 9685158 w 11406072"/>
              <a:gd name="connsiteY1" fmla="*/ 2370809 h 2612511"/>
              <a:gd name="connsiteX2" fmla="*/ 6413632 w 11406072"/>
              <a:gd name="connsiteY2" fmla="*/ 550493 h 2612511"/>
              <a:gd name="connsiteX3" fmla="*/ 3295083 w 11406072"/>
              <a:gd name="connsiteY3" fmla="*/ 1318386 h 2612511"/>
              <a:gd name="connsiteX4" fmla="*/ 0 w 11406072"/>
              <a:gd name="connsiteY4" fmla="*/ 1392 h 2612511"/>
              <a:gd name="connsiteX0" fmla="*/ 11632272 w 11632272"/>
              <a:gd name="connsiteY0" fmla="*/ 2543359 h 2543359"/>
              <a:gd name="connsiteX1" fmla="*/ 9911358 w 11632272"/>
              <a:gd name="connsiteY1" fmla="*/ 2301657 h 2543359"/>
              <a:gd name="connsiteX2" fmla="*/ 6639832 w 11632272"/>
              <a:gd name="connsiteY2" fmla="*/ 481341 h 2543359"/>
              <a:gd name="connsiteX3" fmla="*/ 3521283 w 11632272"/>
              <a:gd name="connsiteY3" fmla="*/ 1249234 h 2543359"/>
              <a:gd name="connsiteX4" fmla="*/ 0 w 11632272"/>
              <a:gd name="connsiteY4" fmla="*/ 1545 h 2543359"/>
              <a:gd name="connsiteX0" fmla="*/ 11632272 w 11632272"/>
              <a:gd name="connsiteY0" fmla="*/ 2610020 h 2610020"/>
              <a:gd name="connsiteX1" fmla="*/ 9911358 w 11632272"/>
              <a:gd name="connsiteY1" fmla="*/ 2368318 h 2610020"/>
              <a:gd name="connsiteX2" fmla="*/ 6639832 w 11632272"/>
              <a:gd name="connsiteY2" fmla="*/ 548002 h 2610020"/>
              <a:gd name="connsiteX3" fmla="*/ 3521283 w 11632272"/>
              <a:gd name="connsiteY3" fmla="*/ 1315895 h 2610020"/>
              <a:gd name="connsiteX4" fmla="*/ 0 w 11632272"/>
              <a:gd name="connsiteY4" fmla="*/ 68206 h 2610020"/>
              <a:gd name="connsiteX0" fmla="*/ 11632272 w 11632272"/>
              <a:gd name="connsiteY0" fmla="*/ 2637590 h 2637590"/>
              <a:gd name="connsiteX1" fmla="*/ 9911358 w 11632272"/>
              <a:gd name="connsiteY1" fmla="*/ 2395888 h 2637590"/>
              <a:gd name="connsiteX2" fmla="*/ 6639832 w 11632272"/>
              <a:gd name="connsiteY2" fmla="*/ 575572 h 2637590"/>
              <a:gd name="connsiteX3" fmla="*/ 3521283 w 11632272"/>
              <a:gd name="connsiteY3" fmla="*/ 1343465 h 2637590"/>
              <a:gd name="connsiteX4" fmla="*/ 0 w 11632272"/>
              <a:gd name="connsiteY4" fmla="*/ 95776 h 2637590"/>
              <a:gd name="connsiteX0" fmla="*/ 11632272 w 11632272"/>
              <a:gd name="connsiteY0" fmla="*/ 2638532 h 2638532"/>
              <a:gd name="connsiteX1" fmla="*/ 9911358 w 11632272"/>
              <a:gd name="connsiteY1" fmla="*/ 2396830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  <a:gd name="connsiteX0" fmla="*/ 11632272 w 11632272"/>
              <a:gd name="connsiteY0" fmla="*/ 2638532 h 2638532"/>
              <a:gd name="connsiteX1" fmla="*/ 9911358 w 11632272"/>
              <a:gd name="connsiteY1" fmla="*/ 2396830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  <a:gd name="connsiteX0" fmla="*/ 11632272 w 11632272"/>
              <a:gd name="connsiteY0" fmla="*/ 2638532 h 2638532"/>
              <a:gd name="connsiteX1" fmla="*/ 9534358 w 11632272"/>
              <a:gd name="connsiteY1" fmla="*/ 2216637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  <a:gd name="connsiteX0" fmla="*/ 11632272 w 11632272"/>
              <a:gd name="connsiteY0" fmla="*/ 2638532 h 2638532"/>
              <a:gd name="connsiteX1" fmla="*/ 9534358 w 11632272"/>
              <a:gd name="connsiteY1" fmla="*/ 2216637 h 2638532"/>
              <a:gd name="connsiteX2" fmla="*/ 6878599 w 11632272"/>
              <a:gd name="connsiteY2" fmla="*/ 701264 h 2638532"/>
              <a:gd name="connsiteX3" fmla="*/ 3521283 w 11632272"/>
              <a:gd name="connsiteY3" fmla="*/ 1344407 h 2638532"/>
              <a:gd name="connsiteX4" fmla="*/ 0 w 11632272"/>
              <a:gd name="connsiteY4" fmla="*/ 96718 h 263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2272" h="2638532">
                <a:moveTo>
                  <a:pt x="11632272" y="2638532"/>
                </a:moveTo>
                <a:cubicBezTo>
                  <a:pt x="10892824" y="2613895"/>
                  <a:pt x="10439737" y="2650403"/>
                  <a:pt x="9534358" y="2216637"/>
                </a:cubicBezTo>
                <a:cubicBezTo>
                  <a:pt x="8628979" y="1782871"/>
                  <a:pt x="7880778" y="846636"/>
                  <a:pt x="6878599" y="701264"/>
                </a:cubicBezTo>
                <a:cubicBezTo>
                  <a:pt x="5876420" y="555892"/>
                  <a:pt x="4667716" y="1445165"/>
                  <a:pt x="3521283" y="1344407"/>
                </a:cubicBezTo>
                <a:cubicBezTo>
                  <a:pt x="2374850" y="1243649"/>
                  <a:pt x="1929000" y="-411486"/>
                  <a:pt x="0" y="96718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DAF032-43FB-C842-A59A-AACE5CEB2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649" y="1493813"/>
            <a:ext cx="2349554" cy="34074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GB" sz="788" b="0" i="0" baseline="0" smtClean="0">
                <a:effectLst/>
                <a:latin typeface="Aktiv Grotesk Trial Thin" panose="020B0403020202020204" pitchFamily="34" charset="77"/>
              </a:defRPr>
            </a:lvl1pPr>
          </a:lstStyle>
          <a:p>
            <a: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Think &amp; Build </a:t>
            </a:r>
            <a:r>
              <a:rPr lang="en-GB" b="1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Velosolutions</a:t>
            </a:r>
            <a: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 GmbH</a:t>
            </a:r>
            <a:b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Via </a:t>
            </a: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Stenna</a:t>
            </a: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 4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7017 </a:t>
            </a: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Flims</a:t>
            </a: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 – Schweiz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velosolutions.com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endParaRPr lang="en-GB" dirty="0">
              <a:solidFill>
                <a:srgbClr val="393939"/>
              </a:solidFill>
              <a:effectLst/>
              <a:latin typeface="Aktiv Grotesk Trial" panose="020B0504020202020204" pitchFamily="34" charset="0"/>
            </a:endParaRPr>
          </a:p>
          <a:p>
            <a: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Contact Person</a:t>
            </a:r>
            <a:br>
              <a:rPr lang="en-GB" b="1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+41 81 911 12 12</a:t>
            </a:r>
            <a:br>
              <a:rPr lang="en-GB" dirty="0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</a:br>
            <a:r>
              <a:rPr lang="en-GB" dirty="0" err="1">
                <a:solidFill>
                  <a:srgbClr val="393939"/>
                </a:solidFill>
                <a:effectLst/>
                <a:latin typeface="Aktiv Grotesk Trial" panose="020B0504020202020204" pitchFamily="34" charset="0"/>
              </a:rPr>
              <a:t>info@velosolutions.com</a:t>
            </a:r>
            <a:endParaRPr lang="en-GB" dirty="0">
              <a:solidFill>
                <a:srgbClr val="393939"/>
              </a:solidFill>
              <a:effectLst/>
              <a:latin typeface="Aktiv Grotesk Trial" panose="020B05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B780458-95AF-754F-A761-8322BBD554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7963765"/>
            <a:ext cx="4094039" cy="146173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9000">
                <a:schemeClr val="bg1"/>
              </a:gs>
              <a:gs pos="0">
                <a:srgbClr val="FFFFFF"/>
              </a:gs>
            </a:gsLst>
            <a:lin ang="0" scaled="0"/>
          </a:gradFill>
        </p:spPr>
        <p:txBody>
          <a:bodyPr lIns="180000" tIns="108000" rIns="180000" bIns="0" anchor="ctr"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cap="all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 </a:t>
            </a:r>
            <a:r>
              <a:rPr lang="en-GB" dirty="0"/>
              <a:t>Here some final words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56539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23417" y="-81207"/>
            <a:ext cx="4434584" cy="100465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710801 w 7131151"/>
              <a:gd name="connsiteY0" fmla="*/ 0 h 6914222"/>
              <a:gd name="connsiteX1" fmla="*/ 7131151 w 7131151"/>
              <a:gd name="connsiteY1" fmla="*/ 56222 h 6914222"/>
              <a:gd name="connsiteX2" fmla="*/ 7131151 w 7131151"/>
              <a:gd name="connsiteY2" fmla="*/ 6914222 h 6914222"/>
              <a:gd name="connsiteX3" fmla="*/ 1035151 w 7131151"/>
              <a:gd name="connsiteY3" fmla="*/ 6914222 h 6914222"/>
              <a:gd name="connsiteX4" fmla="*/ 1593951 w 7131151"/>
              <a:gd name="connsiteY4" fmla="*/ 3650321 h 6914222"/>
              <a:gd name="connsiteX5" fmla="*/ 710801 w 7131151"/>
              <a:gd name="connsiteY5" fmla="*/ 0 h 6914222"/>
              <a:gd name="connsiteX0" fmla="*/ 1210478 w 7630828"/>
              <a:gd name="connsiteY0" fmla="*/ 0 h 6914222"/>
              <a:gd name="connsiteX1" fmla="*/ 7630828 w 7630828"/>
              <a:gd name="connsiteY1" fmla="*/ 56222 h 6914222"/>
              <a:gd name="connsiteX2" fmla="*/ 7630828 w 7630828"/>
              <a:gd name="connsiteY2" fmla="*/ 6914222 h 6914222"/>
              <a:gd name="connsiteX3" fmla="*/ 1534828 w 7630828"/>
              <a:gd name="connsiteY3" fmla="*/ 6914222 h 6914222"/>
              <a:gd name="connsiteX4" fmla="*/ 326473 w 7630828"/>
              <a:gd name="connsiteY4" fmla="*/ 3650321 h 6914222"/>
              <a:gd name="connsiteX5" fmla="*/ 1210478 w 7630828"/>
              <a:gd name="connsiteY5" fmla="*/ 0 h 6914222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579349 w 7883704"/>
              <a:gd name="connsiteY4" fmla="*/ 3650321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394414 w 7883704"/>
              <a:gd name="connsiteY4" fmla="*/ 3270178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486882 w 7883704"/>
              <a:gd name="connsiteY4" fmla="*/ 3074969 h 6955319"/>
              <a:gd name="connsiteX5" fmla="*/ 1463354 w 7883704"/>
              <a:gd name="connsiteY5" fmla="*/ 0 h 6955319"/>
              <a:gd name="connsiteX0" fmla="*/ 1463354 w 7883704"/>
              <a:gd name="connsiteY0" fmla="*/ 0 h 6955319"/>
              <a:gd name="connsiteX1" fmla="*/ 7883704 w 7883704"/>
              <a:gd name="connsiteY1" fmla="*/ 56222 h 6955319"/>
              <a:gd name="connsiteX2" fmla="*/ 7883704 w 7883704"/>
              <a:gd name="connsiteY2" fmla="*/ 6914222 h 6955319"/>
              <a:gd name="connsiteX3" fmla="*/ 0 w 7883704"/>
              <a:gd name="connsiteY3" fmla="*/ 6955319 h 6955319"/>
              <a:gd name="connsiteX4" fmla="*/ 394414 w 7883704"/>
              <a:gd name="connsiteY4" fmla="*/ 3167437 h 6955319"/>
              <a:gd name="connsiteX5" fmla="*/ 1463354 w 7883704"/>
              <a:gd name="connsiteY5" fmla="*/ 0 h 695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3704" h="6955319">
                <a:moveTo>
                  <a:pt x="1463354" y="0"/>
                </a:moveTo>
                <a:lnTo>
                  <a:pt x="7883704" y="56222"/>
                </a:lnTo>
                <a:lnTo>
                  <a:pt x="7883704" y="6914222"/>
                </a:lnTo>
                <a:lnTo>
                  <a:pt x="0" y="6955319"/>
                </a:lnTo>
                <a:cubicBezTo>
                  <a:pt x="1158317" y="4836560"/>
                  <a:pt x="633407" y="3751304"/>
                  <a:pt x="394414" y="3167437"/>
                </a:cubicBezTo>
                <a:cubicBezTo>
                  <a:pt x="155421" y="2583570"/>
                  <a:pt x="-528429" y="2040466"/>
                  <a:pt x="1463354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>
            <a:off x="2187131" y="-381897"/>
            <a:ext cx="832550" cy="10659119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088" h="7382833">
                <a:moveTo>
                  <a:pt x="1480088" y="0"/>
                </a:moveTo>
                <a:cubicBezTo>
                  <a:pt x="692047" y="805286"/>
                  <a:pt x="284064" y="1370243"/>
                  <a:pt x="155864" y="2260376"/>
                </a:cubicBezTo>
                <a:cubicBezTo>
                  <a:pt x="27664" y="3150509"/>
                  <a:pt x="783359" y="3603236"/>
                  <a:pt x="757382" y="4456979"/>
                </a:cubicBezTo>
                <a:cubicBezTo>
                  <a:pt x="731405" y="5310722"/>
                  <a:pt x="171450" y="6940450"/>
                  <a:pt x="0" y="738283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3288815"/>
            <a:ext cx="2012766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34657"/>
            <a:ext cx="1877270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CECB897-193B-5D45-96B5-9EBDA97BE8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96544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3915" y="2081407"/>
            <a:ext cx="5834343" cy="803177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4164853 w 6096000"/>
              <a:gd name="connsiteY0" fmla="*/ 0 h 6865470"/>
              <a:gd name="connsiteX1" fmla="*/ 6096000 w 6096000"/>
              <a:gd name="connsiteY1" fmla="*/ 7470 h 6865470"/>
              <a:gd name="connsiteX2" fmla="*/ 6096000 w 6096000"/>
              <a:gd name="connsiteY2" fmla="*/ 6865470 h 6865470"/>
              <a:gd name="connsiteX3" fmla="*/ 0 w 6096000"/>
              <a:gd name="connsiteY3" fmla="*/ 6865470 h 6865470"/>
              <a:gd name="connsiteX4" fmla="*/ 558800 w 6096000"/>
              <a:gd name="connsiteY4" fmla="*/ 3601569 h 6865470"/>
              <a:gd name="connsiteX5" fmla="*/ 4164853 w 6096000"/>
              <a:gd name="connsiteY5" fmla="*/ 0 h 6865470"/>
              <a:gd name="connsiteX0" fmla="*/ 4164853 w 6149788"/>
              <a:gd name="connsiteY0" fmla="*/ 0 h 6865470"/>
              <a:gd name="connsiteX1" fmla="*/ 6149788 w 6149788"/>
              <a:gd name="connsiteY1" fmla="*/ 1298388 h 6865470"/>
              <a:gd name="connsiteX2" fmla="*/ 6096000 w 6149788"/>
              <a:gd name="connsiteY2" fmla="*/ 6865470 h 6865470"/>
              <a:gd name="connsiteX3" fmla="*/ 0 w 6149788"/>
              <a:gd name="connsiteY3" fmla="*/ 6865470 h 6865470"/>
              <a:gd name="connsiteX4" fmla="*/ 558800 w 6149788"/>
              <a:gd name="connsiteY4" fmla="*/ 3601569 h 6865470"/>
              <a:gd name="connsiteX5" fmla="*/ 4164853 w 6149788"/>
              <a:gd name="connsiteY5" fmla="*/ 0 h 6865470"/>
              <a:gd name="connsiteX0" fmla="*/ 4039347 w 6149788"/>
              <a:gd name="connsiteY0" fmla="*/ 216647 h 5567082"/>
              <a:gd name="connsiteX1" fmla="*/ 6149788 w 6149788"/>
              <a:gd name="connsiteY1" fmla="*/ 0 h 5567082"/>
              <a:gd name="connsiteX2" fmla="*/ 6096000 w 6149788"/>
              <a:gd name="connsiteY2" fmla="*/ 5567082 h 5567082"/>
              <a:gd name="connsiteX3" fmla="*/ 0 w 6149788"/>
              <a:gd name="connsiteY3" fmla="*/ 5567082 h 5567082"/>
              <a:gd name="connsiteX4" fmla="*/ 558800 w 6149788"/>
              <a:gd name="connsiteY4" fmla="*/ 2303181 h 5567082"/>
              <a:gd name="connsiteX5" fmla="*/ 4039347 w 6149788"/>
              <a:gd name="connsiteY5" fmla="*/ 216647 h 5567082"/>
              <a:gd name="connsiteX0" fmla="*/ 4039347 w 6149788"/>
              <a:gd name="connsiteY0" fmla="*/ 216647 h 5567082"/>
              <a:gd name="connsiteX1" fmla="*/ 6149788 w 6149788"/>
              <a:gd name="connsiteY1" fmla="*/ 0 h 5567082"/>
              <a:gd name="connsiteX2" fmla="*/ 6096000 w 6149788"/>
              <a:gd name="connsiteY2" fmla="*/ 5567082 h 5567082"/>
              <a:gd name="connsiteX3" fmla="*/ 0 w 6149788"/>
              <a:gd name="connsiteY3" fmla="*/ 5567082 h 5567082"/>
              <a:gd name="connsiteX4" fmla="*/ 1455271 w 6149788"/>
              <a:gd name="connsiteY4" fmla="*/ 2607981 h 5567082"/>
              <a:gd name="connsiteX5" fmla="*/ 4039347 w 6149788"/>
              <a:gd name="connsiteY5" fmla="*/ 216647 h 5567082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77647 w 10372164"/>
              <a:gd name="connsiteY4" fmla="*/ 2607981 h 5710517"/>
              <a:gd name="connsiteX5" fmla="*/ 8261723 w 10372164"/>
              <a:gd name="connsiteY5" fmla="*/ 216647 h 5710517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77647 w 10372164"/>
              <a:gd name="connsiteY4" fmla="*/ 2607981 h 5710517"/>
              <a:gd name="connsiteX5" fmla="*/ 8261723 w 10372164"/>
              <a:gd name="connsiteY5" fmla="*/ 216647 h 5710517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77647 w 10372164"/>
              <a:gd name="connsiteY4" fmla="*/ 2607981 h 5710517"/>
              <a:gd name="connsiteX5" fmla="*/ 8261723 w 10372164"/>
              <a:gd name="connsiteY5" fmla="*/ 216647 h 5710517"/>
              <a:gd name="connsiteX0" fmla="*/ 8261723 w 10372164"/>
              <a:gd name="connsiteY0" fmla="*/ 275752 h 5769622"/>
              <a:gd name="connsiteX1" fmla="*/ 10372164 w 10372164"/>
              <a:gd name="connsiteY1" fmla="*/ 59105 h 5769622"/>
              <a:gd name="connsiteX2" fmla="*/ 10318376 w 10372164"/>
              <a:gd name="connsiteY2" fmla="*/ 5626187 h 5769622"/>
              <a:gd name="connsiteX3" fmla="*/ 0 w 10372164"/>
              <a:gd name="connsiteY3" fmla="*/ 5769622 h 5769622"/>
              <a:gd name="connsiteX4" fmla="*/ 5310094 w 10372164"/>
              <a:gd name="connsiteY4" fmla="*/ 3106357 h 5769622"/>
              <a:gd name="connsiteX5" fmla="*/ 8261723 w 10372164"/>
              <a:gd name="connsiteY5" fmla="*/ 275752 h 5769622"/>
              <a:gd name="connsiteX0" fmla="*/ 8261723 w 10372164"/>
              <a:gd name="connsiteY0" fmla="*/ 275752 h 5769622"/>
              <a:gd name="connsiteX1" fmla="*/ 10372164 w 10372164"/>
              <a:gd name="connsiteY1" fmla="*/ 59105 h 5769622"/>
              <a:gd name="connsiteX2" fmla="*/ 10318376 w 10372164"/>
              <a:gd name="connsiteY2" fmla="*/ 5626187 h 5769622"/>
              <a:gd name="connsiteX3" fmla="*/ 0 w 10372164"/>
              <a:gd name="connsiteY3" fmla="*/ 5769622 h 5769622"/>
              <a:gd name="connsiteX4" fmla="*/ 5310094 w 10372164"/>
              <a:gd name="connsiteY4" fmla="*/ 3106357 h 5769622"/>
              <a:gd name="connsiteX5" fmla="*/ 8261723 w 10372164"/>
              <a:gd name="connsiteY5" fmla="*/ 275752 h 5769622"/>
              <a:gd name="connsiteX0" fmla="*/ 8261723 w 10372164"/>
              <a:gd name="connsiteY0" fmla="*/ 275752 h 5769622"/>
              <a:gd name="connsiteX1" fmla="*/ 10372164 w 10372164"/>
              <a:gd name="connsiteY1" fmla="*/ 59105 h 5769622"/>
              <a:gd name="connsiteX2" fmla="*/ 10318376 w 10372164"/>
              <a:gd name="connsiteY2" fmla="*/ 5626187 h 5769622"/>
              <a:gd name="connsiteX3" fmla="*/ 0 w 10372164"/>
              <a:gd name="connsiteY3" fmla="*/ 5769622 h 5769622"/>
              <a:gd name="connsiteX4" fmla="*/ 5310094 w 10372164"/>
              <a:gd name="connsiteY4" fmla="*/ 3106357 h 5769622"/>
              <a:gd name="connsiteX5" fmla="*/ 8261723 w 10372164"/>
              <a:gd name="connsiteY5" fmla="*/ 275752 h 5769622"/>
              <a:gd name="connsiteX0" fmla="*/ 8261723 w 10372164"/>
              <a:gd name="connsiteY0" fmla="*/ 311188 h 5805058"/>
              <a:gd name="connsiteX1" fmla="*/ 10372164 w 10372164"/>
              <a:gd name="connsiteY1" fmla="*/ 94541 h 5805058"/>
              <a:gd name="connsiteX2" fmla="*/ 10318376 w 10372164"/>
              <a:gd name="connsiteY2" fmla="*/ 5661623 h 5805058"/>
              <a:gd name="connsiteX3" fmla="*/ 0 w 10372164"/>
              <a:gd name="connsiteY3" fmla="*/ 5805058 h 5805058"/>
              <a:gd name="connsiteX4" fmla="*/ 6995459 w 10372164"/>
              <a:gd name="connsiteY4" fmla="*/ 3643816 h 5805058"/>
              <a:gd name="connsiteX5" fmla="*/ 8261723 w 10372164"/>
              <a:gd name="connsiteY5" fmla="*/ 311188 h 5805058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57126 h 5750996"/>
              <a:gd name="connsiteX1" fmla="*/ 10372164 w 10372164"/>
              <a:gd name="connsiteY1" fmla="*/ 40479 h 5750996"/>
              <a:gd name="connsiteX2" fmla="*/ 10318376 w 10372164"/>
              <a:gd name="connsiteY2" fmla="*/ 5607561 h 5750996"/>
              <a:gd name="connsiteX3" fmla="*/ 0 w 10372164"/>
              <a:gd name="connsiteY3" fmla="*/ 5750996 h 5750996"/>
              <a:gd name="connsiteX4" fmla="*/ 5605929 w 10372164"/>
              <a:gd name="connsiteY4" fmla="*/ 2818789 h 5750996"/>
              <a:gd name="connsiteX5" fmla="*/ 8261723 w 10372164"/>
              <a:gd name="connsiteY5" fmla="*/ 257126 h 5750996"/>
              <a:gd name="connsiteX0" fmla="*/ 8261723 w 10372164"/>
              <a:gd name="connsiteY0" fmla="*/ 216647 h 5710517"/>
              <a:gd name="connsiteX1" fmla="*/ 10372164 w 10372164"/>
              <a:gd name="connsiteY1" fmla="*/ 0 h 5710517"/>
              <a:gd name="connsiteX2" fmla="*/ 10318376 w 10372164"/>
              <a:gd name="connsiteY2" fmla="*/ 5567082 h 5710517"/>
              <a:gd name="connsiteX3" fmla="*/ 0 w 10372164"/>
              <a:gd name="connsiteY3" fmla="*/ 5710517 h 5710517"/>
              <a:gd name="connsiteX4" fmla="*/ 5605929 w 10372164"/>
              <a:gd name="connsiteY4" fmla="*/ 2778310 h 5710517"/>
              <a:gd name="connsiteX5" fmla="*/ 8261723 w 10372164"/>
              <a:gd name="connsiteY5" fmla="*/ 216647 h 5710517"/>
              <a:gd name="connsiteX0" fmla="*/ 8261723 w 10372164"/>
              <a:gd name="connsiteY0" fmla="*/ 217911 h 5711781"/>
              <a:gd name="connsiteX1" fmla="*/ 10372164 w 10372164"/>
              <a:gd name="connsiteY1" fmla="*/ 1264 h 5711781"/>
              <a:gd name="connsiteX2" fmla="*/ 10318376 w 10372164"/>
              <a:gd name="connsiteY2" fmla="*/ 5568346 h 5711781"/>
              <a:gd name="connsiteX3" fmla="*/ 0 w 10372164"/>
              <a:gd name="connsiteY3" fmla="*/ 5711781 h 5711781"/>
              <a:gd name="connsiteX4" fmla="*/ 5605929 w 10372164"/>
              <a:gd name="connsiteY4" fmla="*/ 2779574 h 5711781"/>
              <a:gd name="connsiteX5" fmla="*/ 8261723 w 10372164"/>
              <a:gd name="connsiteY5" fmla="*/ 217911 h 5711781"/>
              <a:gd name="connsiteX0" fmla="*/ 8261723 w 10381129"/>
              <a:gd name="connsiteY0" fmla="*/ 221611 h 5715481"/>
              <a:gd name="connsiteX1" fmla="*/ 10381129 w 10381129"/>
              <a:gd name="connsiteY1" fmla="*/ 85646 h 5715481"/>
              <a:gd name="connsiteX2" fmla="*/ 10318376 w 10381129"/>
              <a:gd name="connsiteY2" fmla="*/ 5572046 h 5715481"/>
              <a:gd name="connsiteX3" fmla="*/ 0 w 10381129"/>
              <a:gd name="connsiteY3" fmla="*/ 5715481 h 5715481"/>
              <a:gd name="connsiteX4" fmla="*/ 5605929 w 10381129"/>
              <a:gd name="connsiteY4" fmla="*/ 2783274 h 5715481"/>
              <a:gd name="connsiteX5" fmla="*/ 8261723 w 10381129"/>
              <a:gd name="connsiteY5" fmla="*/ 221611 h 5715481"/>
              <a:gd name="connsiteX0" fmla="*/ 7831417 w 10381129"/>
              <a:gd name="connsiteY0" fmla="*/ 422835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831417 w 10381129"/>
              <a:gd name="connsiteY5" fmla="*/ 422835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41770 w 10381129"/>
              <a:gd name="connsiteY0" fmla="*/ 386976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41770 w 10381129"/>
              <a:gd name="connsiteY5" fmla="*/ 386976 h 5629835"/>
              <a:gd name="connsiteX0" fmla="*/ 7768664 w 10381129"/>
              <a:gd name="connsiteY0" fmla="*/ 449729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68664 w 10381129"/>
              <a:gd name="connsiteY5" fmla="*/ 449729 h 5629835"/>
              <a:gd name="connsiteX0" fmla="*/ 7768664 w 10381129"/>
              <a:gd name="connsiteY0" fmla="*/ 449729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68664 w 10381129"/>
              <a:gd name="connsiteY5" fmla="*/ 449729 h 5629835"/>
              <a:gd name="connsiteX0" fmla="*/ 7768664 w 10381129"/>
              <a:gd name="connsiteY0" fmla="*/ 449729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768664 w 10381129"/>
              <a:gd name="connsiteY5" fmla="*/ 449729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05929 w 10381129"/>
              <a:gd name="connsiteY4" fmla="*/ 2697628 h 5629835"/>
              <a:gd name="connsiteX5" fmla="*/ 7903134 w 10381129"/>
              <a:gd name="connsiteY5" fmla="*/ 378011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588000 w 10381129"/>
              <a:gd name="connsiteY4" fmla="*/ 2643840 h 5629835"/>
              <a:gd name="connsiteX5" fmla="*/ 7903134 w 10381129"/>
              <a:gd name="connsiteY5" fmla="*/ 378011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68682 w 10381129"/>
              <a:gd name="connsiteY4" fmla="*/ 2742451 h 5629835"/>
              <a:gd name="connsiteX5" fmla="*/ 7903134 w 10381129"/>
              <a:gd name="connsiteY5" fmla="*/ 378011 h 5629835"/>
              <a:gd name="connsiteX0" fmla="*/ 7903134 w 10381129"/>
              <a:gd name="connsiteY0" fmla="*/ 378011 h 5629835"/>
              <a:gd name="connsiteX1" fmla="*/ 10381129 w 10381129"/>
              <a:gd name="connsiteY1" fmla="*/ 0 h 5629835"/>
              <a:gd name="connsiteX2" fmla="*/ 10318376 w 10381129"/>
              <a:gd name="connsiteY2" fmla="*/ 5486400 h 5629835"/>
              <a:gd name="connsiteX3" fmla="*/ 0 w 10381129"/>
              <a:gd name="connsiteY3" fmla="*/ 5629835 h 5629835"/>
              <a:gd name="connsiteX4" fmla="*/ 5668682 w 10381129"/>
              <a:gd name="connsiteY4" fmla="*/ 2742451 h 5629835"/>
              <a:gd name="connsiteX5" fmla="*/ 7903134 w 10381129"/>
              <a:gd name="connsiteY5" fmla="*/ 378011 h 5629835"/>
              <a:gd name="connsiteX0" fmla="*/ 7903134 w 10372165"/>
              <a:gd name="connsiteY0" fmla="*/ 297329 h 5549153"/>
              <a:gd name="connsiteX1" fmla="*/ 10372165 w 10372165"/>
              <a:gd name="connsiteY1" fmla="*/ 0 h 5549153"/>
              <a:gd name="connsiteX2" fmla="*/ 10318376 w 10372165"/>
              <a:gd name="connsiteY2" fmla="*/ 5405718 h 5549153"/>
              <a:gd name="connsiteX3" fmla="*/ 0 w 10372165"/>
              <a:gd name="connsiteY3" fmla="*/ 5549153 h 5549153"/>
              <a:gd name="connsiteX4" fmla="*/ 5668682 w 10372165"/>
              <a:gd name="connsiteY4" fmla="*/ 2661769 h 5549153"/>
              <a:gd name="connsiteX5" fmla="*/ 7903134 w 10372165"/>
              <a:gd name="connsiteY5" fmla="*/ 297329 h 5549153"/>
              <a:gd name="connsiteX0" fmla="*/ 7903134 w 10372165"/>
              <a:gd name="connsiteY0" fmla="*/ 328002 h 5579826"/>
              <a:gd name="connsiteX1" fmla="*/ 10372165 w 10372165"/>
              <a:gd name="connsiteY1" fmla="*/ 30673 h 5579826"/>
              <a:gd name="connsiteX2" fmla="*/ 10318376 w 10372165"/>
              <a:gd name="connsiteY2" fmla="*/ 5436391 h 5579826"/>
              <a:gd name="connsiteX3" fmla="*/ 0 w 10372165"/>
              <a:gd name="connsiteY3" fmla="*/ 5579826 h 5579826"/>
              <a:gd name="connsiteX4" fmla="*/ 5668682 w 10372165"/>
              <a:gd name="connsiteY4" fmla="*/ 2692442 h 5579826"/>
              <a:gd name="connsiteX5" fmla="*/ 7903134 w 10372165"/>
              <a:gd name="connsiteY5" fmla="*/ 328002 h 5579826"/>
              <a:gd name="connsiteX0" fmla="*/ 7903134 w 10372165"/>
              <a:gd name="connsiteY0" fmla="*/ 300996 h 5552820"/>
              <a:gd name="connsiteX1" fmla="*/ 10372165 w 10372165"/>
              <a:gd name="connsiteY1" fmla="*/ 3667 h 5552820"/>
              <a:gd name="connsiteX2" fmla="*/ 10318376 w 10372165"/>
              <a:gd name="connsiteY2" fmla="*/ 5409385 h 5552820"/>
              <a:gd name="connsiteX3" fmla="*/ 0 w 10372165"/>
              <a:gd name="connsiteY3" fmla="*/ 5552820 h 5552820"/>
              <a:gd name="connsiteX4" fmla="*/ 5668682 w 10372165"/>
              <a:gd name="connsiteY4" fmla="*/ 2665436 h 5552820"/>
              <a:gd name="connsiteX5" fmla="*/ 7903134 w 10372165"/>
              <a:gd name="connsiteY5" fmla="*/ 300996 h 5552820"/>
              <a:gd name="connsiteX0" fmla="*/ 7903134 w 10372165"/>
              <a:gd name="connsiteY0" fmla="*/ 331906 h 5583730"/>
              <a:gd name="connsiteX1" fmla="*/ 10372165 w 10372165"/>
              <a:gd name="connsiteY1" fmla="*/ 34577 h 5583730"/>
              <a:gd name="connsiteX2" fmla="*/ 10318376 w 10372165"/>
              <a:gd name="connsiteY2" fmla="*/ 5440295 h 5583730"/>
              <a:gd name="connsiteX3" fmla="*/ 0 w 10372165"/>
              <a:gd name="connsiteY3" fmla="*/ 5583730 h 5583730"/>
              <a:gd name="connsiteX4" fmla="*/ 5668682 w 10372165"/>
              <a:gd name="connsiteY4" fmla="*/ 2696346 h 5583730"/>
              <a:gd name="connsiteX5" fmla="*/ 7903134 w 10372165"/>
              <a:gd name="connsiteY5" fmla="*/ 331906 h 5583730"/>
              <a:gd name="connsiteX0" fmla="*/ 7903134 w 10372165"/>
              <a:gd name="connsiteY0" fmla="*/ 308638 h 5560462"/>
              <a:gd name="connsiteX1" fmla="*/ 10372165 w 10372165"/>
              <a:gd name="connsiteY1" fmla="*/ 11309 h 5560462"/>
              <a:gd name="connsiteX2" fmla="*/ 10318376 w 10372165"/>
              <a:gd name="connsiteY2" fmla="*/ 5417027 h 5560462"/>
              <a:gd name="connsiteX3" fmla="*/ 0 w 10372165"/>
              <a:gd name="connsiteY3" fmla="*/ 5560462 h 5560462"/>
              <a:gd name="connsiteX4" fmla="*/ 5668682 w 10372165"/>
              <a:gd name="connsiteY4" fmla="*/ 2673078 h 5560462"/>
              <a:gd name="connsiteX5" fmla="*/ 7903134 w 10372165"/>
              <a:gd name="connsiteY5" fmla="*/ 308638 h 55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72165" h="5560462">
                <a:moveTo>
                  <a:pt x="7903134" y="308638"/>
                </a:moveTo>
                <a:cubicBezTo>
                  <a:pt x="8687048" y="-134990"/>
                  <a:pt x="9543179" y="38701"/>
                  <a:pt x="10372165" y="11309"/>
                </a:cubicBezTo>
                <a:lnTo>
                  <a:pt x="10318376" y="5417027"/>
                </a:lnTo>
                <a:lnTo>
                  <a:pt x="0" y="5560462"/>
                </a:lnTo>
                <a:cubicBezTo>
                  <a:pt x="2603749" y="5216815"/>
                  <a:pt x="4728010" y="3745606"/>
                  <a:pt x="5668682" y="2673078"/>
                </a:cubicBezTo>
                <a:cubicBezTo>
                  <a:pt x="6609354" y="1600550"/>
                  <a:pt x="7119220" y="752266"/>
                  <a:pt x="7903134" y="308638"/>
                </a:cubicBezTo>
                <a:close/>
              </a:path>
            </a:pathLst>
          </a:custGeom>
          <a:ln>
            <a:noFill/>
          </a:ln>
        </p:spPr>
        <p:txBody>
          <a:bodyPr rIns="576000" anchor="ctr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>
            <a:off x="316707" y="1495710"/>
            <a:ext cx="6707234" cy="8755614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6996959 w 6996959"/>
              <a:gd name="connsiteY0" fmla="*/ 0 h 6082345"/>
              <a:gd name="connsiteX1" fmla="*/ 329770 w 6996959"/>
              <a:gd name="connsiteY1" fmla="*/ 959888 h 6082345"/>
              <a:gd name="connsiteX2" fmla="*/ 931288 w 6996959"/>
              <a:gd name="connsiteY2" fmla="*/ 3156491 h 6082345"/>
              <a:gd name="connsiteX3" fmla="*/ 173906 w 6996959"/>
              <a:gd name="connsiteY3" fmla="*/ 6082345 h 6082345"/>
              <a:gd name="connsiteX0" fmla="*/ 11923971 w 11923971"/>
              <a:gd name="connsiteY0" fmla="*/ 0 h 6064408"/>
              <a:gd name="connsiteX1" fmla="*/ 5256782 w 11923971"/>
              <a:gd name="connsiteY1" fmla="*/ 959888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6270677 w 11923971"/>
              <a:gd name="connsiteY1" fmla="*/ 3712563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3971" h="6064408">
                <a:moveTo>
                  <a:pt x="11923971" y="0"/>
                </a:moveTo>
                <a:cubicBezTo>
                  <a:pt x="9580791" y="64908"/>
                  <a:pt x="8833664" y="-199572"/>
                  <a:pt x="6907171" y="2367229"/>
                </a:cubicBezTo>
                <a:cubicBezTo>
                  <a:pt x="4980678" y="4934030"/>
                  <a:pt x="2000250" y="5343990"/>
                  <a:pt x="0" y="6064408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423" y="1312596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3087565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r>
              <a:rPr lang="en-GB" dirty="0"/>
              <a:t> sit Lorem &lt;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A2D9E6-988B-F14C-ACA5-40EE1968F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41367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2560-D80D-A24A-BE97-4B0EA3D5A8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0715" y="-36688"/>
            <a:ext cx="6880125" cy="9970204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  <a:gd name="connsiteX4" fmla="*/ 0 w 12191999"/>
              <a:gd name="connsiteY4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10160 w 12202159"/>
              <a:gd name="connsiteY3" fmla="*/ 6857999 h 6857999"/>
              <a:gd name="connsiteX4" fmla="*/ 0 w 12202159"/>
              <a:gd name="connsiteY4" fmla="*/ 690880 h 6857999"/>
              <a:gd name="connsiteX5" fmla="*/ 10160 w 12202159"/>
              <a:gd name="connsiteY5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3444240 w 12202159"/>
              <a:gd name="connsiteY3" fmla="*/ 1717039 h 6857999"/>
              <a:gd name="connsiteX4" fmla="*/ 0 w 12202159"/>
              <a:gd name="connsiteY4" fmla="*/ 690880 h 6857999"/>
              <a:gd name="connsiteX5" fmla="*/ 10160 w 12202159"/>
              <a:gd name="connsiteY5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624320 w 12202159"/>
              <a:gd name="connsiteY3" fmla="*/ 3606800 h 6857999"/>
              <a:gd name="connsiteX4" fmla="*/ 3444240 w 12202159"/>
              <a:gd name="connsiteY4" fmla="*/ 171703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444240 w 12202159"/>
              <a:gd name="connsiteY4" fmla="*/ 171703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6979920 w 12202159"/>
              <a:gd name="connsiteY3" fmla="*/ 517144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281680 w 12202159"/>
              <a:gd name="connsiteY4" fmla="*/ 145287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718560 w 12202159"/>
              <a:gd name="connsiteY4" fmla="*/ 164591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677920 w 12202159"/>
              <a:gd name="connsiteY4" fmla="*/ 179831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10160 w 12202159"/>
              <a:gd name="connsiteY0" fmla="*/ 0 h 6857999"/>
              <a:gd name="connsiteX1" fmla="*/ 12202159 w 12202159"/>
              <a:gd name="connsiteY1" fmla="*/ 0 h 6857999"/>
              <a:gd name="connsiteX2" fmla="*/ 12202159 w 12202159"/>
              <a:gd name="connsiteY2" fmla="*/ 6857999 h 6857999"/>
              <a:gd name="connsiteX3" fmla="*/ 7101840 w 12202159"/>
              <a:gd name="connsiteY3" fmla="*/ 5140960 h 6857999"/>
              <a:gd name="connsiteX4" fmla="*/ 3677920 w 12202159"/>
              <a:gd name="connsiteY4" fmla="*/ 1798319 h 6857999"/>
              <a:gd name="connsiteX5" fmla="*/ 0 w 12202159"/>
              <a:gd name="connsiteY5" fmla="*/ 690880 h 6857999"/>
              <a:gd name="connsiteX6" fmla="*/ 10160 w 12202159"/>
              <a:gd name="connsiteY6" fmla="*/ 0 h 6857999"/>
              <a:gd name="connsiteX0" fmla="*/ 0 w 12211049"/>
              <a:gd name="connsiteY0" fmla="*/ 0 h 6883399"/>
              <a:gd name="connsiteX1" fmla="*/ 12211049 w 12211049"/>
              <a:gd name="connsiteY1" fmla="*/ 25400 h 6883399"/>
              <a:gd name="connsiteX2" fmla="*/ 12211049 w 12211049"/>
              <a:gd name="connsiteY2" fmla="*/ 6883399 h 6883399"/>
              <a:gd name="connsiteX3" fmla="*/ 7110730 w 12211049"/>
              <a:gd name="connsiteY3" fmla="*/ 5166360 h 6883399"/>
              <a:gd name="connsiteX4" fmla="*/ 3686810 w 12211049"/>
              <a:gd name="connsiteY4" fmla="*/ 1823719 h 6883399"/>
              <a:gd name="connsiteX5" fmla="*/ 8890 w 12211049"/>
              <a:gd name="connsiteY5" fmla="*/ 716280 h 6883399"/>
              <a:gd name="connsiteX6" fmla="*/ 0 w 12211049"/>
              <a:gd name="connsiteY6" fmla="*/ 0 h 6883399"/>
              <a:gd name="connsiteX0" fmla="*/ 0 w 12226924"/>
              <a:gd name="connsiteY0" fmla="*/ 0 h 6883399"/>
              <a:gd name="connsiteX1" fmla="*/ 12226924 w 12226924"/>
              <a:gd name="connsiteY1" fmla="*/ 6350 h 6883399"/>
              <a:gd name="connsiteX2" fmla="*/ 12211049 w 12226924"/>
              <a:gd name="connsiteY2" fmla="*/ 6883399 h 6883399"/>
              <a:gd name="connsiteX3" fmla="*/ 7110730 w 12226924"/>
              <a:gd name="connsiteY3" fmla="*/ 5166360 h 6883399"/>
              <a:gd name="connsiteX4" fmla="*/ 3686810 w 12226924"/>
              <a:gd name="connsiteY4" fmla="*/ 1823719 h 6883399"/>
              <a:gd name="connsiteX5" fmla="*/ 8890 w 12226924"/>
              <a:gd name="connsiteY5" fmla="*/ 716280 h 6883399"/>
              <a:gd name="connsiteX6" fmla="*/ 0 w 12226924"/>
              <a:gd name="connsiteY6" fmla="*/ 0 h 6883399"/>
              <a:gd name="connsiteX0" fmla="*/ 0 w 12231333"/>
              <a:gd name="connsiteY0" fmla="*/ 0 h 6902449"/>
              <a:gd name="connsiteX1" fmla="*/ 12226924 w 12231333"/>
              <a:gd name="connsiteY1" fmla="*/ 6350 h 6902449"/>
              <a:gd name="connsiteX2" fmla="*/ 12230099 w 12231333"/>
              <a:gd name="connsiteY2" fmla="*/ 6902449 h 6902449"/>
              <a:gd name="connsiteX3" fmla="*/ 7110730 w 12231333"/>
              <a:gd name="connsiteY3" fmla="*/ 5166360 h 6902449"/>
              <a:gd name="connsiteX4" fmla="*/ 3686810 w 12231333"/>
              <a:gd name="connsiteY4" fmla="*/ 1823719 h 6902449"/>
              <a:gd name="connsiteX5" fmla="*/ 8890 w 12231333"/>
              <a:gd name="connsiteY5" fmla="*/ 716280 h 6902449"/>
              <a:gd name="connsiteX6" fmla="*/ 0 w 12231333"/>
              <a:gd name="connsiteY6" fmla="*/ 0 h 69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1333" h="6902449">
                <a:moveTo>
                  <a:pt x="0" y="0"/>
                </a:moveTo>
                <a:lnTo>
                  <a:pt x="12226924" y="6350"/>
                </a:lnTo>
                <a:cubicBezTo>
                  <a:pt x="12221632" y="2298700"/>
                  <a:pt x="12235391" y="4610099"/>
                  <a:pt x="12230099" y="6902449"/>
                </a:cubicBezTo>
                <a:cubicBezTo>
                  <a:pt x="10905913" y="6543463"/>
                  <a:pt x="8534612" y="6012815"/>
                  <a:pt x="7110730" y="5166360"/>
                </a:cubicBezTo>
                <a:cubicBezTo>
                  <a:pt x="5686849" y="4319905"/>
                  <a:pt x="4807797" y="2934545"/>
                  <a:pt x="3686810" y="1823719"/>
                </a:cubicBezTo>
                <a:cubicBezTo>
                  <a:pt x="2565823" y="712893"/>
                  <a:pt x="1200997" y="760306"/>
                  <a:pt x="8890" y="71628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Ins="1188000" anchor="ctr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05DBDE-E164-F242-9546-950037FE295D}"/>
              </a:ext>
            </a:extLst>
          </p:cNvPr>
          <p:cNvSpPr/>
          <p:nvPr userDrawn="1"/>
        </p:nvSpPr>
        <p:spPr>
          <a:xfrm flipH="1">
            <a:off x="-256909" y="1520619"/>
            <a:ext cx="6766868" cy="8698189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382833"/>
              <a:gd name="connsiteX1" fmla="*/ 155864 w 1371600"/>
              <a:gd name="connsiteY1" fmla="*/ 2260376 h 7382833"/>
              <a:gd name="connsiteX2" fmla="*/ 757382 w 1371600"/>
              <a:gd name="connsiteY2" fmla="*/ 4456979 h 7382833"/>
              <a:gd name="connsiteX3" fmla="*/ 0 w 1371600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1480088 w 1480088"/>
              <a:gd name="connsiteY0" fmla="*/ 0 h 7382833"/>
              <a:gd name="connsiteX1" fmla="*/ 155864 w 1480088"/>
              <a:gd name="connsiteY1" fmla="*/ 2260376 h 7382833"/>
              <a:gd name="connsiteX2" fmla="*/ 757382 w 1480088"/>
              <a:gd name="connsiteY2" fmla="*/ 4456979 h 7382833"/>
              <a:gd name="connsiteX3" fmla="*/ 0 w 1480088"/>
              <a:gd name="connsiteY3" fmla="*/ 7382833 h 7382833"/>
              <a:gd name="connsiteX0" fmla="*/ 6996959 w 6996959"/>
              <a:gd name="connsiteY0" fmla="*/ 0 h 6082345"/>
              <a:gd name="connsiteX1" fmla="*/ 329770 w 6996959"/>
              <a:gd name="connsiteY1" fmla="*/ 959888 h 6082345"/>
              <a:gd name="connsiteX2" fmla="*/ 931288 w 6996959"/>
              <a:gd name="connsiteY2" fmla="*/ 3156491 h 6082345"/>
              <a:gd name="connsiteX3" fmla="*/ 173906 w 6996959"/>
              <a:gd name="connsiteY3" fmla="*/ 6082345 h 6082345"/>
              <a:gd name="connsiteX0" fmla="*/ 11923971 w 11923971"/>
              <a:gd name="connsiteY0" fmla="*/ 0 h 6064408"/>
              <a:gd name="connsiteX1" fmla="*/ 5256782 w 11923971"/>
              <a:gd name="connsiteY1" fmla="*/ 959888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5858300 w 11923971"/>
              <a:gd name="connsiteY2" fmla="*/ 3156491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7793794 w 11923971"/>
              <a:gd name="connsiteY1" fmla="*/ 1686369 h 6064408"/>
              <a:gd name="connsiteX2" fmla="*/ 6270677 w 11923971"/>
              <a:gd name="connsiteY2" fmla="*/ 3712563 h 6064408"/>
              <a:gd name="connsiteX3" fmla="*/ 0 w 11923971"/>
              <a:gd name="connsiteY3" fmla="*/ 6064408 h 6064408"/>
              <a:gd name="connsiteX0" fmla="*/ 11923971 w 11923971"/>
              <a:gd name="connsiteY0" fmla="*/ 0 h 6064408"/>
              <a:gd name="connsiteX1" fmla="*/ 6270677 w 11923971"/>
              <a:gd name="connsiteY1" fmla="*/ 3712563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1923971 w 11923971"/>
              <a:gd name="connsiteY0" fmla="*/ 0 h 6064408"/>
              <a:gd name="connsiteX1" fmla="*/ 6907171 w 11923971"/>
              <a:gd name="connsiteY1" fmla="*/ 2367229 h 6064408"/>
              <a:gd name="connsiteX2" fmla="*/ 0 w 11923971"/>
              <a:gd name="connsiteY2" fmla="*/ 6064408 h 6064408"/>
              <a:gd name="connsiteX0" fmla="*/ 12029988 w 12029988"/>
              <a:gd name="connsiteY0" fmla="*/ 0 h 6024633"/>
              <a:gd name="connsiteX1" fmla="*/ 7013188 w 12029988"/>
              <a:gd name="connsiteY1" fmla="*/ 2367229 h 6024633"/>
              <a:gd name="connsiteX2" fmla="*/ 0 w 12029988"/>
              <a:gd name="connsiteY2" fmla="*/ 6024633 h 6024633"/>
              <a:gd name="connsiteX0" fmla="*/ 12029988 w 12029988"/>
              <a:gd name="connsiteY0" fmla="*/ 0 h 6024633"/>
              <a:gd name="connsiteX1" fmla="*/ 7013188 w 12029988"/>
              <a:gd name="connsiteY1" fmla="*/ 2367229 h 6024633"/>
              <a:gd name="connsiteX2" fmla="*/ 0 w 12029988"/>
              <a:gd name="connsiteY2" fmla="*/ 6024633 h 602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29988" h="6024633">
                <a:moveTo>
                  <a:pt x="12029988" y="0"/>
                </a:moveTo>
                <a:cubicBezTo>
                  <a:pt x="9686808" y="64908"/>
                  <a:pt x="8939681" y="-199572"/>
                  <a:pt x="7013188" y="2367229"/>
                </a:cubicBezTo>
                <a:cubicBezTo>
                  <a:pt x="5086695" y="4934030"/>
                  <a:pt x="2397815" y="5330731"/>
                  <a:pt x="0" y="602463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FF72F3B-EBF4-4241-B5EA-C6BA33E8A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632168"/>
            <a:ext cx="1768316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372C780-5DCA-D341-BB80-18EC19FCC7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5191625"/>
            <a:ext cx="1701482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E23F2B-3CA5-4149-849D-600081830CA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2775" y="168468"/>
            <a:ext cx="198120" cy="47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H" dirty="0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A59D99-0218-2347-AD57-B3B31E8123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4639" y="793398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48430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990" y="-36687"/>
            <a:ext cx="4044012" cy="99827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9354" h="6911110">
                <a:moveTo>
                  <a:pt x="0" y="0"/>
                </a:moveTo>
                <a:lnTo>
                  <a:pt x="7189354" y="25400"/>
                </a:lnTo>
                <a:lnTo>
                  <a:pt x="7189354" y="6883400"/>
                </a:lnTo>
                <a:lnTo>
                  <a:pt x="3039917" y="6911110"/>
                </a:lnTo>
                <a:cubicBezTo>
                  <a:pt x="3089948" y="4807528"/>
                  <a:pt x="1001952" y="4542751"/>
                  <a:pt x="495299" y="3390899"/>
                </a:cubicBezTo>
                <a:cubicBezTo>
                  <a:pt x="-11354" y="2239047"/>
                  <a:pt x="841471" y="1243830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0B3C-0EE5-0A4B-AB62-BFF29A1D0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848129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endParaRPr lang="en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 flipH="1">
            <a:off x="2405518" y="-607796"/>
            <a:ext cx="2039055" cy="10875014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014" h="7532369">
                <a:moveTo>
                  <a:pt x="3288014" y="0"/>
                </a:moveTo>
                <a:cubicBezTo>
                  <a:pt x="2437980" y="743263"/>
                  <a:pt x="2379903" y="1458500"/>
                  <a:pt x="2499545" y="2416841"/>
                </a:cubicBezTo>
                <a:cubicBezTo>
                  <a:pt x="2619187" y="3375182"/>
                  <a:pt x="2769938" y="4204409"/>
                  <a:pt x="1366864" y="5126302"/>
                </a:cubicBezTo>
                <a:cubicBezTo>
                  <a:pt x="-36210" y="6048195"/>
                  <a:pt x="171450" y="7089986"/>
                  <a:pt x="0" y="753236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3CF942-2DDF-D04A-AA0F-39F1D84E8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5" y="328881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1C8C2F-B1DA-5849-B9AA-9C7EB29025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4639" y="793398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99615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15982" y="-54535"/>
            <a:ext cx="4242019" cy="1000948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  <a:gd name="connsiteX0" fmla="*/ 2383990 w 6694220"/>
              <a:gd name="connsiteY0" fmla="*/ 0 h 6942002"/>
              <a:gd name="connsiteX1" fmla="*/ 6694220 w 6694220"/>
              <a:gd name="connsiteY1" fmla="*/ 56292 h 6942002"/>
              <a:gd name="connsiteX2" fmla="*/ 6694220 w 6694220"/>
              <a:gd name="connsiteY2" fmla="*/ 6914292 h 6942002"/>
              <a:gd name="connsiteX3" fmla="*/ 2544783 w 6694220"/>
              <a:gd name="connsiteY3" fmla="*/ 6942002 h 6942002"/>
              <a:gd name="connsiteX4" fmla="*/ 165 w 6694220"/>
              <a:gd name="connsiteY4" fmla="*/ 3421791 h 6942002"/>
              <a:gd name="connsiteX5" fmla="*/ 2383990 w 6694220"/>
              <a:gd name="connsiteY5" fmla="*/ 0 h 6942002"/>
              <a:gd name="connsiteX0" fmla="*/ 499810 w 4810040"/>
              <a:gd name="connsiteY0" fmla="*/ 0 h 6942002"/>
              <a:gd name="connsiteX1" fmla="*/ 4810040 w 4810040"/>
              <a:gd name="connsiteY1" fmla="*/ 56292 h 6942002"/>
              <a:gd name="connsiteX2" fmla="*/ 4810040 w 4810040"/>
              <a:gd name="connsiteY2" fmla="*/ 6914292 h 6942002"/>
              <a:gd name="connsiteX3" fmla="*/ 660603 w 4810040"/>
              <a:gd name="connsiteY3" fmla="*/ 6942002 h 6942002"/>
              <a:gd name="connsiteX4" fmla="*/ 390 w 4810040"/>
              <a:gd name="connsiteY4" fmla="*/ 3495932 h 6942002"/>
              <a:gd name="connsiteX5" fmla="*/ 499810 w 4810040"/>
              <a:gd name="connsiteY5" fmla="*/ 0 h 6942002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1367" h="6929646">
                <a:moveTo>
                  <a:pt x="3441202" y="0"/>
                </a:moveTo>
                <a:lnTo>
                  <a:pt x="7541367" y="37757"/>
                </a:lnTo>
                <a:lnTo>
                  <a:pt x="7541367" y="6895757"/>
                </a:lnTo>
                <a:lnTo>
                  <a:pt x="0" y="6929646"/>
                </a:lnTo>
                <a:cubicBezTo>
                  <a:pt x="476339" y="5178232"/>
                  <a:pt x="2077862" y="5478775"/>
                  <a:pt x="2527830" y="3977845"/>
                </a:cubicBezTo>
                <a:cubicBezTo>
                  <a:pt x="2977798" y="2476915"/>
                  <a:pt x="2089349" y="941090"/>
                  <a:pt x="3441202" y="0"/>
                </a:cubicBezTo>
                <a:close/>
              </a:path>
            </a:pathLst>
          </a:custGeom>
          <a:ln>
            <a:noFill/>
          </a:ln>
        </p:spPr>
        <p:txBody>
          <a:bodyPr rIns="540000" anchor="ctr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70B3C-0EE5-0A4B-AB62-BFF29A1D06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3080792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56260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>
            <a:off x="2377360" y="-481081"/>
            <a:ext cx="2039053" cy="1068077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139186 w 3288014"/>
              <a:gd name="connsiteY2" fmla="*/ 5287742 h 7532369"/>
              <a:gd name="connsiteX3" fmla="*/ 0 w 3288014"/>
              <a:gd name="connsiteY3" fmla="*/ 7532369 h 7532369"/>
              <a:gd name="connsiteX0" fmla="*/ 3303161 w 3303161"/>
              <a:gd name="connsiteY0" fmla="*/ 0 h 7532369"/>
              <a:gd name="connsiteX1" fmla="*/ 2514692 w 3303161"/>
              <a:gd name="connsiteY1" fmla="*/ 2416841 h 7532369"/>
              <a:gd name="connsiteX2" fmla="*/ 1154333 w 3303161"/>
              <a:gd name="connsiteY2" fmla="*/ 5287742 h 7532369"/>
              <a:gd name="connsiteX3" fmla="*/ 15147 w 3303161"/>
              <a:gd name="connsiteY3" fmla="*/ 7532369 h 7532369"/>
              <a:gd name="connsiteX0" fmla="*/ 3298579 w 3298579"/>
              <a:gd name="connsiteY0" fmla="*/ 0 h 7532369"/>
              <a:gd name="connsiteX1" fmla="*/ 2510110 w 3298579"/>
              <a:gd name="connsiteY1" fmla="*/ 2416841 h 7532369"/>
              <a:gd name="connsiteX2" fmla="*/ 1149751 w 3298579"/>
              <a:gd name="connsiteY2" fmla="*/ 5287742 h 7532369"/>
              <a:gd name="connsiteX3" fmla="*/ 10565 w 3298579"/>
              <a:gd name="connsiteY3" fmla="*/ 7532369 h 7532369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269287 w 3418115"/>
              <a:gd name="connsiteY2" fmla="*/ 5287742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2318233 w 3418115"/>
              <a:gd name="connsiteY2" fmla="*/ 4444667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2318233 w 3418115"/>
              <a:gd name="connsiteY2" fmla="*/ 4444667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984847 w 3418115"/>
              <a:gd name="connsiteY2" fmla="*/ 4641983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984847 w 3418115"/>
              <a:gd name="connsiteY2" fmla="*/ 4641983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14088 w 3418115"/>
              <a:gd name="connsiteY2" fmla="*/ 4866206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448178 w 3418115"/>
              <a:gd name="connsiteY2" fmla="*/ 5054553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862877 w 3418115"/>
              <a:gd name="connsiteY2" fmla="*/ 4973834 h 7415774"/>
              <a:gd name="connsiteX3" fmla="*/ 0 w 3418115"/>
              <a:gd name="connsiteY3" fmla="*/ 7415774 h 7415774"/>
              <a:gd name="connsiteX0" fmla="*/ 3418115 w 3418115"/>
              <a:gd name="connsiteY0" fmla="*/ 0 h 7415774"/>
              <a:gd name="connsiteX1" fmla="*/ 2629646 w 3418115"/>
              <a:gd name="connsiteY1" fmla="*/ 2416841 h 7415774"/>
              <a:gd name="connsiteX2" fmla="*/ 1610805 w 3418115"/>
              <a:gd name="connsiteY2" fmla="*/ 4911052 h 7415774"/>
              <a:gd name="connsiteX3" fmla="*/ 0 w 3418115"/>
              <a:gd name="connsiteY3" fmla="*/ 7415774 h 7415774"/>
              <a:gd name="connsiteX0" fmla="*/ 3239225 w 3239225"/>
              <a:gd name="connsiteY0" fmla="*/ 0 h 7379898"/>
              <a:gd name="connsiteX1" fmla="*/ 2450756 w 3239225"/>
              <a:gd name="connsiteY1" fmla="*/ 2416841 h 7379898"/>
              <a:gd name="connsiteX2" fmla="*/ 1431915 w 3239225"/>
              <a:gd name="connsiteY2" fmla="*/ 4911052 h 7379898"/>
              <a:gd name="connsiteX3" fmla="*/ 0 w 3239225"/>
              <a:gd name="connsiteY3" fmla="*/ 7379898 h 7379898"/>
              <a:gd name="connsiteX0" fmla="*/ 3242328 w 3242328"/>
              <a:gd name="connsiteY0" fmla="*/ 0 h 7379898"/>
              <a:gd name="connsiteX1" fmla="*/ 2453859 w 3242328"/>
              <a:gd name="connsiteY1" fmla="*/ 2416841 h 7379898"/>
              <a:gd name="connsiteX2" fmla="*/ 1435018 w 3242328"/>
              <a:gd name="connsiteY2" fmla="*/ 4911052 h 7379898"/>
              <a:gd name="connsiteX3" fmla="*/ 3103 w 3242328"/>
              <a:gd name="connsiteY3" fmla="*/ 7379898 h 7379898"/>
              <a:gd name="connsiteX0" fmla="*/ 3331583 w 3331583"/>
              <a:gd name="connsiteY0" fmla="*/ 0 h 7308147"/>
              <a:gd name="connsiteX1" fmla="*/ 2543114 w 3331583"/>
              <a:gd name="connsiteY1" fmla="*/ 2416841 h 7308147"/>
              <a:gd name="connsiteX2" fmla="*/ 1524273 w 3331583"/>
              <a:gd name="connsiteY2" fmla="*/ 4911052 h 7308147"/>
              <a:gd name="connsiteX3" fmla="*/ 2913 w 3331583"/>
              <a:gd name="connsiteY3" fmla="*/ 7308147 h 7308147"/>
              <a:gd name="connsiteX0" fmla="*/ 3328670 w 3328670"/>
              <a:gd name="connsiteY0" fmla="*/ 0 h 7308147"/>
              <a:gd name="connsiteX1" fmla="*/ 2540201 w 3328670"/>
              <a:gd name="connsiteY1" fmla="*/ 2416841 h 7308147"/>
              <a:gd name="connsiteX2" fmla="*/ 1521360 w 3328670"/>
              <a:gd name="connsiteY2" fmla="*/ 4911052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540201 w 3328670"/>
              <a:gd name="connsiteY1" fmla="*/ 2416841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491412 w 3328670"/>
              <a:gd name="connsiteY1" fmla="*/ 1717268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491412 w 3328670"/>
              <a:gd name="connsiteY1" fmla="*/ 1717268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328670 w 3328670"/>
              <a:gd name="connsiteY0" fmla="*/ 0 h 7308147"/>
              <a:gd name="connsiteX1" fmla="*/ 2491412 w 3328670"/>
              <a:gd name="connsiteY1" fmla="*/ 1717268 h 7308147"/>
              <a:gd name="connsiteX2" fmla="*/ 2171869 w 3328670"/>
              <a:gd name="connsiteY2" fmla="*/ 4444669 h 7308147"/>
              <a:gd name="connsiteX3" fmla="*/ 0 w 3328670"/>
              <a:gd name="connsiteY3" fmla="*/ 7308147 h 7308147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91412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377573 w 3288013"/>
              <a:gd name="connsiteY1" fmla="*/ 1806957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83281 w 3288013"/>
              <a:gd name="connsiteY1" fmla="*/ 1824894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83281 w 3288013"/>
              <a:gd name="connsiteY1" fmla="*/ 1824894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  <a:gd name="connsiteX0" fmla="*/ 3288013 w 3288013"/>
              <a:gd name="connsiteY0" fmla="*/ 0 h 7397836"/>
              <a:gd name="connsiteX1" fmla="*/ 2483281 w 3288013"/>
              <a:gd name="connsiteY1" fmla="*/ 1824894 h 7397836"/>
              <a:gd name="connsiteX2" fmla="*/ 2171869 w 3288013"/>
              <a:gd name="connsiteY2" fmla="*/ 4534358 h 7397836"/>
              <a:gd name="connsiteX3" fmla="*/ 0 w 3288013"/>
              <a:gd name="connsiteY3" fmla="*/ 7397836 h 739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8013" h="7397836">
                <a:moveTo>
                  <a:pt x="3288013" y="0"/>
                </a:moveTo>
                <a:cubicBezTo>
                  <a:pt x="2909599" y="429351"/>
                  <a:pt x="2571728" y="907726"/>
                  <a:pt x="2483281" y="1824894"/>
                </a:cubicBezTo>
                <a:cubicBezTo>
                  <a:pt x="2394834" y="2742062"/>
                  <a:pt x="2585749" y="3605534"/>
                  <a:pt x="2171869" y="4534358"/>
                </a:cubicBezTo>
                <a:cubicBezTo>
                  <a:pt x="1757989" y="5463182"/>
                  <a:pt x="223975" y="5823434"/>
                  <a:pt x="0" y="7397836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B30322-9454-914A-A5B5-1FF6F0E92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3068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35370" y="-46694"/>
            <a:ext cx="4422631" cy="1002273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  <a:gd name="connsiteX0" fmla="*/ 1576448 w 6701474"/>
              <a:gd name="connsiteY0" fmla="*/ 0 h 6918038"/>
              <a:gd name="connsiteX1" fmla="*/ 6701474 w 6701474"/>
              <a:gd name="connsiteY1" fmla="*/ 32328 h 6918038"/>
              <a:gd name="connsiteX2" fmla="*/ 6701474 w 6701474"/>
              <a:gd name="connsiteY2" fmla="*/ 6890328 h 6918038"/>
              <a:gd name="connsiteX3" fmla="*/ 2552037 w 6701474"/>
              <a:gd name="connsiteY3" fmla="*/ 6918038 h 6918038"/>
              <a:gd name="connsiteX4" fmla="*/ 7419 w 6701474"/>
              <a:gd name="connsiteY4" fmla="*/ 3397827 h 6918038"/>
              <a:gd name="connsiteX5" fmla="*/ 1576448 w 6701474"/>
              <a:gd name="connsiteY5" fmla="*/ 0 h 6918038"/>
              <a:gd name="connsiteX0" fmla="*/ 1586808 w 6711834"/>
              <a:gd name="connsiteY0" fmla="*/ 0 h 6918038"/>
              <a:gd name="connsiteX1" fmla="*/ 6711834 w 6711834"/>
              <a:gd name="connsiteY1" fmla="*/ 32328 h 6918038"/>
              <a:gd name="connsiteX2" fmla="*/ 6711834 w 6711834"/>
              <a:gd name="connsiteY2" fmla="*/ 6890328 h 6918038"/>
              <a:gd name="connsiteX3" fmla="*/ 2562397 w 6711834"/>
              <a:gd name="connsiteY3" fmla="*/ 6918038 h 6918038"/>
              <a:gd name="connsiteX4" fmla="*/ 17779 w 6711834"/>
              <a:gd name="connsiteY4" fmla="*/ 3397827 h 6918038"/>
              <a:gd name="connsiteX5" fmla="*/ 1586808 w 6711834"/>
              <a:gd name="connsiteY5" fmla="*/ 0 h 6918038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168400 w 7862455"/>
              <a:gd name="connsiteY4" fmla="*/ 33978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168400 w 7862455"/>
              <a:gd name="connsiteY4" fmla="*/ 33978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383145 w 7862455"/>
              <a:gd name="connsiteY4" fmla="*/ 31692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383145 w 7862455"/>
              <a:gd name="connsiteY4" fmla="*/ 3169227 h 6938819"/>
              <a:gd name="connsiteX5" fmla="*/ 2737429 w 7862455"/>
              <a:gd name="connsiteY5" fmla="*/ 0 h 6938819"/>
              <a:gd name="connsiteX0" fmla="*/ 2737429 w 7862455"/>
              <a:gd name="connsiteY0" fmla="*/ 0 h 6938819"/>
              <a:gd name="connsiteX1" fmla="*/ 7862455 w 7862455"/>
              <a:gd name="connsiteY1" fmla="*/ 32328 h 6938819"/>
              <a:gd name="connsiteX2" fmla="*/ 7862455 w 7862455"/>
              <a:gd name="connsiteY2" fmla="*/ 6890328 h 6938819"/>
              <a:gd name="connsiteX3" fmla="*/ 0 w 7862455"/>
              <a:gd name="connsiteY3" fmla="*/ 6938819 h 6938819"/>
              <a:gd name="connsiteX4" fmla="*/ 1383145 w 7862455"/>
              <a:gd name="connsiteY4" fmla="*/ 3169227 h 6938819"/>
              <a:gd name="connsiteX5" fmla="*/ 2737429 w 7862455"/>
              <a:gd name="connsiteY5" fmla="*/ 0 h 693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2455" h="6938819">
                <a:moveTo>
                  <a:pt x="2737429" y="0"/>
                </a:moveTo>
                <a:lnTo>
                  <a:pt x="7862455" y="32328"/>
                </a:lnTo>
                <a:lnTo>
                  <a:pt x="7862455" y="6890328"/>
                </a:lnTo>
                <a:lnTo>
                  <a:pt x="0" y="6938819"/>
                </a:lnTo>
                <a:cubicBezTo>
                  <a:pt x="1871903" y="4703619"/>
                  <a:pt x="1536508" y="4540442"/>
                  <a:pt x="1383145" y="3169227"/>
                </a:cubicBezTo>
                <a:cubicBezTo>
                  <a:pt x="1229782" y="1798012"/>
                  <a:pt x="1992554" y="384848"/>
                  <a:pt x="2737429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 flipH="1">
            <a:off x="2139881" y="-237691"/>
            <a:ext cx="1647119" cy="10314674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06934 w 4479665"/>
              <a:gd name="connsiteY0" fmla="*/ 0 h 7435342"/>
              <a:gd name="connsiteX1" fmla="*/ 4238309 w 4479665"/>
              <a:gd name="connsiteY1" fmla="*/ 2319814 h 7435342"/>
              <a:gd name="connsiteX2" fmla="*/ 3105628 w 4479665"/>
              <a:gd name="connsiteY2" fmla="*/ 5029275 h 7435342"/>
              <a:gd name="connsiteX3" fmla="*/ 1738764 w 4479665"/>
              <a:gd name="connsiteY3" fmla="*/ 7435342 h 7435342"/>
              <a:gd name="connsiteX0" fmla="*/ 241405 w 3648384"/>
              <a:gd name="connsiteY0" fmla="*/ 0 h 7435342"/>
              <a:gd name="connsiteX1" fmla="*/ 1520150 w 3648384"/>
              <a:gd name="connsiteY1" fmla="*/ 3213849 h 7435342"/>
              <a:gd name="connsiteX2" fmla="*/ 3240099 w 3648384"/>
              <a:gd name="connsiteY2" fmla="*/ 5029275 h 7435342"/>
              <a:gd name="connsiteX3" fmla="*/ 1873235 w 3648384"/>
              <a:gd name="connsiteY3" fmla="*/ 7435342 h 7435342"/>
              <a:gd name="connsiteX0" fmla="*/ 216648 w 2191382"/>
              <a:gd name="connsiteY0" fmla="*/ 0 h 7435342"/>
              <a:gd name="connsiteX1" fmla="*/ 1495393 w 2191382"/>
              <a:gd name="connsiteY1" fmla="*/ 3213849 h 7435342"/>
              <a:gd name="connsiteX2" fmla="*/ 1525126 w 2191382"/>
              <a:gd name="connsiteY2" fmla="*/ 5008483 h 7435342"/>
              <a:gd name="connsiteX3" fmla="*/ 1848478 w 2191382"/>
              <a:gd name="connsiteY3" fmla="*/ 7435342 h 7435342"/>
              <a:gd name="connsiteX0" fmla="*/ 216648 w 2704473"/>
              <a:gd name="connsiteY0" fmla="*/ 0 h 7255149"/>
              <a:gd name="connsiteX1" fmla="*/ 1495393 w 2704473"/>
              <a:gd name="connsiteY1" fmla="*/ 3213849 h 7255149"/>
              <a:gd name="connsiteX2" fmla="*/ 1525126 w 2704473"/>
              <a:gd name="connsiteY2" fmla="*/ 5008483 h 7255149"/>
              <a:gd name="connsiteX3" fmla="*/ 2696728 w 2704473"/>
              <a:gd name="connsiteY3" fmla="*/ 7255149 h 7255149"/>
              <a:gd name="connsiteX0" fmla="*/ 233296 w 2713376"/>
              <a:gd name="connsiteY0" fmla="*/ 0 h 7255149"/>
              <a:gd name="connsiteX1" fmla="*/ 1512041 w 2713376"/>
              <a:gd name="connsiteY1" fmla="*/ 3213849 h 7255149"/>
              <a:gd name="connsiteX2" fmla="*/ 2713376 w 2713376"/>
              <a:gd name="connsiteY2" fmla="*/ 7255149 h 7255149"/>
              <a:gd name="connsiteX0" fmla="*/ 242939 w 2723019"/>
              <a:gd name="connsiteY0" fmla="*/ 0 h 7255149"/>
              <a:gd name="connsiteX1" fmla="*/ 1427434 w 2723019"/>
              <a:gd name="connsiteY1" fmla="*/ 3913831 h 7255149"/>
              <a:gd name="connsiteX2" fmla="*/ 2723019 w 2723019"/>
              <a:gd name="connsiteY2" fmla="*/ 7255149 h 7255149"/>
              <a:gd name="connsiteX0" fmla="*/ 0 w 2480080"/>
              <a:gd name="connsiteY0" fmla="*/ 0 h 7255149"/>
              <a:gd name="connsiteX1" fmla="*/ 1184495 w 2480080"/>
              <a:gd name="connsiteY1" fmla="*/ 3913831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184495 w 2480080"/>
              <a:gd name="connsiteY1" fmla="*/ 3913831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096529 w 2480080"/>
              <a:gd name="connsiteY1" fmla="*/ 3733638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215912 w 2480080"/>
              <a:gd name="connsiteY1" fmla="*/ 3816804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215912 w 2480080"/>
              <a:gd name="connsiteY1" fmla="*/ 3816804 h 7255149"/>
              <a:gd name="connsiteX2" fmla="*/ 2480080 w 2480080"/>
              <a:gd name="connsiteY2" fmla="*/ 7255149 h 7255149"/>
              <a:gd name="connsiteX0" fmla="*/ 0 w 2480080"/>
              <a:gd name="connsiteY0" fmla="*/ 0 h 7255149"/>
              <a:gd name="connsiteX1" fmla="*/ 1215912 w 2480080"/>
              <a:gd name="connsiteY1" fmla="*/ 3816804 h 7255149"/>
              <a:gd name="connsiteX2" fmla="*/ 2480080 w 2480080"/>
              <a:gd name="connsiteY2" fmla="*/ 7255149 h 7255149"/>
              <a:gd name="connsiteX0" fmla="*/ 0 w 2718846"/>
              <a:gd name="connsiteY0" fmla="*/ 0 h 7220496"/>
              <a:gd name="connsiteX1" fmla="*/ 1215912 w 2718846"/>
              <a:gd name="connsiteY1" fmla="*/ 3816804 h 7220496"/>
              <a:gd name="connsiteX2" fmla="*/ 2718846 w 2718846"/>
              <a:gd name="connsiteY2" fmla="*/ 7220496 h 7220496"/>
              <a:gd name="connsiteX0" fmla="*/ 0 w 2718846"/>
              <a:gd name="connsiteY0" fmla="*/ 0 h 7220496"/>
              <a:gd name="connsiteX1" fmla="*/ 1215912 w 2718846"/>
              <a:gd name="connsiteY1" fmla="*/ 3816804 h 7220496"/>
              <a:gd name="connsiteX2" fmla="*/ 2718846 w 2718846"/>
              <a:gd name="connsiteY2" fmla="*/ 7220496 h 7220496"/>
              <a:gd name="connsiteX0" fmla="*/ 0 w 2718846"/>
              <a:gd name="connsiteY0" fmla="*/ 0 h 7220496"/>
              <a:gd name="connsiteX1" fmla="*/ 1215912 w 2718846"/>
              <a:gd name="connsiteY1" fmla="*/ 3816804 h 7220496"/>
              <a:gd name="connsiteX2" fmla="*/ 2718846 w 2718846"/>
              <a:gd name="connsiteY2" fmla="*/ 7220496 h 7220496"/>
              <a:gd name="connsiteX0" fmla="*/ 0 w 2656012"/>
              <a:gd name="connsiteY0" fmla="*/ 0 h 7144260"/>
              <a:gd name="connsiteX1" fmla="*/ 1153078 w 2656012"/>
              <a:gd name="connsiteY1" fmla="*/ 374056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153078 w 2656012"/>
              <a:gd name="connsiteY1" fmla="*/ 454450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153078 w 2656012"/>
              <a:gd name="connsiteY1" fmla="*/ 454450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153078 w 2656012"/>
              <a:gd name="connsiteY1" fmla="*/ 454450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  <a:gd name="connsiteX0" fmla="*/ 0 w 2656012"/>
              <a:gd name="connsiteY0" fmla="*/ 0 h 7144260"/>
              <a:gd name="connsiteX1" fmla="*/ 1058829 w 2656012"/>
              <a:gd name="connsiteY1" fmla="*/ 4530648 h 7144260"/>
              <a:gd name="connsiteX2" fmla="*/ 2656012 w 2656012"/>
              <a:gd name="connsiteY2" fmla="*/ 7144260 h 714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012" h="7144260">
                <a:moveTo>
                  <a:pt x="0" y="0"/>
                </a:moveTo>
                <a:cubicBezTo>
                  <a:pt x="1707281" y="1789769"/>
                  <a:pt x="1043426" y="3568644"/>
                  <a:pt x="1058829" y="4530648"/>
                </a:cubicBezTo>
                <a:cubicBezTo>
                  <a:pt x="1074232" y="5492652"/>
                  <a:pt x="2085283" y="6524101"/>
                  <a:pt x="2656012" y="7144260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112D34F-A8D4-944D-96FE-25DC1FB07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456260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2847879-0D46-8245-B51C-193376468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3080792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13247A-71B6-5449-9D98-C737434AC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8748605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39085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A37775-B862-1540-921F-BBA14151BF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2716" y="-43341"/>
            <a:ext cx="4115286" cy="1005426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1 w 6096001"/>
              <a:gd name="connsiteY3" fmla="*/ 6858000 h 6858000"/>
              <a:gd name="connsiteX4" fmla="*/ 0 w 6096001"/>
              <a:gd name="connsiteY4" fmla="*/ 1549399 h 6858000"/>
              <a:gd name="connsiteX5" fmla="*/ 1 w 6096001"/>
              <a:gd name="connsiteY5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460116 w 6556117"/>
              <a:gd name="connsiteY5" fmla="*/ 1549399 h 6858000"/>
              <a:gd name="connsiteX6" fmla="*/ 460117 w 6556117"/>
              <a:gd name="connsiteY6" fmla="*/ 0 h 6858000"/>
              <a:gd name="connsiteX0" fmla="*/ 460117 w 6556117"/>
              <a:gd name="connsiteY0" fmla="*/ 0 h 6858000"/>
              <a:gd name="connsiteX1" fmla="*/ 6556117 w 6556117"/>
              <a:gd name="connsiteY1" fmla="*/ 0 h 6858000"/>
              <a:gd name="connsiteX2" fmla="*/ 6556117 w 6556117"/>
              <a:gd name="connsiteY2" fmla="*/ 6858000 h 6858000"/>
              <a:gd name="connsiteX3" fmla="*/ 460117 w 6556117"/>
              <a:gd name="connsiteY3" fmla="*/ 6858000 h 6858000"/>
              <a:gd name="connsiteX4" fmla="*/ 434717 w 6556117"/>
              <a:gd name="connsiteY4" fmla="*/ 4038599 h 6858000"/>
              <a:gd name="connsiteX5" fmla="*/ 1234816 w 6556117"/>
              <a:gd name="connsiteY5" fmla="*/ 2019299 h 6858000"/>
              <a:gd name="connsiteX6" fmla="*/ 460117 w 6556117"/>
              <a:gd name="connsiteY6" fmla="*/ 0 h 6858000"/>
              <a:gd name="connsiteX0" fmla="*/ 414264 w 6510264"/>
              <a:gd name="connsiteY0" fmla="*/ 0 h 6858000"/>
              <a:gd name="connsiteX1" fmla="*/ 6510264 w 6510264"/>
              <a:gd name="connsiteY1" fmla="*/ 0 h 6858000"/>
              <a:gd name="connsiteX2" fmla="*/ 6510264 w 6510264"/>
              <a:gd name="connsiteY2" fmla="*/ 6858000 h 6858000"/>
              <a:gd name="connsiteX3" fmla="*/ 414264 w 6510264"/>
              <a:gd name="connsiteY3" fmla="*/ 6858000 h 6858000"/>
              <a:gd name="connsiteX4" fmla="*/ 579364 w 6510264"/>
              <a:gd name="connsiteY4" fmla="*/ 4089399 h 6858000"/>
              <a:gd name="connsiteX5" fmla="*/ 1188963 w 6510264"/>
              <a:gd name="connsiteY5" fmla="*/ 2019299 h 6858000"/>
              <a:gd name="connsiteX6" fmla="*/ 414264 w 6510264"/>
              <a:gd name="connsiteY6" fmla="*/ 0 h 6858000"/>
              <a:gd name="connsiteX0" fmla="*/ 572892 w 6668892"/>
              <a:gd name="connsiteY0" fmla="*/ 0 h 6858000"/>
              <a:gd name="connsiteX1" fmla="*/ 6668892 w 6668892"/>
              <a:gd name="connsiteY1" fmla="*/ 0 h 6858000"/>
              <a:gd name="connsiteX2" fmla="*/ 6668892 w 6668892"/>
              <a:gd name="connsiteY2" fmla="*/ 6858000 h 6858000"/>
              <a:gd name="connsiteX3" fmla="*/ 572892 w 6668892"/>
              <a:gd name="connsiteY3" fmla="*/ 6858000 h 6858000"/>
              <a:gd name="connsiteX4" fmla="*/ 737992 w 6668892"/>
              <a:gd name="connsiteY4" fmla="*/ 4089399 h 6858000"/>
              <a:gd name="connsiteX5" fmla="*/ 1347591 w 6668892"/>
              <a:gd name="connsiteY5" fmla="*/ 2019299 h 6858000"/>
              <a:gd name="connsiteX6" fmla="*/ 572892 w 6668892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438201 w 6534201"/>
              <a:gd name="connsiteY0" fmla="*/ 0 h 6858000"/>
              <a:gd name="connsiteX1" fmla="*/ 6534201 w 6534201"/>
              <a:gd name="connsiteY1" fmla="*/ 0 h 6858000"/>
              <a:gd name="connsiteX2" fmla="*/ 6534201 w 6534201"/>
              <a:gd name="connsiteY2" fmla="*/ 6858000 h 6858000"/>
              <a:gd name="connsiteX3" fmla="*/ 438201 w 6534201"/>
              <a:gd name="connsiteY3" fmla="*/ 6858000 h 6858000"/>
              <a:gd name="connsiteX4" fmla="*/ 603301 w 6534201"/>
              <a:gd name="connsiteY4" fmla="*/ 4089399 h 6858000"/>
              <a:gd name="connsiteX5" fmla="*/ 1162100 w 6534201"/>
              <a:gd name="connsiteY5" fmla="*/ 1904999 h 6858000"/>
              <a:gd name="connsiteX6" fmla="*/ 438201 w 6534201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1273162 w 6645263"/>
              <a:gd name="connsiteY5" fmla="*/ 1904999 h 6858000"/>
              <a:gd name="connsiteX6" fmla="*/ 549263 w 6645263"/>
              <a:gd name="connsiteY6" fmla="*/ 0 h 6858000"/>
              <a:gd name="connsiteX0" fmla="*/ 549263 w 6645263"/>
              <a:gd name="connsiteY0" fmla="*/ 0 h 6858000"/>
              <a:gd name="connsiteX1" fmla="*/ 6645263 w 6645263"/>
              <a:gd name="connsiteY1" fmla="*/ 0 h 6858000"/>
              <a:gd name="connsiteX2" fmla="*/ 6645263 w 6645263"/>
              <a:gd name="connsiteY2" fmla="*/ 6858000 h 6858000"/>
              <a:gd name="connsiteX3" fmla="*/ 549263 w 6645263"/>
              <a:gd name="connsiteY3" fmla="*/ 6858000 h 6858000"/>
              <a:gd name="connsiteX4" fmla="*/ 714363 w 6645263"/>
              <a:gd name="connsiteY4" fmla="*/ 4089399 h 6858000"/>
              <a:gd name="connsiteX5" fmla="*/ 549263 w 6645263"/>
              <a:gd name="connsiteY5" fmla="*/ 0 h 6858000"/>
              <a:gd name="connsiteX0" fmla="*/ 438877 w 6534877"/>
              <a:gd name="connsiteY0" fmla="*/ 0 h 6858000"/>
              <a:gd name="connsiteX1" fmla="*/ 6534877 w 6534877"/>
              <a:gd name="connsiteY1" fmla="*/ 0 h 6858000"/>
              <a:gd name="connsiteX2" fmla="*/ 6534877 w 6534877"/>
              <a:gd name="connsiteY2" fmla="*/ 6858000 h 6858000"/>
              <a:gd name="connsiteX3" fmla="*/ 438877 w 6534877"/>
              <a:gd name="connsiteY3" fmla="*/ 6858000 h 6858000"/>
              <a:gd name="connsiteX4" fmla="*/ 997677 w 6534877"/>
              <a:gd name="connsiteY4" fmla="*/ 3594099 h 6858000"/>
              <a:gd name="connsiteX5" fmla="*/ 438877 w 6534877"/>
              <a:gd name="connsiteY5" fmla="*/ 0 h 6858000"/>
              <a:gd name="connsiteX0" fmla="*/ 406517 w 6502517"/>
              <a:gd name="connsiteY0" fmla="*/ 0 h 6858000"/>
              <a:gd name="connsiteX1" fmla="*/ 6502517 w 6502517"/>
              <a:gd name="connsiteY1" fmla="*/ 0 h 6858000"/>
              <a:gd name="connsiteX2" fmla="*/ 6502517 w 6502517"/>
              <a:gd name="connsiteY2" fmla="*/ 6858000 h 6858000"/>
              <a:gd name="connsiteX3" fmla="*/ 406517 w 6502517"/>
              <a:gd name="connsiteY3" fmla="*/ 6858000 h 6858000"/>
              <a:gd name="connsiteX4" fmla="*/ 965317 w 6502517"/>
              <a:gd name="connsiteY4" fmla="*/ 3594099 h 6858000"/>
              <a:gd name="connsiteX5" fmla="*/ 406517 w 6502517"/>
              <a:gd name="connsiteY5" fmla="*/ 0 h 6858000"/>
              <a:gd name="connsiteX0" fmla="*/ 282674 w 6378674"/>
              <a:gd name="connsiteY0" fmla="*/ 0 h 6858000"/>
              <a:gd name="connsiteX1" fmla="*/ 6378674 w 6378674"/>
              <a:gd name="connsiteY1" fmla="*/ 0 h 6858000"/>
              <a:gd name="connsiteX2" fmla="*/ 6378674 w 6378674"/>
              <a:gd name="connsiteY2" fmla="*/ 6858000 h 6858000"/>
              <a:gd name="connsiteX3" fmla="*/ 282674 w 6378674"/>
              <a:gd name="connsiteY3" fmla="*/ 6858000 h 6858000"/>
              <a:gd name="connsiteX4" fmla="*/ 841474 w 6378674"/>
              <a:gd name="connsiteY4" fmla="*/ 3594099 h 6858000"/>
              <a:gd name="connsiteX5" fmla="*/ 282674 w 6378674"/>
              <a:gd name="connsiteY5" fmla="*/ 0 h 6858000"/>
              <a:gd name="connsiteX0" fmla="*/ 168147 w 6264147"/>
              <a:gd name="connsiteY0" fmla="*/ 0 h 6858000"/>
              <a:gd name="connsiteX1" fmla="*/ 6264147 w 6264147"/>
              <a:gd name="connsiteY1" fmla="*/ 0 h 6858000"/>
              <a:gd name="connsiteX2" fmla="*/ 6264147 w 6264147"/>
              <a:gd name="connsiteY2" fmla="*/ 6858000 h 6858000"/>
              <a:gd name="connsiteX3" fmla="*/ 168147 w 6264147"/>
              <a:gd name="connsiteY3" fmla="*/ 6858000 h 6858000"/>
              <a:gd name="connsiteX4" fmla="*/ 726947 w 6264147"/>
              <a:gd name="connsiteY4" fmla="*/ 3594099 h 6858000"/>
              <a:gd name="connsiteX5" fmla="*/ 168147 w 6264147"/>
              <a:gd name="connsiteY5" fmla="*/ 0 h 6858000"/>
              <a:gd name="connsiteX0" fmla="*/ 149117 w 6245117"/>
              <a:gd name="connsiteY0" fmla="*/ 0 h 6858000"/>
              <a:gd name="connsiteX1" fmla="*/ 6245117 w 6245117"/>
              <a:gd name="connsiteY1" fmla="*/ 0 h 6858000"/>
              <a:gd name="connsiteX2" fmla="*/ 6245117 w 6245117"/>
              <a:gd name="connsiteY2" fmla="*/ 6858000 h 6858000"/>
              <a:gd name="connsiteX3" fmla="*/ 149117 w 6245117"/>
              <a:gd name="connsiteY3" fmla="*/ 6858000 h 6858000"/>
              <a:gd name="connsiteX4" fmla="*/ 707917 w 6245117"/>
              <a:gd name="connsiteY4" fmla="*/ 3594099 h 6858000"/>
              <a:gd name="connsiteX5" fmla="*/ 149117 w 6245117"/>
              <a:gd name="connsiteY5" fmla="*/ 0 h 6858000"/>
              <a:gd name="connsiteX0" fmla="*/ 218579 w 6314579"/>
              <a:gd name="connsiteY0" fmla="*/ 0 h 6858000"/>
              <a:gd name="connsiteX1" fmla="*/ 6314579 w 6314579"/>
              <a:gd name="connsiteY1" fmla="*/ 0 h 6858000"/>
              <a:gd name="connsiteX2" fmla="*/ 6314579 w 6314579"/>
              <a:gd name="connsiteY2" fmla="*/ 6858000 h 6858000"/>
              <a:gd name="connsiteX3" fmla="*/ 218579 w 6314579"/>
              <a:gd name="connsiteY3" fmla="*/ 6858000 h 6858000"/>
              <a:gd name="connsiteX4" fmla="*/ 777379 w 6314579"/>
              <a:gd name="connsiteY4" fmla="*/ 3594099 h 6858000"/>
              <a:gd name="connsiteX5" fmla="*/ 218579 w 6314579"/>
              <a:gd name="connsiteY5" fmla="*/ 0 h 68580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1323990 w 6213490"/>
              <a:gd name="connsiteY0" fmla="*/ 0 h 6883400"/>
              <a:gd name="connsiteX1" fmla="*/ 6213490 w 6213490"/>
              <a:gd name="connsiteY1" fmla="*/ 25400 h 6883400"/>
              <a:gd name="connsiteX2" fmla="*/ 6213490 w 6213490"/>
              <a:gd name="connsiteY2" fmla="*/ 6883400 h 6883400"/>
              <a:gd name="connsiteX3" fmla="*/ 117490 w 6213490"/>
              <a:gd name="connsiteY3" fmla="*/ 6883400 h 6883400"/>
              <a:gd name="connsiteX4" fmla="*/ 676290 w 6213490"/>
              <a:gd name="connsiteY4" fmla="*/ 3619499 h 6883400"/>
              <a:gd name="connsiteX5" fmla="*/ 1323990 w 6213490"/>
              <a:gd name="connsiteY5" fmla="*/ 0 h 6883400"/>
              <a:gd name="connsiteX0" fmla="*/ 1272536 w 6162036"/>
              <a:gd name="connsiteY0" fmla="*/ 0 h 6883400"/>
              <a:gd name="connsiteX1" fmla="*/ 6162036 w 6162036"/>
              <a:gd name="connsiteY1" fmla="*/ 25400 h 6883400"/>
              <a:gd name="connsiteX2" fmla="*/ 6162036 w 6162036"/>
              <a:gd name="connsiteY2" fmla="*/ 6883400 h 6883400"/>
              <a:gd name="connsiteX3" fmla="*/ 66036 w 6162036"/>
              <a:gd name="connsiteY3" fmla="*/ 6883400 h 6883400"/>
              <a:gd name="connsiteX4" fmla="*/ 624836 w 6162036"/>
              <a:gd name="connsiteY4" fmla="*/ 3619499 h 6883400"/>
              <a:gd name="connsiteX5" fmla="*/ 1272536 w 6162036"/>
              <a:gd name="connsiteY5" fmla="*/ 0 h 6883400"/>
              <a:gd name="connsiteX0" fmla="*/ 1206500 w 6096000"/>
              <a:gd name="connsiteY0" fmla="*/ 0 h 6883400"/>
              <a:gd name="connsiteX1" fmla="*/ 6096000 w 6096000"/>
              <a:gd name="connsiteY1" fmla="*/ 25400 h 6883400"/>
              <a:gd name="connsiteX2" fmla="*/ 6096000 w 6096000"/>
              <a:gd name="connsiteY2" fmla="*/ 6883400 h 6883400"/>
              <a:gd name="connsiteX3" fmla="*/ 0 w 6096000"/>
              <a:gd name="connsiteY3" fmla="*/ 6883400 h 6883400"/>
              <a:gd name="connsiteX4" fmla="*/ 558800 w 6096000"/>
              <a:gd name="connsiteY4" fmla="*/ 3619499 h 6883400"/>
              <a:gd name="connsiteX5" fmla="*/ 1206500 w 6096000"/>
              <a:gd name="connsiteY5" fmla="*/ 0 h 6883400"/>
              <a:gd name="connsiteX0" fmla="*/ 615765 w 7805119"/>
              <a:gd name="connsiteY0" fmla="*/ 0 h 6883400"/>
              <a:gd name="connsiteX1" fmla="*/ 7805119 w 7805119"/>
              <a:gd name="connsiteY1" fmla="*/ 25400 h 6883400"/>
              <a:gd name="connsiteX2" fmla="*/ 7805119 w 7805119"/>
              <a:gd name="connsiteY2" fmla="*/ 6883400 h 6883400"/>
              <a:gd name="connsiteX3" fmla="*/ 1709119 w 7805119"/>
              <a:gd name="connsiteY3" fmla="*/ 6883400 h 6883400"/>
              <a:gd name="connsiteX4" fmla="*/ 2267919 w 7805119"/>
              <a:gd name="connsiteY4" fmla="*/ 3619499 h 6883400"/>
              <a:gd name="connsiteX5" fmla="*/ 615765 w 7805119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1652154 w 7189354"/>
              <a:gd name="connsiteY4" fmla="*/ 3619499 h 6883400"/>
              <a:gd name="connsiteX5" fmla="*/ 0 w 7189354"/>
              <a:gd name="connsiteY5" fmla="*/ 0 h 6883400"/>
              <a:gd name="connsiteX0" fmla="*/ 0 w 7189354"/>
              <a:gd name="connsiteY0" fmla="*/ 0 h 6883400"/>
              <a:gd name="connsiteX1" fmla="*/ 7189354 w 7189354"/>
              <a:gd name="connsiteY1" fmla="*/ 25400 h 6883400"/>
              <a:gd name="connsiteX2" fmla="*/ 7189354 w 7189354"/>
              <a:gd name="connsiteY2" fmla="*/ 6883400 h 6883400"/>
              <a:gd name="connsiteX3" fmla="*/ 1093354 w 7189354"/>
              <a:gd name="connsiteY3" fmla="*/ 6883400 h 6883400"/>
              <a:gd name="connsiteX4" fmla="*/ 329045 w 7189354"/>
              <a:gd name="connsiteY4" fmla="*/ 2905990 h 6883400"/>
              <a:gd name="connsiteX5" fmla="*/ 0 w 7189354"/>
              <a:gd name="connsiteY5" fmla="*/ 0 h 688340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329045 w 7189354"/>
              <a:gd name="connsiteY4" fmla="*/ 2905990 h 6911110"/>
              <a:gd name="connsiteX5" fmla="*/ 0 w 7189354"/>
              <a:gd name="connsiteY5" fmla="*/ 0 h 6911110"/>
              <a:gd name="connsiteX0" fmla="*/ 0 w 7189354"/>
              <a:gd name="connsiteY0" fmla="*/ 0 h 6911110"/>
              <a:gd name="connsiteX1" fmla="*/ 7189354 w 7189354"/>
              <a:gd name="connsiteY1" fmla="*/ 25400 h 6911110"/>
              <a:gd name="connsiteX2" fmla="*/ 7189354 w 7189354"/>
              <a:gd name="connsiteY2" fmla="*/ 6883400 h 6911110"/>
              <a:gd name="connsiteX3" fmla="*/ 3039917 w 7189354"/>
              <a:gd name="connsiteY3" fmla="*/ 6911110 h 6911110"/>
              <a:gd name="connsiteX4" fmla="*/ 495299 w 7189354"/>
              <a:gd name="connsiteY4" fmla="*/ 3390899 h 6911110"/>
              <a:gd name="connsiteX5" fmla="*/ 0 w 7189354"/>
              <a:gd name="connsiteY5" fmla="*/ 0 h 6911110"/>
              <a:gd name="connsiteX0" fmla="*/ 2383990 w 6694220"/>
              <a:gd name="connsiteY0" fmla="*/ 0 h 6942002"/>
              <a:gd name="connsiteX1" fmla="*/ 6694220 w 6694220"/>
              <a:gd name="connsiteY1" fmla="*/ 56292 h 6942002"/>
              <a:gd name="connsiteX2" fmla="*/ 6694220 w 6694220"/>
              <a:gd name="connsiteY2" fmla="*/ 6914292 h 6942002"/>
              <a:gd name="connsiteX3" fmla="*/ 2544783 w 6694220"/>
              <a:gd name="connsiteY3" fmla="*/ 6942002 h 6942002"/>
              <a:gd name="connsiteX4" fmla="*/ 165 w 6694220"/>
              <a:gd name="connsiteY4" fmla="*/ 3421791 h 6942002"/>
              <a:gd name="connsiteX5" fmla="*/ 2383990 w 6694220"/>
              <a:gd name="connsiteY5" fmla="*/ 0 h 6942002"/>
              <a:gd name="connsiteX0" fmla="*/ 499810 w 4810040"/>
              <a:gd name="connsiteY0" fmla="*/ 0 h 6942002"/>
              <a:gd name="connsiteX1" fmla="*/ 4810040 w 4810040"/>
              <a:gd name="connsiteY1" fmla="*/ 56292 h 6942002"/>
              <a:gd name="connsiteX2" fmla="*/ 4810040 w 4810040"/>
              <a:gd name="connsiteY2" fmla="*/ 6914292 h 6942002"/>
              <a:gd name="connsiteX3" fmla="*/ 660603 w 4810040"/>
              <a:gd name="connsiteY3" fmla="*/ 6942002 h 6942002"/>
              <a:gd name="connsiteX4" fmla="*/ 390 w 4810040"/>
              <a:gd name="connsiteY4" fmla="*/ 3495932 h 6942002"/>
              <a:gd name="connsiteX5" fmla="*/ 499810 w 4810040"/>
              <a:gd name="connsiteY5" fmla="*/ 0 h 6942002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731717 w 7541367"/>
              <a:gd name="connsiteY4" fmla="*/ 3495932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231137 w 7541367"/>
              <a:gd name="connsiteY0" fmla="*/ 0 h 6948181"/>
              <a:gd name="connsiteX1" fmla="*/ 7541367 w 7541367"/>
              <a:gd name="connsiteY1" fmla="*/ 56292 h 6948181"/>
              <a:gd name="connsiteX2" fmla="*/ 7541367 w 7541367"/>
              <a:gd name="connsiteY2" fmla="*/ 6914292 h 6948181"/>
              <a:gd name="connsiteX3" fmla="*/ 0 w 7541367"/>
              <a:gd name="connsiteY3" fmla="*/ 6948181 h 6948181"/>
              <a:gd name="connsiteX4" fmla="*/ 2571079 w 7541367"/>
              <a:gd name="connsiteY4" fmla="*/ 4070521 h 6948181"/>
              <a:gd name="connsiteX5" fmla="*/ 3231137 w 7541367"/>
              <a:gd name="connsiteY5" fmla="*/ 0 h 6948181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71079 w 7541367"/>
              <a:gd name="connsiteY4" fmla="*/ 4051986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09296 w 7541367"/>
              <a:gd name="connsiteY4" fmla="*/ 4101413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639041 w 7541367"/>
              <a:gd name="connsiteY4" fmla="*/ 4076699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  <a:gd name="connsiteX0" fmla="*/ 3441202 w 7541367"/>
              <a:gd name="connsiteY0" fmla="*/ 0 h 6929646"/>
              <a:gd name="connsiteX1" fmla="*/ 7541367 w 7541367"/>
              <a:gd name="connsiteY1" fmla="*/ 37757 h 6929646"/>
              <a:gd name="connsiteX2" fmla="*/ 7541367 w 7541367"/>
              <a:gd name="connsiteY2" fmla="*/ 6895757 h 6929646"/>
              <a:gd name="connsiteX3" fmla="*/ 0 w 7541367"/>
              <a:gd name="connsiteY3" fmla="*/ 6929646 h 6929646"/>
              <a:gd name="connsiteX4" fmla="*/ 2527830 w 7541367"/>
              <a:gd name="connsiteY4" fmla="*/ 3977845 h 6929646"/>
              <a:gd name="connsiteX5" fmla="*/ 3441202 w 7541367"/>
              <a:gd name="connsiteY5" fmla="*/ 0 h 6929646"/>
              <a:gd name="connsiteX0" fmla="*/ 297751 w 7613815"/>
              <a:gd name="connsiteY0" fmla="*/ 0 h 6921897"/>
              <a:gd name="connsiteX1" fmla="*/ 7613815 w 7613815"/>
              <a:gd name="connsiteY1" fmla="*/ 30008 h 6921897"/>
              <a:gd name="connsiteX2" fmla="*/ 7613815 w 7613815"/>
              <a:gd name="connsiteY2" fmla="*/ 6888008 h 6921897"/>
              <a:gd name="connsiteX3" fmla="*/ 72448 w 7613815"/>
              <a:gd name="connsiteY3" fmla="*/ 6921897 h 6921897"/>
              <a:gd name="connsiteX4" fmla="*/ 2600278 w 7613815"/>
              <a:gd name="connsiteY4" fmla="*/ 3970096 h 6921897"/>
              <a:gd name="connsiteX5" fmla="*/ 297751 w 7613815"/>
              <a:gd name="connsiteY5" fmla="*/ 0 h 6921897"/>
              <a:gd name="connsiteX0" fmla="*/ 225303 w 7541367"/>
              <a:gd name="connsiteY0" fmla="*/ 0 h 6921897"/>
              <a:gd name="connsiteX1" fmla="*/ 7541367 w 7541367"/>
              <a:gd name="connsiteY1" fmla="*/ 30008 h 6921897"/>
              <a:gd name="connsiteX2" fmla="*/ 7541367 w 7541367"/>
              <a:gd name="connsiteY2" fmla="*/ 6888008 h 6921897"/>
              <a:gd name="connsiteX3" fmla="*/ 0 w 7541367"/>
              <a:gd name="connsiteY3" fmla="*/ 6921897 h 6921897"/>
              <a:gd name="connsiteX4" fmla="*/ 2527830 w 7541367"/>
              <a:gd name="connsiteY4" fmla="*/ 3970096 h 6921897"/>
              <a:gd name="connsiteX5" fmla="*/ 225303 w 7541367"/>
              <a:gd name="connsiteY5" fmla="*/ 0 h 6921897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2302527 w 7316064"/>
              <a:gd name="connsiteY4" fmla="*/ 39700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2302527 w 7316064"/>
              <a:gd name="connsiteY4" fmla="*/ 39700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085910 w 7316064"/>
              <a:gd name="connsiteY4" fmla="*/ 48844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1101409 w 7316064"/>
              <a:gd name="connsiteY4" fmla="*/ 3512896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915429 w 7316064"/>
              <a:gd name="connsiteY4" fmla="*/ 3939100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915429 w 7316064"/>
              <a:gd name="connsiteY4" fmla="*/ 3939100 h 6906399"/>
              <a:gd name="connsiteX5" fmla="*/ 0 w 7316064"/>
              <a:gd name="connsiteY5" fmla="*/ 0 h 6906399"/>
              <a:gd name="connsiteX0" fmla="*/ 0 w 7316064"/>
              <a:gd name="connsiteY0" fmla="*/ 0 h 6906399"/>
              <a:gd name="connsiteX1" fmla="*/ 7316064 w 7316064"/>
              <a:gd name="connsiteY1" fmla="*/ 30008 h 6906399"/>
              <a:gd name="connsiteX2" fmla="*/ 7316064 w 7316064"/>
              <a:gd name="connsiteY2" fmla="*/ 6888008 h 6906399"/>
              <a:gd name="connsiteX3" fmla="*/ 4044480 w 7316064"/>
              <a:gd name="connsiteY3" fmla="*/ 6906399 h 6906399"/>
              <a:gd name="connsiteX4" fmla="*/ 915429 w 7316064"/>
              <a:gd name="connsiteY4" fmla="*/ 3939100 h 6906399"/>
              <a:gd name="connsiteX5" fmla="*/ 0 w 7316064"/>
              <a:gd name="connsiteY5" fmla="*/ 0 h 6906399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21898"/>
              <a:gd name="connsiteX1" fmla="*/ 7316064 w 7316064"/>
              <a:gd name="connsiteY1" fmla="*/ 30008 h 6921898"/>
              <a:gd name="connsiteX2" fmla="*/ 7316064 w 7316064"/>
              <a:gd name="connsiteY2" fmla="*/ 6888008 h 6921898"/>
              <a:gd name="connsiteX3" fmla="*/ 4315700 w 7316064"/>
              <a:gd name="connsiteY3" fmla="*/ 6921898 h 6921898"/>
              <a:gd name="connsiteX4" fmla="*/ 915429 w 7316064"/>
              <a:gd name="connsiteY4" fmla="*/ 3939100 h 6921898"/>
              <a:gd name="connsiteX5" fmla="*/ 0 w 7316064"/>
              <a:gd name="connsiteY5" fmla="*/ 0 h 6921898"/>
              <a:gd name="connsiteX0" fmla="*/ 0 w 7316064"/>
              <a:gd name="connsiteY0" fmla="*/ 0 h 6960644"/>
              <a:gd name="connsiteX1" fmla="*/ 7316064 w 7316064"/>
              <a:gd name="connsiteY1" fmla="*/ 30008 h 6960644"/>
              <a:gd name="connsiteX2" fmla="*/ 7316064 w 7316064"/>
              <a:gd name="connsiteY2" fmla="*/ 6888008 h 6960644"/>
              <a:gd name="connsiteX3" fmla="*/ 4873639 w 7316064"/>
              <a:gd name="connsiteY3" fmla="*/ 6960644 h 6960644"/>
              <a:gd name="connsiteX4" fmla="*/ 915429 w 7316064"/>
              <a:gd name="connsiteY4" fmla="*/ 3939100 h 6960644"/>
              <a:gd name="connsiteX5" fmla="*/ 0 w 7316064"/>
              <a:gd name="connsiteY5" fmla="*/ 0 h 6960644"/>
              <a:gd name="connsiteX0" fmla="*/ 0 w 7316064"/>
              <a:gd name="connsiteY0" fmla="*/ 0 h 6960644"/>
              <a:gd name="connsiteX1" fmla="*/ 7316064 w 7316064"/>
              <a:gd name="connsiteY1" fmla="*/ 30008 h 6960644"/>
              <a:gd name="connsiteX2" fmla="*/ 7316064 w 7316064"/>
              <a:gd name="connsiteY2" fmla="*/ 6888008 h 6960644"/>
              <a:gd name="connsiteX3" fmla="*/ 4873639 w 7316064"/>
              <a:gd name="connsiteY3" fmla="*/ 6960644 h 6960644"/>
              <a:gd name="connsiteX4" fmla="*/ 923179 w 7316064"/>
              <a:gd name="connsiteY4" fmla="*/ 3962347 h 6960644"/>
              <a:gd name="connsiteX5" fmla="*/ 0 w 7316064"/>
              <a:gd name="connsiteY5" fmla="*/ 0 h 6960644"/>
              <a:gd name="connsiteX0" fmla="*/ 0 w 7316064"/>
              <a:gd name="connsiteY0" fmla="*/ 0 h 6960644"/>
              <a:gd name="connsiteX1" fmla="*/ 7316064 w 7316064"/>
              <a:gd name="connsiteY1" fmla="*/ 30008 h 6960644"/>
              <a:gd name="connsiteX2" fmla="*/ 7316064 w 7316064"/>
              <a:gd name="connsiteY2" fmla="*/ 6888008 h 6960644"/>
              <a:gd name="connsiteX3" fmla="*/ 4873639 w 7316064"/>
              <a:gd name="connsiteY3" fmla="*/ 6960644 h 6960644"/>
              <a:gd name="connsiteX4" fmla="*/ 923179 w 7316064"/>
              <a:gd name="connsiteY4" fmla="*/ 3962347 h 6960644"/>
              <a:gd name="connsiteX5" fmla="*/ 0 w 7316064"/>
              <a:gd name="connsiteY5" fmla="*/ 0 h 69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064" h="6960644">
                <a:moveTo>
                  <a:pt x="0" y="0"/>
                </a:moveTo>
                <a:lnTo>
                  <a:pt x="7316064" y="30008"/>
                </a:lnTo>
                <a:lnTo>
                  <a:pt x="7316064" y="6888008"/>
                </a:lnTo>
                <a:lnTo>
                  <a:pt x="4873639" y="6960644"/>
                </a:lnTo>
                <a:cubicBezTo>
                  <a:pt x="4001626" y="6611827"/>
                  <a:pt x="604075" y="5874121"/>
                  <a:pt x="923179" y="3962347"/>
                </a:cubicBezTo>
                <a:cubicBezTo>
                  <a:pt x="1242283" y="2050573"/>
                  <a:pt x="988391" y="1483531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076038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855395-87B6-BD4F-AA9E-68FF2D7D3A1B}"/>
              </a:ext>
            </a:extLst>
          </p:cNvPr>
          <p:cNvSpPr/>
          <p:nvPr userDrawn="1"/>
        </p:nvSpPr>
        <p:spPr>
          <a:xfrm>
            <a:off x="2475765" y="-206077"/>
            <a:ext cx="2877784" cy="1065114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1068482 w 4640480"/>
              <a:gd name="connsiteY1" fmla="*/ 3922607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1068482 w 4640480"/>
              <a:gd name="connsiteY1" fmla="*/ 3922607 h 7377313"/>
              <a:gd name="connsiteX2" fmla="*/ 4640480 w 4640480"/>
              <a:gd name="connsiteY2" fmla="*/ 7377313 h 737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480" h="7377313">
                <a:moveTo>
                  <a:pt x="0" y="0"/>
                </a:moveTo>
                <a:cubicBezTo>
                  <a:pt x="374030" y="568444"/>
                  <a:pt x="1447794" y="1537893"/>
                  <a:pt x="1068482" y="3922607"/>
                </a:cubicBezTo>
                <a:cubicBezTo>
                  <a:pt x="689170" y="6307321"/>
                  <a:pt x="3658258" y="6996532"/>
                  <a:pt x="4640480" y="7377313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7FB177B-B194-0F40-9EFC-DC86C05783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640965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6C4F6AF-32F0-D947-8BBD-5C0C0FB20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4639" y="793398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58949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ranspar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872769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D74ADC-0B67-1543-AA4C-E2E0F32CD8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860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619AFDF-6442-FF4C-B0E0-01835642AF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4518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E4AB64B-E007-3548-AA02-1046DF4E2E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19461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585C826-55D0-6F4E-BC17-947D6BD3AD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09801" y="5457292"/>
            <a:ext cx="1417951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28D53C-674C-CE49-965F-E8515E9C1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085" y="8177036"/>
            <a:ext cx="1417500" cy="9152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2C4C9F9-2107-C845-82E1-CAE195FE0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9759" y="8177036"/>
            <a:ext cx="1418034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6782893-7B4F-ED46-B2DE-233007438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419" y="8177036"/>
            <a:ext cx="1418034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AABED84-EE1B-6143-B5D4-15AEB45BF7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476" y="8177036"/>
            <a:ext cx="1418034" cy="9172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D8DEE72-811D-F249-9F4C-E15F70F8655D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D528B02-77E7-E246-8230-8F1BD3290602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03518A-AD3B-D340-915A-A10D29E9F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2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Dark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462658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D74ADC-0B67-1543-AA4C-E2E0F32CD8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9860" y="4538965"/>
            <a:ext cx="1417951" cy="3638072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619AFDF-6442-FF4C-B0E0-01835642AF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4518" y="4538965"/>
            <a:ext cx="1417951" cy="3638072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E4AB64B-E007-3548-AA02-1046DF4E2E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19461" y="4538965"/>
            <a:ext cx="1417951" cy="3638072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585C826-55D0-6F4E-BC17-947D6BD3AD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09801" y="4538965"/>
            <a:ext cx="1417951" cy="3638072"/>
          </a:xfrm>
          <a:prstGeom prst="rect">
            <a:avLst/>
          </a:prstGeom>
          <a:noFill/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628D53C-674C-CE49-965F-E8515E9C1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085" y="8177036"/>
            <a:ext cx="1417500" cy="915200"/>
          </a:xfrm>
          <a:prstGeom prst="rect">
            <a:avLst/>
          </a:prstGeom>
          <a:gradFill>
            <a:gsLst>
              <a:gs pos="0">
                <a:srgbClr val="212122"/>
              </a:gs>
              <a:gs pos="99000">
                <a:srgbClr val="555557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2C4C9F9-2107-C845-82E1-CAE195FE0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9759" y="8177036"/>
            <a:ext cx="1418034" cy="917222"/>
          </a:xfrm>
          <a:prstGeom prst="rect">
            <a:avLst/>
          </a:prstGeom>
          <a:gradFill>
            <a:gsLst>
              <a:gs pos="0">
                <a:srgbClr val="212122"/>
              </a:gs>
              <a:gs pos="99000">
                <a:srgbClr val="555557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6782893-7B4F-ED46-B2DE-233007438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419" y="8177036"/>
            <a:ext cx="1418034" cy="917222"/>
          </a:xfrm>
          <a:prstGeom prst="rect">
            <a:avLst/>
          </a:prstGeom>
          <a:gradFill>
            <a:gsLst>
              <a:gs pos="0">
                <a:srgbClr val="212122"/>
              </a:gs>
              <a:gs pos="99000">
                <a:srgbClr val="555557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AABED84-EE1B-6143-B5D4-15AEB45BF7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476" y="8177036"/>
            <a:ext cx="1418034" cy="917222"/>
          </a:xfrm>
          <a:prstGeom prst="rect">
            <a:avLst/>
          </a:prstGeom>
          <a:gradFill>
            <a:gsLst>
              <a:gs pos="0">
                <a:srgbClr val="212122"/>
              </a:gs>
              <a:gs pos="99000">
                <a:srgbClr val="555557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1E1B33A3-020F-2F44-84CE-1C1F3A37FDBA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31C4AA4-164C-D848-AF12-1C41904F911D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E84410-C492-0F47-AD38-1CD8804C6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5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872769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5C8B1-9EE9-0942-9C2B-378F1DD13C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9631" y="5464568"/>
            <a:ext cx="1418034" cy="3636786"/>
          </a:xfrm>
          <a:prstGeom prst="rect">
            <a:avLst/>
          </a:prstGeom>
          <a:gradFill flip="none" rotWithShape="1"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  <a:tileRect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7032C-9070-3A44-B83A-B258008E75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486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20E52BE-5D9A-9449-8B2B-6A989B1A8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31142" y="5464568"/>
            <a:ext cx="1418034" cy="3636786"/>
          </a:xfrm>
          <a:prstGeom prst="rect">
            <a:avLst/>
          </a:prstGeom>
          <a:gradFill flip="none" rotWithShape="1"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  <a:tileRect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384509-3892-7641-A90F-EE5EB49A55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7997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99CC12-3DC8-8F40-8371-7FCB508C1E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9388" y="5464568"/>
            <a:ext cx="1418034" cy="3636786"/>
          </a:xfrm>
          <a:prstGeom prst="rect">
            <a:avLst/>
          </a:prstGeom>
          <a:gradFill flip="none" rotWithShape="1"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  <a:tileRect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688102D-C2FE-D249-AB3D-90DDD3D93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46243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33FA5FF-905F-904E-B9C4-7E8636661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5552" y="5464568"/>
            <a:ext cx="1418034" cy="3636786"/>
          </a:xfrm>
          <a:prstGeom prst="rect">
            <a:avLst/>
          </a:prstGeom>
          <a:gradFill flip="none" rotWithShape="1"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  <a:tileRect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5AE56D1-019A-9548-A6CE-8B645270F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42406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8A056C6B-1739-0F44-ABB8-82C9456EE1A8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A31B304-07A5-0B49-84A3-4B88CE50F7E0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D1B0BF-0441-0542-B9A6-70790DCA70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7B1030-50FB-8140-BC9E-1B0979D8835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555557"/>
              </a:gs>
              <a:gs pos="100000">
                <a:srgbClr val="21212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B8B01-A3CD-D140-8674-3E140A0B9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294" y="4058798"/>
            <a:ext cx="2585062" cy="1788404"/>
          </a:xfrm>
          <a:prstGeom prst="rect">
            <a:avLst/>
          </a:prstGeom>
          <a:effectLst>
            <a:outerShdw blurRad="152400" dist="50800" dir="5400000" algn="ctr" rotWithShape="0">
              <a:srgbClr val="000000">
                <a:alpha val="5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496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Dark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374320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E4AB64B-E007-3548-AA02-1046DF4E2E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647" y="4538965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6782893-7B4F-ED46-B2DE-233007438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604" y="8177036"/>
            <a:ext cx="1975386" cy="917222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E7E9E43-9578-F14B-A501-087629C2CB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8217" y="4538965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A3F50DF-FB6D-CD4E-A7A3-D79FAC1614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74" y="8177036"/>
            <a:ext cx="1975386" cy="917222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788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717DE0D-2256-0243-A072-B9B78468783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445107" y="4538965"/>
            <a:ext cx="1975269" cy="363807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213C9687-F8B9-1141-8B15-D433B10705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45065" y="8177036"/>
            <a:ext cx="1975386" cy="917222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EB4EDB3-C820-5D40-957D-B8FB6AC2C874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51D1E28-4F67-F64F-8368-5871F3E1143F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CD8DA2-D888-1A45-B623-0F269BC70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37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with Dark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2872769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99CC12-3DC8-8F40-8371-7FCB508C1E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647" y="5464568"/>
            <a:ext cx="1975494" cy="363678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688102D-C2FE-D249-AB3D-90DDD3D934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8044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3D1543-2330-D647-A9A2-F2EBA49BB9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8218" y="5464568"/>
            <a:ext cx="1975494" cy="363678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26EF7B6-FD1B-D34A-9F28-143BBDC049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615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11DF98-021E-964E-85A9-4E0FC7A16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1080" y="5464568"/>
            <a:ext cx="1975494" cy="363678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D2631D2-477F-4641-A823-C9735F2341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96478" y="4885266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AD06B33-9150-8B4C-BFCC-6854164D68B3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944D8FC-404F-FC44-86DA-838EC1E6D964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50ADF6-360A-204C-82D6-7BDCDFCFB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8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with Transpar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1627" y="1567968"/>
            <a:ext cx="2416373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53D1543-2330-D647-A9A2-F2EBA49BB9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8218" y="6929220"/>
            <a:ext cx="1975494" cy="2172134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ctr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26EF7B6-FD1B-D34A-9F28-143BBDC049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100" y="4250970"/>
            <a:ext cx="937728" cy="2412826"/>
          </a:xfrm>
          <a:prstGeom prst="ellipse">
            <a:avLst/>
          </a:prstGeom>
          <a:solidFill>
            <a:schemeClr val="accent1"/>
          </a:solidFill>
          <a:ln w="69850" cmpd="tri">
            <a:solidFill>
              <a:schemeClr val="bg1">
                <a:alpha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67072"/>
                      <a:gd name="connsiteY0" fmla="*/ 835209 h 1670418"/>
                      <a:gd name="connsiteX1" fmla="*/ 833536 w 1667072"/>
                      <a:gd name="connsiteY1" fmla="*/ 0 h 1670418"/>
                      <a:gd name="connsiteX2" fmla="*/ 1667072 w 1667072"/>
                      <a:gd name="connsiteY2" fmla="*/ 835209 h 1670418"/>
                      <a:gd name="connsiteX3" fmla="*/ 833536 w 1667072"/>
                      <a:gd name="connsiteY3" fmla="*/ 1670418 h 1670418"/>
                      <a:gd name="connsiteX4" fmla="*/ 0 w 1667072"/>
                      <a:gd name="connsiteY4" fmla="*/ 835209 h 167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7072" h="1670418" fill="none" extrusionOk="0">
                        <a:moveTo>
                          <a:pt x="0" y="835209"/>
                        </a:moveTo>
                        <a:cubicBezTo>
                          <a:pt x="79988" y="383425"/>
                          <a:pt x="376362" y="-6535"/>
                          <a:pt x="833536" y="0"/>
                        </a:cubicBezTo>
                        <a:cubicBezTo>
                          <a:pt x="1280777" y="-2007"/>
                          <a:pt x="1613761" y="424128"/>
                          <a:pt x="1667072" y="835209"/>
                        </a:cubicBezTo>
                        <a:cubicBezTo>
                          <a:pt x="1659974" y="1228791"/>
                          <a:pt x="1262338" y="1714260"/>
                          <a:pt x="833536" y="1670418"/>
                        </a:cubicBezTo>
                        <a:cubicBezTo>
                          <a:pt x="450219" y="1713544"/>
                          <a:pt x="23923" y="1302234"/>
                          <a:pt x="0" y="835209"/>
                        </a:cubicBezTo>
                        <a:close/>
                      </a:path>
                      <a:path w="1667072" h="1670418" stroke="0" extrusionOk="0">
                        <a:moveTo>
                          <a:pt x="0" y="835209"/>
                        </a:moveTo>
                        <a:cubicBezTo>
                          <a:pt x="-71847" y="329619"/>
                          <a:pt x="322839" y="18896"/>
                          <a:pt x="833536" y="0"/>
                        </a:cubicBezTo>
                        <a:cubicBezTo>
                          <a:pt x="1350136" y="11842"/>
                          <a:pt x="1642950" y="374703"/>
                          <a:pt x="1667072" y="835209"/>
                        </a:cubicBezTo>
                        <a:cubicBezTo>
                          <a:pt x="1627152" y="1335466"/>
                          <a:pt x="1277703" y="1759862"/>
                          <a:pt x="833536" y="1670418"/>
                        </a:cubicBezTo>
                        <a:cubicBezTo>
                          <a:pt x="342863" y="1653827"/>
                          <a:pt x="24313" y="1308099"/>
                          <a:pt x="0" y="8352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7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or text here </a:t>
            </a:r>
            <a:endParaRPr lang="en-CH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92B591-5291-F54C-9B3B-F6395A4D97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63295" y="6929220"/>
            <a:ext cx="1975494" cy="2172134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ctr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2DEE220-3A1F-BF4C-950A-A0B9E09352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2177" y="4250970"/>
            <a:ext cx="937728" cy="2412826"/>
          </a:xfrm>
          <a:prstGeom prst="ellipse">
            <a:avLst/>
          </a:prstGeom>
          <a:solidFill>
            <a:schemeClr val="accent1"/>
          </a:solidFill>
          <a:ln w="69850" cmpd="tri">
            <a:solidFill>
              <a:schemeClr val="bg1">
                <a:alpha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67072"/>
                      <a:gd name="connsiteY0" fmla="*/ 835209 h 1670418"/>
                      <a:gd name="connsiteX1" fmla="*/ 833536 w 1667072"/>
                      <a:gd name="connsiteY1" fmla="*/ 0 h 1670418"/>
                      <a:gd name="connsiteX2" fmla="*/ 1667072 w 1667072"/>
                      <a:gd name="connsiteY2" fmla="*/ 835209 h 1670418"/>
                      <a:gd name="connsiteX3" fmla="*/ 833536 w 1667072"/>
                      <a:gd name="connsiteY3" fmla="*/ 1670418 h 1670418"/>
                      <a:gd name="connsiteX4" fmla="*/ 0 w 1667072"/>
                      <a:gd name="connsiteY4" fmla="*/ 835209 h 167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7072" h="1670418" fill="none" extrusionOk="0">
                        <a:moveTo>
                          <a:pt x="0" y="835209"/>
                        </a:moveTo>
                        <a:cubicBezTo>
                          <a:pt x="79988" y="383425"/>
                          <a:pt x="376362" y="-6535"/>
                          <a:pt x="833536" y="0"/>
                        </a:cubicBezTo>
                        <a:cubicBezTo>
                          <a:pt x="1280777" y="-2007"/>
                          <a:pt x="1613761" y="424128"/>
                          <a:pt x="1667072" y="835209"/>
                        </a:cubicBezTo>
                        <a:cubicBezTo>
                          <a:pt x="1659974" y="1228791"/>
                          <a:pt x="1262338" y="1714260"/>
                          <a:pt x="833536" y="1670418"/>
                        </a:cubicBezTo>
                        <a:cubicBezTo>
                          <a:pt x="450219" y="1713544"/>
                          <a:pt x="23923" y="1302234"/>
                          <a:pt x="0" y="835209"/>
                        </a:cubicBezTo>
                        <a:close/>
                      </a:path>
                      <a:path w="1667072" h="1670418" stroke="0" extrusionOk="0">
                        <a:moveTo>
                          <a:pt x="0" y="835209"/>
                        </a:moveTo>
                        <a:cubicBezTo>
                          <a:pt x="-71847" y="329619"/>
                          <a:pt x="322839" y="18896"/>
                          <a:pt x="833536" y="0"/>
                        </a:cubicBezTo>
                        <a:cubicBezTo>
                          <a:pt x="1350136" y="11842"/>
                          <a:pt x="1642950" y="374703"/>
                          <a:pt x="1667072" y="835209"/>
                        </a:cubicBezTo>
                        <a:cubicBezTo>
                          <a:pt x="1627152" y="1335466"/>
                          <a:pt x="1277703" y="1759862"/>
                          <a:pt x="833536" y="1670418"/>
                        </a:cubicBezTo>
                        <a:cubicBezTo>
                          <a:pt x="342863" y="1653827"/>
                          <a:pt x="24313" y="1308099"/>
                          <a:pt x="0" y="8352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7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or text here </a:t>
            </a:r>
            <a:endParaRPr lang="en-CH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0AD1CBC-773C-7E43-A16C-E6A0E4B6E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45108" y="6929220"/>
            <a:ext cx="1975494" cy="2172134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ctr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A8FF5D50-5882-AC42-9019-F88B3CD48D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63990" y="4250970"/>
            <a:ext cx="937728" cy="2412826"/>
          </a:xfrm>
          <a:prstGeom prst="ellipse">
            <a:avLst/>
          </a:prstGeom>
          <a:solidFill>
            <a:schemeClr val="accent1"/>
          </a:solidFill>
          <a:ln w="69850" cmpd="tri">
            <a:solidFill>
              <a:schemeClr val="bg1">
                <a:alpha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67072"/>
                      <a:gd name="connsiteY0" fmla="*/ 835209 h 1670418"/>
                      <a:gd name="connsiteX1" fmla="*/ 833536 w 1667072"/>
                      <a:gd name="connsiteY1" fmla="*/ 0 h 1670418"/>
                      <a:gd name="connsiteX2" fmla="*/ 1667072 w 1667072"/>
                      <a:gd name="connsiteY2" fmla="*/ 835209 h 1670418"/>
                      <a:gd name="connsiteX3" fmla="*/ 833536 w 1667072"/>
                      <a:gd name="connsiteY3" fmla="*/ 1670418 h 1670418"/>
                      <a:gd name="connsiteX4" fmla="*/ 0 w 1667072"/>
                      <a:gd name="connsiteY4" fmla="*/ 835209 h 167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7072" h="1670418" fill="none" extrusionOk="0">
                        <a:moveTo>
                          <a:pt x="0" y="835209"/>
                        </a:moveTo>
                        <a:cubicBezTo>
                          <a:pt x="79988" y="383425"/>
                          <a:pt x="376362" y="-6535"/>
                          <a:pt x="833536" y="0"/>
                        </a:cubicBezTo>
                        <a:cubicBezTo>
                          <a:pt x="1280777" y="-2007"/>
                          <a:pt x="1613761" y="424128"/>
                          <a:pt x="1667072" y="835209"/>
                        </a:cubicBezTo>
                        <a:cubicBezTo>
                          <a:pt x="1659974" y="1228791"/>
                          <a:pt x="1262338" y="1714260"/>
                          <a:pt x="833536" y="1670418"/>
                        </a:cubicBezTo>
                        <a:cubicBezTo>
                          <a:pt x="450219" y="1713544"/>
                          <a:pt x="23923" y="1302234"/>
                          <a:pt x="0" y="835209"/>
                        </a:cubicBezTo>
                        <a:close/>
                      </a:path>
                      <a:path w="1667072" h="1670418" stroke="0" extrusionOk="0">
                        <a:moveTo>
                          <a:pt x="0" y="835209"/>
                        </a:moveTo>
                        <a:cubicBezTo>
                          <a:pt x="-71847" y="329619"/>
                          <a:pt x="322839" y="18896"/>
                          <a:pt x="833536" y="0"/>
                        </a:cubicBezTo>
                        <a:cubicBezTo>
                          <a:pt x="1350136" y="11842"/>
                          <a:pt x="1642950" y="374703"/>
                          <a:pt x="1667072" y="835209"/>
                        </a:cubicBezTo>
                        <a:cubicBezTo>
                          <a:pt x="1627152" y="1335466"/>
                          <a:pt x="1277703" y="1759862"/>
                          <a:pt x="833536" y="1670418"/>
                        </a:cubicBezTo>
                        <a:cubicBezTo>
                          <a:pt x="342863" y="1653827"/>
                          <a:pt x="24313" y="1308099"/>
                          <a:pt x="0" y="8352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7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or text here </a:t>
            </a:r>
            <a:endParaRPr lang="en-CH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A274699-5CFD-6F4C-82A4-81B957EF8826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4446331-8E91-994D-AB01-32057F4F6892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0F9EB8-D072-4B45-8896-29CC92131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13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with Addition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096AB4-2AAC-BF4B-9308-9972B174DA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27495" y="1349956"/>
            <a:ext cx="1417500" cy="3380000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E4D07C8-E777-094C-852C-930514F7A7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9675" y="777839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2F114B1-29EF-3042-B8ED-C036C2445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230466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555FD1B-EB8E-354B-BC69-4456DDD3AC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861" y="6882183"/>
            <a:ext cx="2308756" cy="2184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5CA8392-BE92-6B4A-873F-5764190E8F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7495" y="5742730"/>
            <a:ext cx="1417500" cy="3380000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AAAA8AC0-ABA8-C541-B026-50C4D610E6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19675" y="5170613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D0449EB-EE04-DF4A-A7F4-3D105B3B40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3926" y="1349956"/>
            <a:ext cx="1417500" cy="3380000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634DA54E-FF5A-5948-93DD-9BA026692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76106" y="777839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93778CB-7C15-6A4A-9197-033CB4542F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83926" y="5742730"/>
            <a:ext cx="1417500" cy="3380000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effectLst/>
        </p:spPr>
        <p:txBody>
          <a:bodyPr tIns="756000"/>
          <a:lstStyle>
            <a:lvl1pPr marL="0" indent="0" algn="ctr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CD0EAFE-03D1-154D-BD90-4061B6D273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76106" y="5170613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97DA4FC6-52DF-8749-A23D-6C2A9541615D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233AEEF-2CE8-964E-B1AB-AB728A17F70F}"/>
              </a:ext>
            </a:extLst>
          </p:cNvPr>
          <p:cNvSpPr/>
          <p:nvPr userDrawn="1"/>
        </p:nvSpPr>
        <p:spPr>
          <a:xfrm flipH="1">
            <a:off x="-54387" y="-313204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2F524D-E959-7F49-B2AB-E320A3D5A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00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ddition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44336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9787827-C59E-1B48-B498-A7157F6649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52088" y="3443365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332F220-4B97-AD4A-BC8A-43617C7BF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2623" y="5450693"/>
            <a:ext cx="1417548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9B45349-C5F1-614C-A555-1F58B05BDC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24302" y="3443365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F562516-B4B5-8E43-B6DD-283C442330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836" y="5450693"/>
            <a:ext cx="1417548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92ECDCD-CE3E-534F-A3D2-3BFAA98B275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52088" y="6445183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8F6F1D6-B717-C949-AE31-162880D04D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52623" y="8452512"/>
            <a:ext cx="1417548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4AB8BFC-5DFB-5843-BD1A-CA395D7C94A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24302" y="6445183"/>
            <a:ext cx="1418083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8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653FDC2-B956-4941-88CA-E3F569336C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836" y="8452512"/>
            <a:ext cx="1417548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5DD4069-FB5A-9F42-B885-6FF2124C68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861" y="4953000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1552164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44336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5DD4069-FB5A-9F42-B885-6FF2124C68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861" y="4953000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86BBB-2887-E34C-A25E-964BA4F0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925" y="2456724"/>
            <a:ext cx="1811282" cy="6976789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D3535A1-A11F-BB45-A51D-55C085C3574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40108" y="2918222"/>
            <a:ext cx="1099277" cy="6044424"/>
          </a:xfrm>
          <a:custGeom>
            <a:avLst/>
            <a:gdLst>
              <a:gd name="connsiteX0" fmla="*/ 0 w 1968219"/>
              <a:gd name="connsiteY0" fmla="*/ 0 h 4140000"/>
              <a:gd name="connsiteX1" fmla="*/ 1968219 w 1968219"/>
              <a:gd name="connsiteY1" fmla="*/ 0 h 4140000"/>
              <a:gd name="connsiteX2" fmla="*/ 1968219 w 1968219"/>
              <a:gd name="connsiteY2" fmla="*/ 4140000 h 4140000"/>
              <a:gd name="connsiteX3" fmla="*/ 0 w 1968219"/>
              <a:gd name="connsiteY3" fmla="*/ 4140000 h 4140000"/>
              <a:gd name="connsiteX4" fmla="*/ 0 w 1968219"/>
              <a:gd name="connsiteY4" fmla="*/ 0 h 4140000"/>
              <a:gd name="connsiteX0" fmla="*/ 0 w 1968219"/>
              <a:gd name="connsiteY0" fmla="*/ 0 h 4140000"/>
              <a:gd name="connsiteX1" fmla="*/ 1526641 w 1968219"/>
              <a:gd name="connsiteY1" fmla="*/ 4243 h 4140000"/>
              <a:gd name="connsiteX2" fmla="*/ 1968219 w 1968219"/>
              <a:gd name="connsiteY2" fmla="*/ 0 h 4140000"/>
              <a:gd name="connsiteX3" fmla="*/ 1968219 w 1968219"/>
              <a:gd name="connsiteY3" fmla="*/ 4140000 h 4140000"/>
              <a:gd name="connsiteX4" fmla="*/ 0 w 1968219"/>
              <a:gd name="connsiteY4" fmla="*/ 4140000 h 4140000"/>
              <a:gd name="connsiteX5" fmla="*/ 0 w 1968219"/>
              <a:gd name="connsiteY5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1526641 w 1968219"/>
              <a:gd name="connsiteY2" fmla="*/ 4243 h 4140000"/>
              <a:gd name="connsiteX3" fmla="*/ 1968219 w 1968219"/>
              <a:gd name="connsiteY3" fmla="*/ 0 h 4140000"/>
              <a:gd name="connsiteX4" fmla="*/ 1968219 w 1968219"/>
              <a:gd name="connsiteY4" fmla="*/ 4140000 h 4140000"/>
              <a:gd name="connsiteX5" fmla="*/ 0 w 1968219"/>
              <a:gd name="connsiteY5" fmla="*/ 4140000 h 4140000"/>
              <a:gd name="connsiteX6" fmla="*/ 0 w 1968219"/>
              <a:gd name="connsiteY6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526641 w 1968219"/>
              <a:gd name="connsiteY3" fmla="*/ 4243 h 4140000"/>
              <a:gd name="connsiteX4" fmla="*/ 1968219 w 1968219"/>
              <a:gd name="connsiteY4" fmla="*/ 0 h 4140000"/>
              <a:gd name="connsiteX5" fmla="*/ 1968219 w 1968219"/>
              <a:gd name="connsiteY5" fmla="*/ 4140000 h 4140000"/>
              <a:gd name="connsiteX6" fmla="*/ 0 w 1968219"/>
              <a:gd name="connsiteY6" fmla="*/ 4140000 h 4140000"/>
              <a:gd name="connsiteX7" fmla="*/ 0 w 1968219"/>
              <a:gd name="connsiteY7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292822 w 1968219"/>
              <a:gd name="connsiteY3" fmla="*/ 8418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115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0 w 1968219"/>
              <a:gd name="connsiteY9" fmla="*/ 115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68219 w 1968219"/>
              <a:gd name="connsiteY7" fmla="*/ 1150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94950 w 1968219"/>
              <a:gd name="connsiteY6" fmla="*/ 168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94750 w 1968219"/>
              <a:gd name="connsiteY1" fmla="*/ 5132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3726 h 4156876"/>
              <a:gd name="connsiteX1" fmla="*/ 194750 w 1968219"/>
              <a:gd name="connsiteY1" fmla="*/ 6201 h 4156876"/>
              <a:gd name="connsiteX2" fmla="*/ 465103 w 1968219"/>
              <a:gd name="connsiteY2" fmla="*/ 1069 h 4156876"/>
              <a:gd name="connsiteX3" fmla="*/ 598063 w 1968219"/>
              <a:gd name="connsiteY3" fmla="*/ 186133 h 4156876"/>
              <a:gd name="connsiteX4" fmla="*/ 1394335 w 1968219"/>
              <a:gd name="connsiteY4" fmla="*/ 184957 h 4156876"/>
              <a:gd name="connsiteX5" fmla="*/ 1526641 w 1968219"/>
              <a:gd name="connsiteY5" fmla="*/ 2069 h 4156876"/>
              <a:gd name="connsiteX6" fmla="*/ 1772725 w 1968219"/>
              <a:gd name="connsiteY6" fmla="*/ 6201 h 4156876"/>
              <a:gd name="connsiteX7" fmla="*/ 1955519 w 1968219"/>
              <a:gd name="connsiteY7" fmla="*/ 204201 h 4156876"/>
              <a:gd name="connsiteX8" fmla="*/ 1968219 w 1968219"/>
              <a:gd name="connsiteY8" fmla="*/ 4156876 h 4156876"/>
              <a:gd name="connsiteX9" fmla="*/ 0 w 1968219"/>
              <a:gd name="connsiteY9" fmla="*/ 4156876 h 4156876"/>
              <a:gd name="connsiteX10" fmla="*/ 28575 w 1968219"/>
              <a:gd name="connsiteY10" fmla="*/ 213726 h 4156876"/>
              <a:gd name="connsiteX0" fmla="*/ 28575 w 1968219"/>
              <a:gd name="connsiteY0" fmla="*/ 214693 h 4157843"/>
              <a:gd name="connsiteX1" fmla="*/ 194750 w 1968219"/>
              <a:gd name="connsiteY1" fmla="*/ 7168 h 4157843"/>
              <a:gd name="connsiteX2" fmla="*/ 465103 w 1968219"/>
              <a:gd name="connsiteY2" fmla="*/ 2036 h 4157843"/>
              <a:gd name="connsiteX3" fmla="*/ 598063 w 1968219"/>
              <a:gd name="connsiteY3" fmla="*/ 187100 h 4157843"/>
              <a:gd name="connsiteX4" fmla="*/ 1394335 w 1968219"/>
              <a:gd name="connsiteY4" fmla="*/ 185924 h 4157843"/>
              <a:gd name="connsiteX5" fmla="*/ 1526641 w 1968219"/>
              <a:gd name="connsiteY5" fmla="*/ 3036 h 4157843"/>
              <a:gd name="connsiteX6" fmla="*/ 1772725 w 1968219"/>
              <a:gd name="connsiteY6" fmla="*/ 7168 h 4157843"/>
              <a:gd name="connsiteX7" fmla="*/ 1955519 w 1968219"/>
              <a:gd name="connsiteY7" fmla="*/ 205168 h 4157843"/>
              <a:gd name="connsiteX8" fmla="*/ 1968219 w 1968219"/>
              <a:gd name="connsiteY8" fmla="*/ 4157843 h 4157843"/>
              <a:gd name="connsiteX9" fmla="*/ 0 w 1968219"/>
              <a:gd name="connsiteY9" fmla="*/ 4157843 h 4157843"/>
              <a:gd name="connsiteX10" fmla="*/ 28575 w 1968219"/>
              <a:gd name="connsiteY10" fmla="*/ 214693 h 4157843"/>
              <a:gd name="connsiteX0" fmla="*/ 28575 w 2111779"/>
              <a:gd name="connsiteY0" fmla="*/ 351607 h 4365417"/>
              <a:gd name="connsiteX1" fmla="*/ 194750 w 2111779"/>
              <a:gd name="connsiteY1" fmla="*/ 144082 h 4365417"/>
              <a:gd name="connsiteX2" fmla="*/ 465103 w 2111779"/>
              <a:gd name="connsiteY2" fmla="*/ 138950 h 4365417"/>
              <a:gd name="connsiteX3" fmla="*/ 598063 w 2111779"/>
              <a:gd name="connsiteY3" fmla="*/ 324014 h 4365417"/>
              <a:gd name="connsiteX4" fmla="*/ 1394335 w 2111779"/>
              <a:gd name="connsiteY4" fmla="*/ 322838 h 4365417"/>
              <a:gd name="connsiteX5" fmla="*/ 1526641 w 2111779"/>
              <a:gd name="connsiteY5" fmla="*/ 139950 h 4365417"/>
              <a:gd name="connsiteX6" fmla="*/ 1772725 w 2111779"/>
              <a:gd name="connsiteY6" fmla="*/ 144082 h 4365417"/>
              <a:gd name="connsiteX7" fmla="*/ 1955519 w 2111779"/>
              <a:gd name="connsiteY7" fmla="*/ 342082 h 4365417"/>
              <a:gd name="connsiteX8" fmla="*/ 1960050 w 2111779"/>
              <a:gd name="connsiteY8" fmla="*/ 3979484 h 4365417"/>
              <a:gd name="connsiteX9" fmla="*/ 1968219 w 2111779"/>
              <a:gd name="connsiteY9" fmla="*/ 4294757 h 4365417"/>
              <a:gd name="connsiteX10" fmla="*/ 0 w 2111779"/>
              <a:gd name="connsiteY10" fmla="*/ 4294757 h 4365417"/>
              <a:gd name="connsiteX11" fmla="*/ 28575 w 2111779"/>
              <a:gd name="connsiteY11" fmla="*/ 351607 h 4365417"/>
              <a:gd name="connsiteX0" fmla="*/ 28575 w 2111090"/>
              <a:gd name="connsiteY0" fmla="*/ 351607 h 4294757"/>
              <a:gd name="connsiteX1" fmla="*/ 194750 w 2111090"/>
              <a:gd name="connsiteY1" fmla="*/ 144082 h 4294757"/>
              <a:gd name="connsiteX2" fmla="*/ 465103 w 2111090"/>
              <a:gd name="connsiteY2" fmla="*/ 138950 h 4294757"/>
              <a:gd name="connsiteX3" fmla="*/ 598063 w 2111090"/>
              <a:gd name="connsiteY3" fmla="*/ 324014 h 4294757"/>
              <a:gd name="connsiteX4" fmla="*/ 1394335 w 2111090"/>
              <a:gd name="connsiteY4" fmla="*/ 322838 h 4294757"/>
              <a:gd name="connsiteX5" fmla="*/ 1526641 w 2111090"/>
              <a:gd name="connsiteY5" fmla="*/ 139950 h 4294757"/>
              <a:gd name="connsiteX6" fmla="*/ 1772725 w 2111090"/>
              <a:gd name="connsiteY6" fmla="*/ 144082 h 4294757"/>
              <a:gd name="connsiteX7" fmla="*/ 1955519 w 2111090"/>
              <a:gd name="connsiteY7" fmla="*/ 342082 h 4294757"/>
              <a:gd name="connsiteX8" fmla="*/ 1960050 w 2111090"/>
              <a:gd name="connsiteY8" fmla="*/ 3979484 h 4294757"/>
              <a:gd name="connsiteX9" fmla="*/ 1968219 w 2111090"/>
              <a:gd name="connsiteY9" fmla="*/ 4294757 h 4294757"/>
              <a:gd name="connsiteX10" fmla="*/ 0 w 2111090"/>
              <a:gd name="connsiteY10" fmla="*/ 4294757 h 4294757"/>
              <a:gd name="connsiteX11" fmla="*/ 28575 w 2111090"/>
              <a:gd name="connsiteY11" fmla="*/ 351607 h 4294757"/>
              <a:gd name="connsiteX0" fmla="*/ 28575 w 1970143"/>
              <a:gd name="connsiteY0" fmla="*/ 351607 h 4304282"/>
              <a:gd name="connsiteX1" fmla="*/ 194750 w 1970143"/>
              <a:gd name="connsiteY1" fmla="*/ 144082 h 4304282"/>
              <a:gd name="connsiteX2" fmla="*/ 465103 w 1970143"/>
              <a:gd name="connsiteY2" fmla="*/ 138950 h 4304282"/>
              <a:gd name="connsiteX3" fmla="*/ 598063 w 1970143"/>
              <a:gd name="connsiteY3" fmla="*/ 324014 h 4304282"/>
              <a:gd name="connsiteX4" fmla="*/ 1394335 w 1970143"/>
              <a:gd name="connsiteY4" fmla="*/ 322838 h 4304282"/>
              <a:gd name="connsiteX5" fmla="*/ 1526641 w 1970143"/>
              <a:gd name="connsiteY5" fmla="*/ 139950 h 4304282"/>
              <a:gd name="connsiteX6" fmla="*/ 1772725 w 1970143"/>
              <a:gd name="connsiteY6" fmla="*/ 144082 h 4304282"/>
              <a:gd name="connsiteX7" fmla="*/ 1955519 w 1970143"/>
              <a:gd name="connsiteY7" fmla="*/ 342082 h 4304282"/>
              <a:gd name="connsiteX8" fmla="*/ 1960050 w 1970143"/>
              <a:gd name="connsiteY8" fmla="*/ 3979484 h 4304282"/>
              <a:gd name="connsiteX9" fmla="*/ 1653894 w 1970143"/>
              <a:gd name="connsiteY9" fmla="*/ 4304282 h 4304282"/>
              <a:gd name="connsiteX10" fmla="*/ 0 w 1970143"/>
              <a:gd name="connsiteY10" fmla="*/ 4294757 h 4304282"/>
              <a:gd name="connsiteX11" fmla="*/ 28575 w 1970143"/>
              <a:gd name="connsiteY11" fmla="*/ 351607 h 4304282"/>
              <a:gd name="connsiteX0" fmla="*/ 28575 w 1970143"/>
              <a:gd name="connsiteY0" fmla="*/ 351607 h 4313807"/>
              <a:gd name="connsiteX1" fmla="*/ 194750 w 1970143"/>
              <a:gd name="connsiteY1" fmla="*/ 144082 h 4313807"/>
              <a:gd name="connsiteX2" fmla="*/ 465103 w 1970143"/>
              <a:gd name="connsiteY2" fmla="*/ 138950 h 4313807"/>
              <a:gd name="connsiteX3" fmla="*/ 598063 w 1970143"/>
              <a:gd name="connsiteY3" fmla="*/ 324014 h 4313807"/>
              <a:gd name="connsiteX4" fmla="*/ 1394335 w 1970143"/>
              <a:gd name="connsiteY4" fmla="*/ 322838 h 4313807"/>
              <a:gd name="connsiteX5" fmla="*/ 1526641 w 1970143"/>
              <a:gd name="connsiteY5" fmla="*/ 139950 h 4313807"/>
              <a:gd name="connsiteX6" fmla="*/ 1772725 w 1970143"/>
              <a:gd name="connsiteY6" fmla="*/ 144082 h 4313807"/>
              <a:gd name="connsiteX7" fmla="*/ 1955519 w 1970143"/>
              <a:gd name="connsiteY7" fmla="*/ 342082 h 4313807"/>
              <a:gd name="connsiteX8" fmla="*/ 1960050 w 1970143"/>
              <a:gd name="connsiteY8" fmla="*/ 3979484 h 4313807"/>
              <a:gd name="connsiteX9" fmla="*/ 1660244 w 1970143"/>
              <a:gd name="connsiteY9" fmla="*/ 4313807 h 4313807"/>
              <a:gd name="connsiteX10" fmla="*/ 0 w 1970143"/>
              <a:gd name="connsiteY10" fmla="*/ 4294757 h 4313807"/>
              <a:gd name="connsiteX11" fmla="*/ 28575 w 1970143"/>
              <a:gd name="connsiteY11" fmla="*/ 351607 h 4313807"/>
              <a:gd name="connsiteX0" fmla="*/ 28575 w 1970143"/>
              <a:gd name="connsiteY0" fmla="*/ 351607 h 4313814"/>
              <a:gd name="connsiteX1" fmla="*/ 194750 w 1970143"/>
              <a:gd name="connsiteY1" fmla="*/ 144082 h 4313814"/>
              <a:gd name="connsiteX2" fmla="*/ 465103 w 1970143"/>
              <a:gd name="connsiteY2" fmla="*/ 138950 h 4313814"/>
              <a:gd name="connsiteX3" fmla="*/ 598063 w 1970143"/>
              <a:gd name="connsiteY3" fmla="*/ 324014 h 4313814"/>
              <a:gd name="connsiteX4" fmla="*/ 1394335 w 1970143"/>
              <a:gd name="connsiteY4" fmla="*/ 322838 h 4313814"/>
              <a:gd name="connsiteX5" fmla="*/ 1526641 w 1970143"/>
              <a:gd name="connsiteY5" fmla="*/ 139950 h 4313814"/>
              <a:gd name="connsiteX6" fmla="*/ 1772725 w 1970143"/>
              <a:gd name="connsiteY6" fmla="*/ 144082 h 4313814"/>
              <a:gd name="connsiteX7" fmla="*/ 1955519 w 1970143"/>
              <a:gd name="connsiteY7" fmla="*/ 342082 h 4313814"/>
              <a:gd name="connsiteX8" fmla="*/ 1960050 w 1970143"/>
              <a:gd name="connsiteY8" fmla="*/ 3979484 h 4313814"/>
              <a:gd name="connsiteX9" fmla="*/ 1660244 w 1970143"/>
              <a:gd name="connsiteY9" fmla="*/ 4313807 h 4313814"/>
              <a:gd name="connsiteX10" fmla="*/ 0 w 1970143"/>
              <a:gd name="connsiteY10" fmla="*/ 4294757 h 4313814"/>
              <a:gd name="connsiteX11" fmla="*/ 28575 w 1970143"/>
              <a:gd name="connsiteY11" fmla="*/ 351607 h 4313814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0 w 1970143"/>
              <a:gd name="connsiteY10" fmla="*/ 4294757 h 4313815"/>
              <a:gd name="connsiteX11" fmla="*/ 28575 w 1970143"/>
              <a:gd name="connsiteY11" fmla="*/ 351607 h 4313815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185226 w 1970143"/>
              <a:gd name="connsiteY10" fmla="*/ 4300157 h 4313815"/>
              <a:gd name="connsiteX11" fmla="*/ 0 w 1970143"/>
              <a:gd name="connsiteY11" fmla="*/ 4294757 h 4313815"/>
              <a:gd name="connsiteX12" fmla="*/ 28575 w 197014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166176 w 1951093"/>
              <a:gd name="connsiteY10" fmla="*/ 43001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0 w 1954268"/>
              <a:gd name="connsiteY0" fmla="*/ 357957 h 4313815"/>
              <a:gd name="connsiteX1" fmla="*/ 178875 w 1954268"/>
              <a:gd name="connsiteY1" fmla="*/ 144082 h 4313815"/>
              <a:gd name="connsiteX2" fmla="*/ 449228 w 1954268"/>
              <a:gd name="connsiteY2" fmla="*/ 138950 h 4313815"/>
              <a:gd name="connsiteX3" fmla="*/ 582188 w 1954268"/>
              <a:gd name="connsiteY3" fmla="*/ 324014 h 4313815"/>
              <a:gd name="connsiteX4" fmla="*/ 1378460 w 1954268"/>
              <a:gd name="connsiteY4" fmla="*/ 322838 h 4313815"/>
              <a:gd name="connsiteX5" fmla="*/ 1510766 w 1954268"/>
              <a:gd name="connsiteY5" fmla="*/ 139950 h 4313815"/>
              <a:gd name="connsiteX6" fmla="*/ 1756850 w 1954268"/>
              <a:gd name="connsiteY6" fmla="*/ 144082 h 4313815"/>
              <a:gd name="connsiteX7" fmla="*/ 1939644 w 1954268"/>
              <a:gd name="connsiteY7" fmla="*/ 342082 h 4313815"/>
              <a:gd name="connsiteX8" fmla="*/ 1944175 w 1954268"/>
              <a:gd name="connsiteY8" fmla="*/ 3979484 h 4313815"/>
              <a:gd name="connsiteX9" fmla="*/ 1644369 w 1954268"/>
              <a:gd name="connsiteY9" fmla="*/ 4313807 h 4313815"/>
              <a:gd name="connsiteX10" fmla="*/ 280476 w 1954268"/>
              <a:gd name="connsiteY10" fmla="*/ 4312857 h 4313815"/>
              <a:gd name="connsiteX11" fmla="*/ 3175 w 1954268"/>
              <a:gd name="connsiteY11" fmla="*/ 4009007 h 4313815"/>
              <a:gd name="connsiteX12" fmla="*/ 0 w 1954268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222730 h 4178588"/>
              <a:gd name="connsiteX1" fmla="*/ 178878 w 1954271"/>
              <a:gd name="connsiteY1" fmla="*/ 8855 h 4178588"/>
              <a:gd name="connsiteX2" fmla="*/ 449231 w 1954271"/>
              <a:gd name="connsiteY2" fmla="*/ 3723 h 4178588"/>
              <a:gd name="connsiteX3" fmla="*/ 582191 w 1954271"/>
              <a:gd name="connsiteY3" fmla="*/ 188787 h 4178588"/>
              <a:gd name="connsiteX4" fmla="*/ 1378463 w 1954271"/>
              <a:gd name="connsiteY4" fmla="*/ 187611 h 4178588"/>
              <a:gd name="connsiteX5" fmla="*/ 1510769 w 1954271"/>
              <a:gd name="connsiteY5" fmla="*/ 4723 h 4178588"/>
              <a:gd name="connsiteX6" fmla="*/ 1756853 w 1954271"/>
              <a:gd name="connsiteY6" fmla="*/ 8855 h 4178588"/>
              <a:gd name="connsiteX7" fmla="*/ 1939647 w 1954271"/>
              <a:gd name="connsiteY7" fmla="*/ 206855 h 4178588"/>
              <a:gd name="connsiteX8" fmla="*/ 1944178 w 1954271"/>
              <a:gd name="connsiteY8" fmla="*/ 3844257 h 4178588"/>
              <a:gd name="connsiteX9" fmla="*/ 1644372 w 1954271"/>
              <a:gd name="connsiteY9" fmla="*/ 4178580 h 4178588"/>
              <a:gd name="connsiteX10" fmla="*/ 280479 w 1954271"/>
              <a:gd name="connsiteY10" fmla="*/ 4177630 h 4178588"/>
              <a:gd name="connsiteX11" fmla="*/ 3178 w 1954271"/>
              <a:gd name="connsiteY11" fmla="*/ 3873780 h 4178588"/>
              <a:gd name="connsiteX12" fmla="*/ 3 w 1954271"/>
              <a:gd name="connsiteY12" fmla="*/ 222730 h 4178588"/>
              <a:gd name="connsiteX0" fmla="*/ 3 w 1954271"/>
              <a:gd name="connsiteY0" fmla="*/ 228543 h 4184401"/>
              <a:gd name="connsiteX1" fmla="*/ 178878 w 1954271"/>
              <a:gd name="connsiteY1" fmla="*/ 14668 h 4184401"/>
              <a:gd name="connsiteX2" fmla="*/ 449231 w 1954271"/>
              <a:gd name="connsiteY2" fmla="*/ 9536 h 4184401"/>
              <a:gd name="connsiteX3" fmla="*/ 582191 w 1954271"/>
              <a:gd name="connsiteY3" fmla="*/ 194600 h 4184401"/>
              <a:gd name="connsiteX4" fmla="*/ 1378463 w 1954271"/>
              <a:gd name="connsiteY4" fmla="*/ 193424 h 4184401"/>
              <a:gd name="connsiteX5" fmla="*/ 1494727 w 1954271"/>
              <a:gd name="connsiteY5" fmla="*/ 13744 h 4184401"/>
              <a:gd name="connsiteX6" fmla="*/ 1756853 w 1954271"/>
              <a:gd name="connsiteY6" fmla="*/ 14668 h 4184401"/>
              <a:gd name="connsiteX7" fmla="*/ 1939647 w 1954271"/>
              <a:gd name="connsiteY7" fmla="*/ 212668 h 4184401"/>
              <a:gd name="connsiteX8" fmla="*/ 1944178 w 1954271"/>
              <a:gd name="connsiteY8" fmla="*/ 3850070 h 4184401"/>
              <a:gd name="connsiteX9" fmla="*/ 1644372 w 1954271"/>
              <a:gd name="connsiteY9" fmla="*/ 4184393 h 4184401"/>
              <a:gd name="connsiteX10" fmla="*/ 280479 w 1954271"/>
              <a:gd name="connsiteY10" fmla="*/ 4183443 h 4184401"/>
              <a:gd name="connsiteX11" fmla="*/ 3178 w 1954271"/>
              <a:gd name="connsiteY11" fmla="*/ 3879593 h 4184401"/>
              <a:gd name="connsiteX12" fmla="*/ 3 w 1954271"/>
              <a:gd name="connsiteY12" fmla="*/ 228543 h 4184401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5288 w 1954271"/>
              <a:gd name="connsiteY4" fmla="*/ 187525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26877 h 4182735"/>
              <a:gd name="connsiteX1" fmla="*/ 178878 w 1954271"/>
              <a:gd name="connsiteY1" fmla="*/ 13002 h 4182735"/>
              <a:gd name="connsiteX2" fmla="*/ 449231 w 1954271"/>
              <a:gd name="connsiteY2" fmla="*/ 7870 h 4182735"/>
              <a:gd name="connsiteX3" fmla="*/ 582191 w 1954271"/>
              <a:gd name="connsiteY3" fmla="*/ 192934 h 4182735"/>
              <a:gd name="connsiteX4" fmla="*/ 1375288 w 1954271"/>
              <a:gd name="connsiteY4" fmla="*/ 182233 h 4182735"/>
              <a:gd name="connsiteX5" fmla="*/ 1494727 w 1954271"/>
              <a:gd name="connsiteY5" fmla="*/ 2553 h 4182735"/>
              <a:gd name="connsiteX6" fmla="*/ 1756853 w 1954271"/>
              <a:gd name="connsiteY6" fmla="*/ 13002 h 4182735"/>
              <a:gd name="connsiteX7" fmla="*/ 1939647 w 1954271"/>
              <a:gd name="connsiteY7" fmla="*/ 211002 h 4182735"/>
              <a:gd name="connsiteX8" fmla="*/ 1944178 w 1954271"/>
              <a:gd name="connsiteY8" fmla="*/ 3848404 h 4182735"/>
              <a:gd name="connsiteX9" fmla="*/ 1644372 w 1954271"/>
              <a:gd name="connsiteY9" fmla="*/ 4182727 h 4182735"/>
              <a:gd name="connsiteX10" fmla="*/ 280479 w 1954271"/>
              <a:gd name="connsiteY10" fmla="*/ 4181777 h 4182735"/>
              <a:gd name="connsiteX11" fmla="*/ 3178 w 1954271"/>
              <a:gd name="connsiteY11" fmla="*/ 3877927 h 4182735"/>
              <a:gd name="connsiteX12" fmla="*/ 3 w 1954271"/>
              <a:gd name="connsiteY12" fmla="*/ 226877 h 4182735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4271" h="4184601">
                <a:moveTo>
                  <a:pt x="3" y="228743"/>
                </a:moveTo>
                <a:cubicBezTo>
                  <a:pt x="-697" y="99243"/>
                  <a:pt x="94482" y="32319"/>
                  <a:pt x="178878" y="14868"/>
                </a:cubicBezTo>
                <a:cubicBezTo>
                  <a:pt x="263274" y="-2583"/>
                  <a:pt x="359113" y="11447"/>
                  <a:pt x="449231" y="9736"/>
                </a:cubicBezTo>
                <a:cubicBezTo>
                  <a:pt x="459684" y="75657"/>
                  <a:pt x="435213" y="160629"/>
                  <a:pt x="582191" y="194800"/>
                </a:cubicBezTo>
                <a:lnTo>
                  <a:pt x="1375288" y="184099"/>
                </a:lnTo>
                <a:cubicBezTo>
                  <a:pt x="1441615" y="177111"/>
                  <a:pt x="1501425" y="113007"/>
                  <a:pt x="1494727" y="4419"/>
                </a:cubicBezTo>
                <a:cubicBezTo>
                  <a:pt x="1576755" y="5796"/>
                  <a:pt x="1689050" y="-10348"/>
                  <a:pt x="1769553" y="11693"/>
                </a:cubicBezTo>
                <a:cubicBezTo>
                  <a:pt x="1850056" y="33734"/>
                  <a:pt x="1927476" y="91159"/>
                  <a:pt x="1939647" y="212868"/>
                </a:cubicBezTo>
                <a:cubicBezTo>
                  <a:pt x="1970868" y="852102"/>
                  <a:pt x="1942061" y="3191491"/>
                  <a:pt x="1944178" y="3850270"/>
                </a:cubicBezTo>
                <a:cubicBezTo>
                  <a:pt x="1949470" y="4001049"/>
                  <a:pt x="1951997" y="4186023"/>
                  <a:pt x="1644372" y="4184593"/>
                </a:cubicBezTo>
                <a:lnTo>
                  <a:pt x="280479" y="4183643"/>
                </a:lnTo>
                <a:cubicBezTo>
                  <a:pt x="-2455" y="4177610"/>
                  <a:pt x="13062" y="4000126"/>
                  <a:pt x="3178" y="3879793"/>
                </a:cubicBezTo>
                <a:cubicBezTo>
                  <a:pt x="2120" y="2662776"/>
                  <a:pt x="703" y="358243"/>
                  <a:pt x="3" y="228743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sz="788"/>
            </a:lvl1pPr>
          </a:lstStyle>
          <a:p>
            <a:r>
              <a:rPr lang="en-CH" dirty="0"/>
              <a:t>Click here</a:t>
            </a:r>
            <a:br>
              <a:rPr lang="en-CH" dirty="0"/>
            </a:br>
            <a:r>
              <a:rPr lang="en-CH" dirty="0"/>
              <a:t>to add image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AAB54E-084A-D94F-AC04-6D0F9F5D41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603" y="2456724"/>
            <a:ext cx="1811282" cy="6976789"/>
          </a:xfrm>
          <a:prstGeom prst="rect">
            <a:avLst/>
          </a:prstGeom>
        </p:spPr>
      </p:pic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5F33675-6D4B-9844-84E2-0C93A73AC02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715786" y="2918222"/>
            <a:ext cx="1099277" cy="6044424"/>
          </a:xfrm>
          <a:custGeom>
            <a:avLst/>
            <a:gdLst>
              <a:gd name="connsiteX0" fmla="*/ 0 w 1968219"/>
              <a:gd name="connsiteY0" fmla="*/ 0 h 4140000"/>
              <a:gd name="connsiteX1" fmla="*/ 1968219 w 1968219"/>
              <a:gd name="connsiteY1" fmla="*/ 0 h 4140000"/>
              <a:gd name="connsiteX2" fmla="*/ 1968219 w 1968219"/>
              <a:gd name="connsiteY2" fmla="*/ 4140000 h 4140000"/>
              <a:gd name="connsiteX3" fmla="*/ 0 w 1968219"/>
              <a:gd name="connsiteY3" fmla="*/ 4140000 h 4140000"/>
              <a:gd name="connsiteX4" fmla="*/ 0 w 1968219"/>
              <a:gd name="connsiteY4" fmla="*/ 0 h 4140000"/>
              <a:gd name="connsiteX0" fmla="*/ 0 w 1968219"/>
              <a:gd name="connsiteY0" fmla="*/ 0 h 4140000"/>
              <a:gd name="connsiteX1" fmla="*/ 1526641 w 1968219"/>
              <a:gd name="connsiteY1" fmla="*/ 4243 h 4140000"/>
              <a:gd name="connsiteX2" fmla="*/ 1968219 w 1968219"/>
              <a:gd name="connsiteY2" fmla="*/ 0 h 4140000"/>
              <a:gd name="connsiteX3" fmla="*/ 1968219 w 1968219"/>
              <a:gd name="connsiteY3" fmla="*/ 4140000 h 4140000"/>
              <a:gd name="connsiteX4" fmla="*/ 0 w 1968219"/>
              <a:gd name="connsiteY4" fmla="*/ 4140000 h 4140000"/>
              <a:gd name="connsiteX5" fmla="*/ 0 w 1968219"/>
              <a:gd name="connsiteY5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1526641 w 1968219"/>
              <a:gd name="connsiteY2" fmla="*/ 4243 h 4140000"/>
              <a:gd name="connsiteX3" fmla="*/ 1968219 w 1968219"/>
              <a:gd name="connsiteY3" fmla="*/ 0 h 4140000"/>
              <a:gd name="connsiteX4" fmla="*/ 1968219 w 1968219"/>
              <a:gd name="connsiteY4" fmla="*/ 4140000 h 4140000"/>
              <a:gd name="connsiteX5" fmla="*/ 0 w 1968219"/>
              <a:gd name="connsiteY5" fmla="*/ 4140000 h 4140000"/>
              <a:gd name="connsiteX6" fmla="*/ 0 w 1968219"/>
              <a:gd name="connsiteY6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526641 w 1968219"/>
              <a:gd name="connsiteY3" fmla="*/ 4243 h 4140000"/>
              <a:gd name="connsiteX4" fmla="*/ 1968219 w 1968219"/>
              <a:gd name="connsiteY4" fmla="*/ 0 h 4140000"/>
              <a:gd name="connsiteX5" fmla="*/ 1968219 w 1968219"/>
              <a:gd name="connsiteY5" fmla="*/ 4140000 h 4140000"/>
              <a:gd name="connsiteX6" fmla="*/ 0 w 1968219"/>
              <a:gd name="connsiteY6" fmla="*/ 4140000 h 4140000"/>
              <a:gd name="connsiteX7" fmla="*/ 0 w 1968219"/>
              <a:gd name="connsiteY7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292822 w 1968219"/>
              <a:gd name="connsiteY3" fmla="*/ 8418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637293 w 1968219"/>
              <a:gd name="connsiteY2" fmla="*/ 68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451485 w 1968219"/>
              <a:gd name="connsiteY3" fmla="*/ 171256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66313 w 1968219"/>
              <a:gd name="connsiteY2" fmla="*/ 16290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0 h 4140000"/>
              <a:gd name="connsiteX1" fmla="*/ 461928 w 1968219"/>
              <a:gd name="connsiteY1" fmla="*/ 68 h 4140000"/>
              <a:gd name="connsiteX2" fmla="*/ 598063 w 1968219"/>
              <a:gd name="connsiteY2" fmla="*/ 169257 h 4140000"/>
              <a:gd name="connsiteX3" fmla="*/ 1394335 w 1968219"/>
              <a:gd name="connsiteY3" fmla="*/ 168081 h 4140000"/>
              <a:gd name="connsiteX4" fmla="*/ 1526641 w 1968219"/>
              <a:gd name="connsiteY4" fmla="*/ 4243 h 4140000"/>
              <a:gd name="connsiteX5" fmla="*/ 1968219 w 1968219"/>
              <a:gd name="connsiteY5" fmla="*/ 0 h 4140000"/>
              <a:gd name="connsiteX6" fmla="*/ 1968219 w 1968219"/>
              <a:gd name="connsiteY6" fmla="*/ 4140000 h 4140000"/>
              <a:gd name="connsiteX7" fmla="*/ 0 w 1968219"/>
              <a:gd name="connsiteY7" fmla="*/ 4140000 h 4140000"/>
              <a:gd name="connsiteX8" fmla="*/ 0 w 1968219"/>
              <a:gd name="connsiteY8" fmla="*/ 0 h 4140000"/>
              <a:gd name="connsiteX0" fmla="*/ 0 w 1968219"/>
              <a:gd name="connsiteY0" fmla="*/ 115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0 w 1968219"/>
              <a:gd name="connsiteY9" fmla="*/ 115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968219 w 1968219"/>
              <a:gd name="connsiteY6" fmla="*/ 1150 h 4141150"/>
              <a:gd name="connsiteX7" fmla="*/ 1968219 w 1968219"/>
              <a:gd name="connsiteY7" fmla="*/ 4141150 h 4141150"/>
              <a:gd name="connsiteX8" fmla="*/ 0 w 1968219"/>
              <a:gd name="connsiteY8" fmla="*/ 4141150 h 4141150"/>
              <a:gd name="connsiteX9" fmla="*/ 28575 w 1968219"/>
              <a:gd name="connsiteY9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68219 w 1968219"/>
              <a:gd name="connsiteY7" fmla="*/ 1150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198000 h 4141150"/>
              <a:gd name="connsiteX1" fmla="*/ 188400 w 1968219"/>
              <a:gd name="connsiteY1" fmla="*/ 0 h 4141150"/>
              <a:gd name="connsiteX2" fmla="*/ 461928 w 1968219"/>
              <a:gd name="connsiteY2" fmla="*/ 1218 h 4141150"/>
              <a:gd name="connsiteX3" fmla="*/ 598063 w 1968219"/>
              <a:gd name="connsiteY3" fmla="*/ 170407 h 4141150"/>
              <a:gd name="connsiteX4" fmla="*/ 1394335 w 1968219"/>
              <a:gd name="connsiteY4" fmla="*/ 169231 h 4141150"/>
              <a:gd name="connsiteX5" fmla="*/ 1526641 w 1968219"/>
              <a:gd name="connsiteY5" fmla="*/ 5393 h 4141150"/>
              <a:gd name="connsiteX6" fmla="*/ 1794950 w 1968219"/>
              <a:gd name="connsiteY6" fmla="*/ 3175 h 4141150"/>
              <a:gd name="connsiteX7" fmla="*/ 1955519 w 1968219"/>
              <a:gd name="connsiteY7" fmla="*/ 188475 h 4141150"/>
              <a:gd name="connsiteX8" fmla="*/ 1968219 w 1968219"/>
              <a:gd name="connsiteY8" fmla="*/ 4141150 h 4141150"/>
              <a:gd name="connsiteX9" fmla="*/ 0 w 1968219"/>
              <a:gd name="connsiteY9" fmla="*/ 4141150 h 4141150"/>
              <a:gd name="connsiteX10" fmla="*/ 28575 w 1968219"/>
              <a:gd name="connsiteY10" fmla="*/ 198000 h 4141150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94950 w 1968219"/>
              <a:gd name="connsiteY6" fmla="*/ 168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1657 h 4154807"/>
              <a:gd name="connsiteX1" fmla="*/ 188400 w 1968219"/>
              <a:gd name="connsiteY1" fmla="*/ 13657 h 4154807"/>
              <a:gd name="connsiteX2" fmla="*/ 461928 w 1968219"/>
              <a:gd name="connsiteY2" fmla="*/ 14875 h 4154807"/>
              <a:gd name="connsiteX3" fmla="*/ 598063 w 1968219"/>
              <a:gd name="connsiteY3" fmla="*/ 184064 h 4154807"/>
              <a:gd name="connsiteX4" fmla="*/ 1394335 w 1968219"/>
              <a:gd name="connsiteY4" fmla="*/ 182888 h 4154807"/>
              <a:gd name="connsiteX5" fmla="*/ 1526641 w 1968219"/>
              <a:gd name="connsiteY5" fmla="*/ 0 h 4154807"/>
              <a:gd name="connsiteX6" fmla="*/ 1772725 w 1968219"/>
              <a:gd name="connsiteY6" fmla="*/ 4132 h 4154807"/>
              <a:gd name="connsiteX7" fmla="*/ 1955519 w 1968219"/>
              <a:gd name="connsiteY7" fmla="*/ 202132 h 4154807"/>
              <a:gd name="connsiteX8" fmla="*/ 1968219 w 1968219"/>
              <a:gd name="connsiteY8" fmla="*/ 4154807 h 4154807"/>
              <a:gd name="connsiteX9" fmla="*/ 0 w 1968219"/>
              <a:gd name="connsiteY9" fmla="*/ 4154807 h 4154807"/>
              <a:gd name="connsiteX10" fmla="*/ 28575 w 1968219"/>
              <a:gd name="connsiteY10" fmla="*/ 211657 h 4154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88400 w 1968219"/>
              <a:gd name="connsiteY1" fmla="*/ 14657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2657 h 4155807"/>
              <a:gd name="connsiteX1" fmla="*/ 194750 w 1968219"/>
              <a:gd name="connsiteY1" fmla="*/ 5132 h 4155807"/>
              <a:gd name="connsiteX2" fmla="*/ 465103 w 1968219"/>
              <a:gd name="connsiteY2" fmla="*/ 0 h 4155807"/>
              <a:gd name="connsiteX3" fmla="*/ 598063 w 1968219"/>
              <a:gd name="connsiteY3" fmla="*/ 185064 h 4155807"/>
              <a:gd name="connsiteX4" fmla="*/ 1394335 w 1968219"/>
              <a:gd name="connsiteY4" fmla="*/ 183888 h 4155807"/>
              <a:gd name="connsiteX5" fmla="*/ 1526641 w 1968219"/>
              <a:gd name="connsiteY5" fmla="*/ 1000 h 4155807"/>
              <a:gd name="connsiteX6" fmla="*/ 1772725 w 1968219"/>
              <a:gd name="connsiteY6" fmla="*/ 5132 h 4155807"/>
              <a:gd name="connsiteX7" fmla="*/ 1955519 w 1968219"/>
              <a:gd name="connsiteY7" fmla="*/ 203132 h 4155807"/>
              <a:gd name="connsiteX8" fmla="*/ 1968219 w 1968219"/>
              <a:gd name="connsiteY8" fmla="*/ 4155807 h 4155807"/>
              <a:gd name="connsiteX9" fmla="*/ 0 w 1968219"/>
              <a:gd name="connsiteY9" fmla="*/ 4155807 h 4155807"/>
              <a:gd name="connsiteX10" fmla="*/ 28575 w 1968219"/>
              <a:gd name="connsiteY10" fmla="*/ 212657 h 4155807"/>
              <a:gd name="connsiteX0" fmla="*/ 28575 w 1968219"/>
              <a:gd name="connsiteY0" fmla="*/ 213726 h 4156876"/>
              <a:gd name="connsiteX1" fmla="*/ 194750 w 1968219"/>
              <a:gd name="connsiteY1" fmla="*/ 6201 h 4156876"/>
              <a:gd name="connsiteX2" fmla="*/ 465103 w 1968219"/>
              <a:gd name="connsiteY2" fmla="*/ 1069 h 4156876"/>
              <a:gd name="connsiteX3" fmla="*/ 598063 w 1968219"/>
              <a:gd name="connsiteY3" fmla="*/ 186133 h 4156876"/>
              <a:gd name="connsiteX4" fmla="*/ 1394335 w 1968219"/>
              <a:gd name="connsiteY4" fmla="*/ 184957 h 4156876"/>
              <a:gd name="connsiteX5" fmla="*/ 1526641 w 1968219"/>
              <a:gd name="connsiteY5" fmla="*/ 2069 h 4156876"/>
              <a:gd name="connsiteX6" fmla="*/ 1772725 w 1968219"/>
              <a:gd name="connsiteY6" fmla="*/ 6201 h 4156876"/>
              <a:gd name="connsiteX7" fmla="*/ 1955519 w 1968219"/>
              <a:gd name="connsiteY7" fmla="*/ 204201 h 4156876"/>
              <a:gd name="connsiteX8" fmla="*/ 1968219 w 1968219"/>
              <a:gd name="connsiteY8" fmla="*/ 4156876 h 4156876"/>
              <a:gd name="connsiteX9" fmla="*/ 0 w 1968219"/>
              <a:gd name="connsiteY9" fmla="*/ 4156876 h 4156876"/>
              <a:gd name="connsiteX10" fmla="*/ 28575 w 1968219"/>
              <a:gd name="connsiteY10" fmla="*/ 213726 h 4156876"/>
              <a:gd name="connsiteX0" fmla="*/ 28575 w 1968219"/>
              <a:gd name="connsiteY0" fmla="*/ 214693 h 4157843"/>
              <a:gd name="connsiteX1" fmla="*/ 194750 w 1968219"/>
              <a:gd name="connsiteY1" fmla="*/ 7168 h 4157843"/>
              <a:gd name="connsiteX2" fmla="*/ 465103 w 1968219"/>
              <a:gd name="connsiteY2" fmla="*/ 2036 h 4157843"/>
              <a:gd name="connsiteX3" fmla="*/ 598063 w 1968219"/>
              <a:gd name="connsiteY3" fmla="*/ 187100 h 4157843"/>
              <a:gd name="connsiteX4" fmla="*/ 1394335 w 1968219"/>
              <a:gd name="connsiteY4" fmla="*/ 185924 h 4157843"/>
              <a:gd name="connsiteX5" fmla="*/ 1526641 w 1968219"/>
              <a:gd name="connsiteY5" fmla="*/ 3036 h 4157843"/>
              <a:gd name="connsiteX6" fmla="*/ 1772725 w 1968219"/>
              <a:gd name="connsiteY6" fmla="*/ 7168 h 4157843"/>
              <a:gd name="connsiteX7" fmla="*/ 1955519 w 1968219"/>
              <a:gd name="connsiteY7" fmla="*/ 205168 h 4157843"/>
              <a:gd name="connsiteX8" fmla="*/ 1968219 w 1968219"/>
              <a:gd name="connsiteY8" fmla="*/ 4157843 h 4157843"/>
              <a:gd name="connsiteX9" fmla="*/ 0 w 1968219"/>
              <a:gd name="connsiteY9" fmla="*/ 4157843 h 4157843"/>
              <a:gd name="connsiteX10" fmla="*/ 28575 w 1968219"/>
              <a:gd name="connsiteY10" fmla="*/ 214693 h 4157843"/>
              <a:gd name="connsiteX0" fmla="*/ 28575 w 2111779"/>
              <a:gd name="connsiteY0" fmla="*/ 351607 h 4365417"/>
              <a:gd name="connsiteX1" fmla="*/ 194750 w 2111779"/>
              <a:gd name="connsiteY1" fmla="*/ 144082 h 4365417"/>
              <a:gd name="connsiteX2" fmla="*/ 465103 w 2111779"/>
              <a:gd name="connsiteY2" fmla="*/ 138950 h 4365417"/>
              <a:gd name="connsiteX3" fmla="*/ 598063 w 2111779"/>
              <a:gd name="connsiteY3" fmla="*/ 324014 h 4365417"/>
              <a:gd name="connsiteX4" fmla="*/ 1394335 w 2111779"/>
              <a:gd name="connsiteY4" fmla="*/ 322838 h 4365417"/>
              <a:gd name="connsiteX5" fmla="*/ 1526641 w 2111779"/>
              <a:gd name="connsiteY5" fmla="*/ 139950 h 4365417"/>
              <a:gd name="connsiteX6" fmla="*/ 1772725 w 2111779"/>
              <a:gd name="connsiteY6" fmla="*/ 144082 h 4365417"/>
              <a:gd name="connsiteX7" fmla="*/ 1955519 w 2111779"/>
              <a:gd name="connsiteY7" fmla="*/ 342082 h 4365417"/>
              <a:gd name="connsiteX8" fmla="*/ 1960050 w 2111779"/>
              <a:gd name="connsiteY8" fmla="*/ 3979484 h 4365417"/>
              <a:gd name="connsiteX9" fmla="*/ 1968219 w 2111779"/>
              <a:gd name="connsiteY9" fmla="*/ 4294757 h 4365417"/>
              <a:gd name="connsiteX10" fmla="*/ 0 w 2111779"/>
              <a:gd name="connsiteY10" fmla="*/ 4294757 h 4365417"/>
              <a:gd name="connsiteX11" fmla="*/ 28575 w 2111779"/>
              <a:gd name="connsiteY11" fmla="*/ 351607 h 4365417"/>
              <a:gd name="connsiteX0" fmla="*/ 28575 w 2111090"/>
              <a:gd name="connsiteY0" fmla="*/ 351607 h 4294757"/>
              <a:gd name="connsiteX1" fmla="*/ 194750 w 2111090"/>
              <a:gd name="connsiteY1" fmla="*/ 144082 h 4294757"/>
              <a:gd name="connsiteX2" fmla="*/ 465103 w 2111090"/>
              <a:gd name="connsiteY2" fmla="*/ 138950 h 4294757"/>
              <a:gd name="connsiteX3" fmla="*/ 598063 w 2111090"/>
              <a:gd name="connsiteY3" fmla="*/ 324014 h 4294757"/>
              <a:gd name="connsiteX4" fmla="*/ 1394335 w 2111090"/>
              <a:gd name="connsiteY4" fmla="*/ 322838 h 4294757"/>
              <a:gd name="connsiteX5" fmla="*/ 1526641 w 2111090"/>
              <a:gd name="connsiteY5" fmla="*/ 139950 h 4294757"/>
              <a:gd name="connsiteX6" fmla="*/ 1772725 w 2111090"/>
              <a:gd name="connsiteY6" fmla="*/ 144082 h 4294757"/>
              <a:gd name="connsiteX7" fmla="*/ 1955519 w 2111090"/>
              <a:gd name="connsiteY7" fmla="*/ 342082 h 4294757"/>
              <a:gd name="connsiteX8" fmla="*/ 1960050 w 2111090"/>
              <a:gd name="connsiteY8" fmla="*/ 3979484 h 4294757"/>
              <a:gd name="connsiteX9" fmla="*/ 1968219 w 2111090"/>
              <a:gd name="connsiteY9" fmla="*/ 4294757 h 4294757"/>
              <a:gd name="connsiteX10" fmla="*/ 0 w 2111090"/>
              <a:gd name="connsiteY10" fmla="*/ 4294757 h 4294757"/>
              <a:gd name="connsiteX11" fmla="*/ 28575 w 2111090"/>
              <a:gd name="connsiteY11" fmla="*/ 351607 h 4294757"/>
              <a:gd name="connsiteX0" fmla="*/ 28575 w 1970143"/>
              <a:gd name="connsiteY0" fmla="*/ 351607 h 4304282"/>
              <a:gd name="connsiteX1" fmla="*/ 194750 w 1970143"/>
              <a:gd name="connsiteY1" fmla="*/ 144082 h 4304282"/>
              <a:gd name="connsiteX2" fmla="*/ 465103 w 1970143"/>
              <a:gd name="connsiteY2" fmla="*/ 138950 h 4304282"/>
              <a:gd name="connsiteX3" fmla="*/ 598063 w 1970143"/>
              <a:gd name="connsiteY3" fmla="*/ 324014 h 4304282"/>
              <a:gd name="connsiteX4" fmla="*/ 1394335 w 1970143"/>
              <a:gd name="connsiteY4" fmla="*/ 322838 h 4304282"/>
              <a:gd name="connsiteX5" fmla="*/ 1526641 w 1970143"/>
              <a:gd name="connsiteY5" fmla="*/ 139950 h 4304282"/>
              <a:gd name="connsiteX6" fmla="*/ 1772725 w 1970143"/>
              <a:gd name="connsiteY6" fmla="*/ 144082 h 4304282"/>
              <a:gd name="connsiteX7" fmla="*/ 1955519 w 1970143"/>
              <a:gd name="connsiteY7" fmla="*/ 342082 h 4304282"/>
              <a:gd name="connsiteX8" fmla="*/ 1960050 w 1970143"/>
              <a:gd name="connsiteY8" fmla="*/ 3979484 h 4304282"/>
              <a:gd name="connsiteX9" fmla="*/ 1653894 w 1970143"/>
              <a:gd name="connsiteY9" fmla="*/ 4304282 h 4304282"/>
              <a:gd name="connsiteX10" fmla="*/ 0 w 1970143"/>
              <a:gd name="connsiteY10" fmla="*/ 4294757 h 4304282"/>
              <a:gd name="connsiteX11" fmla="*/ 28575 w 1970143"/>
              <a:gd name="connsiteY11" fmla="*/ 351607 h 4304282"/>
              <a:gd name="connsiteX0" fmla="*/ 28575 w 1970143"/>
              <a:gd name="connsiteY0" fmla="*/ 351607 h 4313807"/>
              <a:gd name="connsiteX1" fmla="*/ 194750 w 1970143"/>
              <a:gd name="connsiteY1" fmla="*/ 144082 h 4313807"/>
              <a:gd name="connsiteX2" fmla="*/ 465103 w 1970143"/>
              <a:gd name="connsiteY2" fmla="*/ 138950 h 4313807"/>
              <a:gd name="connsiteX3" fmla="*/ 598063 w 1970143"/>
              <a:gd name="connsiteY3" fmla="*/ 324014 h 4313807"/>
              <a:gd name="connsiteX4" fmla="*/ 1394335 w 1970143"/>
              <a:gd name="connsiteY4" fmla="*/ 322838 h 4313807"/>
              <a:gd name="connsiteX5" fmla="*/ 1526641 w 1970143"/>
              <a:gd name="connsiteY5" fmla="*/ 139950 h 4313807"/>
              <a:gd name="connsiteX6" fmla="*/ 1772725 w 1970143"/>
              <a:gd name="connsiteY6" fmla="*/ 144082 h 4313807"/>
              <a:gd name="connsiteX7" fmla="*/ 1955519 w 1970143"/>
              <a:gd name="connsiteY7" fmla="*/ 342082 h 4313807"/>
              <a:gd name="connsiteX8" fmla="*/ 1960050 w 1970143"/>
              <a:gd name="connsiteY8" fmla="*/ 3979484 h 4313807"/>
              <a:gd name="connsiteX9" fmla="*/ 1660244 w 1970143"/>
              <a:gd name="connsiteY9" fmla="*/ 4313807 h 4313807"/>
              <a:gd name="connsiteX10" fmla="*/ 0 w 1970143"/>
              <a:gd name="connsiteY10" fmla="*/ 4294757 h 4313807"/>
              <a:gd name="connsiteX11" fmla="*/ 28575 w 1970143"/>
              <a:gd name="connsiteY11" fmla="*/ 351607 h 4313807"/>
              <a:gd name="connsiteX0" fmla="*/ 28575 w 1970143"/>
              <a:gd name="connsiteY0" fmla="*/ 351607 h 4313814"/>
              <a:gd name="connsiteX1" fmla="*/ 194750 w 1970143"/>
              <a:gd name="connsiteY1" fmla="*/ 144082 h 4313814"/>
              <a:gd name="connsiteX2" fmla="*/ 465103 w 1970143"/>
              <a:gd name="connsiteY2" fmla="*/ 138950 h 4313814"/>
              <a:gd name="connsiteX3" fmla="*/ 598063 w 1970143"/>
              <a:gd name="connsiteY3" fmla="*/ 324014 h 4313814"/>
              <a:gd name="connsiteX4" fmla="*/ 1394335 w 1970143"/>
              <a:gd name="connsiteY4" fmla="*/ 322838 h 4313814"/>
              <a:gd name="connsiteX5" fmla="*/ 1526641 w 1970143"/>
              <a:gd name="connsiteY5" fmla="*/ 139950 h 4313814"/>
              <a:gd name="connsiteX6" fmla="*/ 1772725 w 1970143"/>
              <a:gd name="connsiteY6" fmla="*/ 144082 h 4313814"/>
              <a:gd name="connsiteX7" fmla="*/ 1955519 w 1970143"/>
              <a:gd name="connsiteY7" fmla="*/ 342082 h 4313814"/>
              <a:gd name="connsiteX8" fmla="*/ 1960050 w 1970143"/>
              <a:gd name="connsiteY8" fmla="*/ 3979484 h 4313814"/>
              <a:gd name="connsiteX9" fmla="*/ 1660244 w 1970143"/>
              <a:gd name="connsiteY9" fmla="*/ 4313807 h 4313814"/>
              <a:gd name="connsiteX10" fmla="*/ 0 w 1970143"/>
              <a:gd name="connsiteY10" fmla="*/ 4294757 h 4313814"/>
              <a:gd name="connsiteX11" fmla="*/ 28575 w 1970143"/>
              <a:gd name="connsiteY11" fmla="*/ 351607 h 4313814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0 w 1970143"/>
              <a:gd name="connsiteY10" fmla="*/ 4294757 h 4313815"/>
              <a:gd name="connsiteX11" fmla="*/ 28575 w 1970143"/>
              <a:gd name="connsiteY11" fmla="*/ 351607 h 4313815"/>
              <a:gd name="connsiteX0" fmla="*/ 28575 w 1970143"/>
              <a:gd name="connsiteY0" fmla="*/ 351607 h 4313815"/>
              <a:gd name="connsiteX1" fmla="*/ 194750 w 1970143"/>
              <a:gd name="connsiteY1" fmla="*/ 144082 h 4313815"/>
              <a:gd name="connsiteX2" fmla="*/ 465103 w 1970143"/>
              <a:gd name="connsiteY2" fmla="*/ 138950 h 4313815"/>
              <a:gd name="connsiteX3" fmla="*/ 598063 w 1970143"/>
              <a:gd name="connsiteY3" fmla="*/ 324014 h 4313815"/>
              <a:gd name="connsiteX4" fmla="*/ 1394335 w 1970143"/>
              <a:gd name="connsiteY4" fmla="*/ 322838 h 4313815"/>
              <a:gd name="connsiteX5" fmla="*/ 1526641 w 1970143"/>
              <a:gd name="connsiteY5" fmla="*/ 139950 h 4313815"/>
              <a:gd name="connsiteX6" fmla="*/ 1772725 w 1970143"/>
              <a:gd name="connsiteY6" fmla="*/ 144082 h 4313815"/>
              <a:gd name="connsiteX7" fmla="*/ 1955519 w 1970143"/>
              <a:gd name="connsiteY7" fmla="*/ 342082 h 4313815"/>
              <a:gd name="connsiteX8" fmla="*/ 1960050 w 1970143"/>
              <a:gd name="connsiteY8" fmla="*/ 3979484 h 4313815"/>
              <a:gd name="connsiteX9" fmla="*/ 1660244 w 1970143"/>
              <a:gd name="connsiteY9" fmla="*/ 4313807 h 4313815"/>
              <a:gd name="connsiteX10" fmla="*/ 185226 w 1970143"/>
              <a:gd name="connsiteY10" fmla="*/ 4300157 h 4313815"/>
              <a:gd name="connsiteX11" fmla="*/ 0 w 1970143"/>
              <a:gd name="connsiteY11" fmla="*/ 4294757 h 4313815"/>
              <a:gd name="connsiteX12" fmla="*/ 28575 w 197014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166176 w 1951093"/>
              <a:gd name="connsiteY10" fmla="*/ 43001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9525 w 1951093"/>
              <a:gd name="connsiteY0" fmla="*/ 351607 h 4313815"/>
              <a:gd name="connsiteX1" fmla="*/ 175700 w 1951093"/>
              <a:gd name="connsiteY1" fmla="*/ 144082 h 4313815"/>
              <a:gd name="connsiteX2" fmla="*/ 446053 w 1951093"/>
              <a:gd name="connsiteY2" fmla="*/ 138950 h 4313815"/>
              <a:gd name="connsiteX3" fmla="*/ 579013 w 1951093"/>
              <a:gd name="connsiteY3" fmla="*/ 324014 h 4313815"/>
              <a:gd name="connsiteX4" fmla="*/ 1375285 w 1951093"/>
              <a:gd name="connsiteY4" fmla="*/ 322838 h 4313815"/>
              <a:gd name="connsiteX5" fmla="*/ 1507591 w 1951093"/>
              <a:gd name="connsiteY5" fmla="*/ 139950 h 4313815"/>
              <a:gd name="connsiteX6" fmla="*/ 1753675 w 1951093"/>
              <a:gd name="connsiteY6" fmla="*/ 144082 h 4313815"/>
              <a:gd name="connsiteX7" fmla="*/ 1936469 w 1951093"/>
              <a:gd name="connsiteY7" fmla="*/ 342082 h 4313815"/>
              <a:gd name="connsiteX8" fmla="*/ 1941000 w 1951093"/>
              <a:gd name="connsiteY8" fmla="*/ 3979484 h 4313815"/>
              <a:gd name="connsiteX9" fmla="*/ 1641194 w 1951093"/>
              <a:gd name="connsiteY9" fmla="*/ 4313807 h 4313815"/>
              <a:gd name="connsiteX10" fmla="*/ 277301 w 1951093"/>
              <a:gd name="connsiteY10" fmla="*/ 4312857 h 4313815"/>
              <a:gd name="connsiteX11" fmla="*/ 0 w 1951093"/>
              <a:gd name="connsiteY11" fmla="*/ 4009007 h 4313815"/>
              <a:gd name="connsiteX12" fmla="*/ 9525 w 1951093"/>
              <a:gd name="connsiteY12" fmla="*/ 351607 h 4313815"/>
              <a:gd name="connsiteX0" fmla="*/ 0 w 1954268"/>
              <a:gd name="connsiteY0" fmla="*/ 357957 h 4313815"/>
              <a:gd name="connsiteX1" fmla="*/ 178875 w 1954268"/>
              <a:gd name="connsiteY1" fmla="*/ 144082 h 4313815"/>
              <a:gd name="connsiteX2" fmla="*/ 449228 w 1954268"/>
              <a:gd name="connsiteY2" fmla="*/ 138950 h 4313815"/>
              <a:gd name="connsiteX3" fmla="*/ 582188 w 1954268"/>
              <a:gd name="connsiteY3" fmla="*/ 324014 h 4313815"/>
              <a:gd name="connsiteX4" fmla="*/ 1378460 w 1954268"/>
              <a:gd name="connsiteY4" fmla="*/ 322838 h 4313815"/>
              <a:gd name="connsiteX5" fmla="*/ 1510766 w 1954268"/>
              <a:gd name="connsiteY5" fmla="*/ 139950 h 4313815"/>
              <a:gd name="connsiteX6" fmla="*/ 1756850 w 1954268"/>
              <a:gd name="connsiteY6" fmla="*/ 144082 h 4313815"/>
              <a:gd name="connsiteX7" fmla="*/ 1939644 w 1954268"/>
              <a:gd name="connsiteY7" fmla="*/ 342082 h 4313815"/>
              <a:gd name="connsiteX8" fmla="*/ 1944175 w 1954268"/>
              <a:gd name="connsiteY8" fmla="*/ 3979484 h 4313815"/>
              <a:gd name="connsiteX9" fmla="*/ 1644369 w 1954268"/>
              <a:gd name="connsiteY9" fmla="*/ 4313807 h 4313815"/>
              <a:gd name="connsiteX10" fmla="*/ 280476 w 1954268"/>
              <a:gd name="connsiteY10" fmla="*/ 4312857 h 4313815"/>
              <a:gd name="connsiteX11" fmla="*/ 3175 w 1954268"/>
              <a:gd name="connsiteY11" fmla="*/ 4009007 h 4313815"/>
              <a:gd name="connsiteX12" fmla="*/ 0 w 1954268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357957 h 4313815"/>
              <a:gd name="connsiteX1" fmla="*/ 178878 w 1954271"/>
              <a:gd name="connsiteY1" fmla="*/ 144082 h 4313815"/>
              <a:gd name="connsiteX2" fmla="*/ 449231 w 1954271"/>
              <a:gd name="connsiteY2" fmla="*/ 138950 h 4313815"/>
              <a:gd name="connsiteX3" fmla="*/ 582191 w 1954271"/>
              <a:gd name="connsiteY3" fmla="*/ 324014 h 4313815"/>
              <a:gd name="connsiteX4" fmla="*/ 1378463 w 1954271"/>
              <a:gd name="connsiteY4" fmla="*/ 322838 h 4313815"/>
              <a:gd name="connsiteX5" fmla="*/ 1510769 w 1954271"/>
              <a:gd name="connsiteY5" fmla="*/ 139950 h 4313815"/>
              <a:gd name="connsiteX6" fmla="*/ 1756853 w 1954271"/>
              <a:gd name="connsiteY6" fmla="*/ 144082 h 4313815"/>
              <a:gd name="connsiteX7" fmla="*/ 1939647 w 1954271"/>
              <a:gd name="connsiteY7" fmla="*/ 342082 h 4313815"/>
              <a:gd name="connsiteX8" fmla="*/ 1944178 w 1954271"/>
              <a:gd name="connsiteY8" fmla="*/ 3979484 h 4313815"/>
              <a:gd name="connsiteX9" fmla="*/ 1644372 w 1954271"/>
              <a:gd name="connsiteY9" fmla="*/ 4313807 h 4313815"/>
              <a:gd name="connsiteX10" fmla="*/ 280479 w 1954271"/>
              <a:gd name="connsiteY10" fmla="*/ 4312857 h 4313815"/>
              <a:gd name="connsiteX11" fmla="*/ 3178 w 1954271"/>
              <a:gd name="connsiteY11" fmla="*/ 4009007 h 4313815"/>
              <a:gd name="connsiteX12" fmla="*/ 3 w 1954271"/>
              <a:gd name="connsiteY12" fmla="*/ 357957 h 4313815"/>
              <a:gd name="connsiteX0" fmla="*/ 3 w 1954271"/>
              <a:gd name="connsiteY0" fmla="*/ 222730 h 4178588"/>
              <a:gd name="connsiteX1" fmla="*/ 178878 w 1954271"/>
              <a:gd name="connsiteY1" fmla="*/ 8855 h 4178588"/>
              <a:gd name="connsiteX2" fmla="*/ 449231 w 1954271"/>
              <a:gd name="connsiteY2" fmla="*/ 3723 h 4178588"/>
              <a:gd name="connsiteX3" fmla="*/ 582191 w 1954271"/>
              <a:gd name="connsiteY3" fmla="*/ 188787 h 4178588"/>
              <a:gd name="connsiteX4" fmla="*/ 1378463 w 1954271"/>
              <a:gd name="connsiteY4" fmla="*/ 187611 h 4178588"/>
              <a:gd name="connsiteX5" fmla="*/ 1510769 w 1954271"/>
              <a:gd name="connsiteY5" fmla="*/ 4723 h 4178588"/>
              <a:gd name="connsiteX6" fmla="*/ 1756853 w 1954271"/>
              <a:gd name="connsiteY6" fmla="*/ 8855 h 4178588"/>
              <a:gd name="connsiteX7" fmla="*/ 1939647 w 1954271"/>
              <a:gd name="connsiteY7" fmla="*/ 206855 h 4178588"/>
              <a:gd name="connsiteX8" fmla="*/ 1944178 w 1954271"/>
              <a:gd name="connsiteY8" fmla="*/ 3844257 h 4178588"/>
              <a:gd name="connsiteX9" fmla="*/ 1644372 w 1954271"/>
              <a:gd name="connsiteY9" fmla="*/ 4178580 h 4178588"/>
              <a:gd name="connsiteX10" fmla="*/ 280479 w 1954271"/>
              <a:gd name="connsiteY10" fmla="*/ 4177630 h 4178588"/>
              <a:gd name="connsiteX11" fmla="*/ 3178 w 1954271"/>
              <a:gd name="connsiteY11" fmla="*/ 3873780 h 4178588"/>
              <a:gd name="connsiteX12" fmla="*/ 3 w 1954271"/>
              <a:gd name="connsiteY12" fmla="*/ 222730 h 4178588"/>
              <a:gd name="connsiteX0" fmla="*/ 3 w 1954271"/>
              <a:gd name="connsiteY0" fmla="*/ 228543 h 4184401"/>
              <a:gd name="connsiteX1" fmla="*/ 178878 w 1954271"/>
              <a:gd name="connsiteY1" fmla="*/ 14668 h 4184401"/>
              <a:gd name="connsiteX2" fmla="*/ 449231 w 1954271"/>
              <a:gd name="connsiteY2" fmla="*/ 9536 h 4184401"/>
              <a:gd name="connsiteX3" fmla="*/ 582191 w 1954271"/>
              <a:gd name="connsiteY3" fmla="*/ 194600 h 4184401"/>
              <a:gd name="connsiteX4" fmla="*/ 1378463 w 1954271"/>
              <a:gd name="connsiteY4" fmla="*/ 193424 h 4184401"/>
              <a:gd name="connsiteX5" fmla="*/ 1494727 w 1954271"/>
              <a:gd name="connsiteY5" fmla="*/ 13744 h 4184401"/>
              <a:gd name="connsiteX6" fmla="*/ 1756853 w 1954271"/>
              <a:gd name="connsiteY6" fmla="*/ 14668 h 4184401"/>
              <a:gd name="connsiteX7" fmla="*/ 1939647 w 1954271"/>
              <a:gd name="connsiteY7" fmla="*/ 212668 h 4184401"/>
              <a:gd name="connsiteX8" fmla="*/ 1944178 w 1954271"/>
              <a:gd name="connsiteY8" fmla="*/ 3850070 h 4184401"/>
              <a:gd name="connsiteX9" fmla="*/ 1644372 w 1954271"/>
              <a:gd name="connsiteY9" fmla="*/ 4184393 h 4184401"/>
              <a:gd name="connsiteX10" fmla="*/ 280479 w 1954271"/>
              <a:gd name="connsiteY10" fmla="*/ 4183443 h 4184401"/>
              <a:gd name="connsiteX11" fmla="*/ 3178 w 1954271"/>
              <a:gd name="connsiteY11" fmla="*/ 3879593 h 4184401"/>
              <a:gd name="connsiteX12" fmla="*/ 3 w 1954271"/>
              <a:gd name="connsiteY12" fmla="*/ 228543 h 4184401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8463 w 1954271"/>
              <a:gd name="connsiteY4" fmla="*/ 197050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32169 h 4188027"/>
              <a:gd name="connsiteX1" fmla="*/ 178878 w 1954271"/>
              <a:gd name="connsiteY1" fmla="*/ 18294 h 4188027"/>
              <a:gd name="connsiteX2" fmla="*/ 449231 w 1954271"/>
              <a:gd name="connsiteY2" fmla="*/ 13162 h 4188027"/>
              <a:gd name="connsiteX3" fmla="*/ 582191 w 1954271"/>
              <a:gd name="connsiteY3" fmla="*/ 198226 h 4188027"/>
              <a:gd name="connsiteX4" fmla="*/ 1375288 w 1954271"/>
              <a:gd name="connsiteY4" fmla="*/ 187525 h 4188027"/>
              <a:gd name="connsiteX5" fmla="*/ 1494727 w 1954271"/>
              <a:gd name="connsiteY5" fmla="*/ 7845 h 4188027"/>
              <a:gd name="connsiteX6" fmla="*/ 1756853 w 1954271"/>
              <a:gd name="connsiteY6" fmla="*/ 18294 h 4188027"/>
              <a:gd name="connsiteX7" fmla="*/ 1939647 w 1954271"/>
              <a:gd name="connsiteY7" fmla="*/ 216294 h 4188027"/>
              <a:gd name="connsiteX8" fmla="*/ 1944178 w 1954271"/>
              <a:gd name="connsiteY8" fmla="*/ 3853696 h 4188027"/>
              <a:gd name="connsiteX9" fmla="*/ 1644372 w 1954271"/>
              <a:gd name="connsiteY9" fmla="*/ 4188019 h 4188027"/>
              <a:gd name="connsiteX10" fmla="*/ 280479 w 1954271"/>
              <a:gd name="connsiteY10" fmla="*/ 4187069 h 4188027"/>
              <a:gd name="connsiteX11" fmla="*/ 3178 w 1954271"/>
              <a:gd name="connsiteY11" fmla="*/ 3883219 h 4188027"/>
              <a:gd name="connsiteX12" fmla="*/ 3 w 1954271"/>
              <a:gd name="connsiteY12" fmla="*/ 232169 h 4188027"/>
              <a:gd name="connsiteX0" fmla="*/ 3 w 1954271"/>
              <a:gd name="connsiteY0" fmla="*/ 226877 h 4182735"/>
              <a:gd name="connsiteX1" fmla="*/ 178878 w 1954271"/>
              <a:gd name="connsiteY1" fmla="*/ 13002 h 4182735"/>
              <a:gd name="connsiteX2" fmla="*/ 449231 w 1954271"/>
              <a:gd name="connsiteY2" fmla="*/ 7870 h 4182735"/>
              <a:gd name="connsiteX3" fmla="*/ 582191 w 1954271"/>
              <a:gd name="connsiteY3" fmla="*/ 192934 h 4182735"/>
              <a:gd name="connsiteX4" fmla="*/ 1375288 w 1954271"/>
              <a:gd name="connsiteY4" fmla="*/ 182233 h 4182735"/>
              <a:gd name="connsiteX5" fmla="*/ 1494727 w 1954271"/>
              <a:gd name="connsiteY5" fmla="*/ 2553 h 4182735"/>
              <a:gd name="connsiteX6" fmla="*/ 1756853 w 1954271"/>
              <a:gd name="connsiteY6" fmla="*/ 13002 h 4182735"/>
              <a:gd name="connsiteX7" fmla="*/ 1939647 w 1954271"/>
              <a:gd name="connsiteY7" fmla="*/ 211002 h 4182735"/>
              <a:gd name="connsiteX8" fmla="*/ 1944178 w 1954271"/>
              <a:gd name="connsiteY8" fmla="*/ 3848404 h 4182735"/>
              <a:gd name="connsiteX9" fmla="*/ 1644372 w 1954271"/>
              <a:gd name="connsiteY9" fmla="*/ 4182727 h 4182735"/>
              <a:gd name="connsiteX10" fmla="*/ 280479 w 1954271"/>
              <a:gd name="connsiteY10" fmla="*/ 4181777 h 4182735"/>
              <a:gd name="connsiteX11" fmla="*/ 3178 w 1954271"/>
              <a:gd name="connsiteY11" fmla="*/ 3877927 h 4182735"/>
              <a:gd name="connsiteX12" fmla="*/ 3 w 1954271"/>
              <a:gd name="connsiteY12" fmla="*/ 226877 h 4182735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  <a:gd name="connsiteX0" fmla="*/ 3 w 1954271"/>
              <a:gd name="connsiteY0" fmla="*/ 228743 h 4184601"/>
              <a:gd name="connsiteX1" fmla="*/ 178878 w 1954271"/>
              <a:gd name="connsiteY1" fmla="*/ 14868 h 4184601"/>
              <a:gd name="connsiteX2" fmla="*/ 449231 w 1954271"/>
              <a:gd name="connsiteY2" fmla="*/ 9736 h 4184601"/>
              <a:gd name="connsiteX3" fmla="*/ 582191 w 1954271"/>
              <a:gd name="connsiteY3" fmla="*/ 194800 h 4184601"/>
              <a:gd name="connsiteX4" fmla="*/ 1375288 w 1954271"/>
              <a:gd name="connsiteY4" fmla="*/ 184099 h 4184601"/>
              <a:gd name="connsiteX5" fmla="*/ 1494727 w 1954271"/>
              <a:gd name="connsiteY5" fmla="*/ 4419 h 4184601"/>
              <a:gd name="connsiteX6" fmla="*/ 1769553 w 1954271"/>
              <a:gd name="connsiteY6" fmla="*/ 11693 h 4184601"/>
              <a:gd name="connsiteX7" fmla="*/ 1939647 w 1954271"/>
              <a:gd name="connsiteY7" fmla="*/ 212868 h 4184601"/>
              <a:gd name="connsiteX8" fmla="*/ 1944178 w 1954271"/>
              <a:gd name="connsiteY8" fmla="*/ 3850270 h 4184601"/>
              <a:gd name="connsiteX9" fmla="*/ 1644372 w 1954271"/>
              <a:gd name="connsiteY9" fmla="*/ 4184593 h 4184601"/>
              <a:gd name="connsiteX10" fmla="*/ 280479 w 1954271"/>
              <a:gd name="connsiteY10" fmla="*/ 4183643 h 4184601"/>
              <a:gd name="connsiteX11" fmla="*/ 3178 w 1954271"/>
              <a:gd name="connsiteY11" fmla="*/ 3879793 h 4184601"/>
              <a:gd name="connsiteX12" fmla="*/ 3 w 1954271"/>
              <a:gd name="connsiteY12" fmla="*/ 228743 h 418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4271" h="4184601">
                <a:moveTo>
                  <a:pt x="3" y="228743"/>
                </a:moveTo>
                <a:cubicBezTo>
                  <a:pt x="-697" y="99243"/>
                  <a:pt x="94482" y="32319"/>
                  <a:pt x="178878" y="14868"/>
                </a:cubicBezTo>
                <a:cubicBezTo>
                  <a:pt x="263274" y="-2583"/>
                  <a:pt x="359113" y="11447"/>
                  <a:pt x="449231" y="9736"/>
                </a:cubicBezTo>
                <a:cubicBezTo>
                  <a:pt x="459684" y="75657"/>
                  <a:pt x="435213" y="160629"/>
                  <a:pt x="582191" y="194800"/>
                </a:cubicBezTo>
                <a:lnTo>
                  <a:pt x="1375288" y="184099"/>
                </a:lnTo>
                <a:cubicBezTo>
                  <a:pt x="1441615" y="177111"/>
                  <a:pt x="1501425" y="113007"/>
                  <a:pt x="1494727" y="4419"/>
                </a:cubicBezTo>
                <a:cubicBezTo>
                  <a:pt x="1576755" y="5796"/>
                  <a:pt x="1689050" y="-10348"/>
                  <a:pt x="1769553" y="11693"/>
                </a:cubicBezTo>
                <a:cubicBezTo>
                  <a:pt x="1850056" y="33734"/>
                  <a:pt x="1927476" y="91159"/>
                  <a:pt x="1939647" y="212868"/>
                </a:cubicBezTo>
                <a:cubicBezTo>
                  <a:pt x="1970868" y="852102"/>
                  <a:pt x="1942061" y="3191491"/>
                  <a:pt x="1944178" y="3850270"/>
                </a:cubicBezTo>
                <a:cubicBezTo>
                  <a:pt x="1949470" y="4001049"/>
                  <a:pt x="1951997" y="4186023"/>
                  <a:pt x="1644372" y="4184593"/>
                </a:cubicBezTo>
                <a:lnTo>
                  <a:pt x="280479" y="4183643"/>
                </a:lnTo>
                <a:cubicBezTo>
                  <a:pt x="-2455" y="4177610"/>
                  <a:pt x="13062" y="4000126"/>
                  <a:pt x="3178" y="3879793"/>
                </a:cubicBezTo>
                <a:cubicBezTo>
                  <a:pt x="2120" y="2662776"/>
                  <a:pt x="703" y="358243"/>
                  <a:pt x="3" y="228743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sz="788"/>
            </a:lvl1pPr>
          </a:lstStyle>
          <a:p>
            <a:r>
              <a:rPr lang="en-CH" dirty="0"/>
              <a:t>Click here</a:t>
            </a:r>
            <a:br>
              <a:rPr lang="en-CH" dirty="0"/>
            </a:br>
            <a:r>
              <a:rPr lang="en-CH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3023537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44336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9B45349-C5F1-614C-A555-1F58B05BDC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94730" y="3443365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F562516-B4B5-8E43-B6DD-283C442330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94730" y="5450693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E6F4915-8DB0-B949-B7F1-6D3F03C79B2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94730" y="6445183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9372E1C-746D-A14C-9A39-EA150D4AEE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4730" y="8452512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10D7BB9-402C-634D-8DB8-5E221D48358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93021" y="3443365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669A2E2-E7AF-2E45-BB74-8ADCD7073F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3021" y="5450693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36686895-7E31-9D4D-B556-E2C342B361F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93021" y="6445183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2C09A539-E8A2-7746-B434-33DF1844E8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3021" y="8452512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354E7EE0-E1B8-FE4B-B28F-9F7DE4D86F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95988" y="3443365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8ED31C85-9AB6-DD43-9E22-B611D8EE5D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95988" y="5450693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CE57F87-5E2D-F944-B703-A8435928434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095988" y="6445183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FADD4443-6538-6047-A0E8-DE683157DB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5988" y="8452512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B95528D-1019-3C4F-8FF8-9FC967E8F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53000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C87276C-2AB1-9B45-8003-01DA42E78D62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4276456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29146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E1C9C4E-CD2F-544C-A98B-B49D3CF21D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16243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5A7C2495-D136-1145-924D-2A2DD65E3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6243" y="553864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C5B9155-C0D0-2443-BC16-4053E875189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3762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7F6DA907-7F50-9344-87A6-7C72162CC4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762" y="553864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FDD203D-D297-AE4A-A743-5B77A5020A3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374258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0F5DC20C-F1E9-2247-A151-2B82956568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4258" y="553864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C19E31ED-97DB-BD4D-AD28-C06EFAB865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434755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DFE11A44-D7DF-F84F-8974-846987E0D5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34755" y="553864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303BCFE-E67C-EA42-BB89-2C0E5B89C0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95251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949EA57-E3DC-7C4E-B786-2831C7B2CE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95251" y="553864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864DE22D-1D82-CD4E-934D-3C0BC676284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55748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03C47395-086C-124E-9526-E6B934E7D0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55748" y="553864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C5155C3A-B412-F54F-BCB4-1D9ADDC181F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616243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51F34136-98FC-4242-9CFA-92C8B09A51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16243" y="844440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006DD40B-BE84-FC4A-BB3C-1BD5C5B3933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13762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060794A1-8BEE-984C-984A-E427983178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762" y="844440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10AD92D7-2EB5-7944-AA4C-CEECFD98970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74258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91158AD7-37DC-6D44-BDF1-A8E16FED8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74258" y="844440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AEB4DE4D-4C68-5B40-A438-0D16E1454F9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434755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827AFF4E-36DA-324F-A3F0-8E230CA44BC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34755" y="844440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E3AEEF05-2D4B-BE4D-AD47-1423F20CB87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95251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595FA24-5994-C240-909A-AD1F0AC3D1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95251" y="844440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2AE7438-CC38-694B-A554-BA8BBDBE6C4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555748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A0747CE8-00B9-DC4E-9BD2-9E9B590B4AD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55748" y="8444404"/>
            <a:ext cx="926142" cy="675746"/>
          </a:xfrm>
          <a:prstGeom prst="rect">
            <a:avLst/>
          </a:prstGeom>
          <a:gradFill>
            <a:gsLst>
              <a:gs pos="0">
                <a:srgbClr val="212122"/>
              </a:gs>
              <a:gs pos="100000">
                <a:srgbClr val="555557"/>
              </a:gs>
            </a:gsLst>
            <a:lin ang="8100000" scaled="1"/>
          </a:gra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B68D01C-38B9-3945-BBEE-A273E6FCE497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1964843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E732A-FF07-4645-84E9-A365DE2BE2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676" y="1000560"/>
            <a:ext cx="6876704" cy="89334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896112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16625 h 6874625"/>
              <a:gd name="connsiteX1" fmla="*/ 4513811 w 12192000"/>
              <a:gd name="connsiteY1" fmla="*/ 0 h 6874625"/>
              <a:gd name="connsiteX2" fmla="*/ 8961120 w 12192000"/>
              <a:gd name="connsiteY2" fmla="*/ 16625 h 6874625"/>
              <a:gd name="connsiteX3" fmla="*/ 12192000 w 12192000"/>
              <a:gd name="connsiteY3" fmla="*/ 16625 h 6874625"/>
              <a:gd name="connsiteX4" fmla="*/ 12192000 w 12192000"/>
              <a:gd name="connsiteY4" fmla="*/ 6874625 h 6874625"/>
              <a:gd name="connsiteX5" fmla="*/ 0 w 12192000"/>
              <a:gd name="connsiteY5" fmla="*/ 6874625 h 6874625"/>
              <a:gd name="connsiteX6" fmla="*/ 0 w 12192000"/>
              <a:gd name="connsiteY6" fmla="*/ 16625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8969433 w 12200313"/>
              <a:gd name="connsiteY2" fmla="*/ 16625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7888779 w 12200313"/>
              <a:gd name="connsiteY2" fmla="*/ 1271847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7888779 w 12200313"/>
              <a:gd name="connsiteY2" fmla="*/ 1255222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0 w 12200313"/>
              <a:gd name="connsiteY5" fmla="*/ 6184669 h 6858000"/>
              <a:gd name="connsiteX6" fmla="*/ 0 w 12200313"/>
              <a:gd name="connsiteY6" fmla="*/ 1537855 h 6858000"/>
              <a:gd name="connsiteX0" fmla="*/ 0 w 12225252"/>
              <a:gd name="connsiteY0" fmla="*/ 1537855 h 6184669"/>
              <a:gd name="connsiteX1" fmla="*/ 4214553 w 12225252"/>
              <a:gd name="connsiteY1" fmla="*/ 423950 h 6184669"/>
              <a:gd name="connsiteX2" fmla="*/ 8429106 w 12225252"/>
              <a:gd name="connsiteY2" fmla="*/ 1662545 h 6184669"/>
              <a:gd name="connsiteX3" fmla="*/ 12200313 w 12225252"/>
              <a:gd name="connsiteY3" fmla="*/ 0 h 6184669"/>
              <a:gd name="connsiteX4" fmla="*/ 12225252 w 12225252"/>
              <a:gd name="connsiteY4" fmla="*/ 6184669 h 6184669"/>
              <a:gd name="connsiteX5" fmla="*/ 0 w 12225252"/>
              <a:gd name="connsiteY5" fmla="*/ 6184669 h 6184669"/>
              <a:gd name="connsiteX6" fmla="*/ 0 w 12225252"/>
              <a:gd name="connsiteY6" fmla="*/ 1537855 h 618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5252" h="6184669">
                <a:moveTo>
                  <a:pt x="0" y="1537855"/>
                </a:moveTo>
                <a:cubicBezTo>
                  <a:pt x="1404851" y="1166553"/>
                  <a:pt x="2809702" y="403168"/>
                  <a:pt x="4214553" y="423950"/>
                </a:cubicBezTo>
                <a:cubicBezTo>
                  <a:pt x="5619404" y="444732"/>
                  <a:pt x="6415579" y="1684712"/>
                  <a:pt x="8429106" y="1662545"/>
                </a:cubicBezTo>
                <a:cubicBezTo>
                  <a:pt x="10442633" y="1640378"/>
                  <a:pt x="10943244" y="554182"/>
                  <a:pt x="12200313" y="0"/>
                </a:cubicBezTo>
                <a:lnTo>
                  <a:pt x="12225252" y="6184669"/>
                </a:lnTo>
                <a:lnTo>
                  <a:pt x="0" y="6184669"/>
                </a:lnTo>
                <a:lnTo>
                  <a:pt x="0" y="1537855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8F6DC87-5648-874A-BC80-066A0CDAC274}"/>
              </a:ext>
            </a:extLst>
          </p:cNvPr>
          <p:cNvSpPr/>
          <p:nvPr userDrawn="1"/>
        </p:nvSpPr>
        <p:spPr>
          <a:xfrm flipH="1">
            <a:off x="-161768" y="183914"/>
            <a:ext cx="7192775" cy="2859237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11161166"/>
              <a:gd name="connsiteY0" fmla="*/ 0 h 2305594"/>
              <a:gd name="connsiteX1" fmla="*/ 10053889 w 11161166"/>
              <a:gd name="connsiteY1" fmla="*/ 287165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996458 w 11161166"/>
              <a:gd name="connsiteY1" fmla="*/ 1809104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145398 w 11161166"/>
              <a:gd name="connsiteY2" fmla="*/ 1724198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72781"/>
              <a:gd name="connsiteX1" fmla="*/ 3426237 w 11402445"/>
              <a:gd name="connsiteY1" fmla="*/ 1867322 h 1872781"/>
              <a:gd name="connsiteX2" fmla="*/ 7839076 w 11402445"/>
              <a:gd name="connsiteY2" fmla="*/ 634722 h 1872781"/>
              <a:gd name="connsiteX3" fmla="*/ 11402445 w 11402445"/>
              <a:gd name="connsiteY3" fmla="*/ 1856498 h 1872781"/>
              <a:gd name="connsiteX0" fmla="*/ 0 w 11402445"/>
              <a:gd name="connsiteY0" fmla="*/ 0 h 1872947"/>
              <a:gd name="connsiteX1" fmla="*/ 3426237 w 11402445"/>
              <a:gd name="connsiteY1" fmla="*/ 1867322 h 1872947"/>
              <a:gd name="connsiteX2" fmla="*/ 8042656 w 11402445"/>
              <a:gd name="connsiteY2" fmla="*/ 643038 h 1872947"/>
              <a:gd name="connsiteX3" fmla="*/ 11402445 w 11402445"/>
              <a:gd name="connsiteY3" fmla="*/ 185649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673533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740066 h 1872947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8042656 w 11553245"/>
              <a:gd name="connsiteY2" fmla="*/ 643038 h 1972931"/>
              <a:gd name="connsiteX3" fmla="*/ 11553245 w 11553245"/>
              <a:gd name="connsiteY3" fmla="*/ 1972931 h 1972931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2074404"/>
              <a:gd name="connsiteX1" fmla="*/ 3411157 w 11553245"/>
              <a:gd name="connsiteY1" fmla="*/ 2066920 h 2074404"/>
              <a:gd name="connsiteX2" fmla="*/ 7831537 w 11553245"/>
              <a:gd name="connsiteY2" fmla="*/ 767787 h 2074404"/>
              <a:gd name="connsiteX3" fmla="*/ 11553245 w 11553245"/>
              <a:gd name="connsiteY3" fmla="*/ 1972931 h 2074404"/>
              <a:gd name="connsiteX0" fmla="*/ 0 w 11553245"/>
              <a:gd name="connsiteY0" fmla="*/ 0 h 1972931"/>
              <a:gd name="connsiteX1" fmla="*/ 3426237 w 11553245"/>
              <a:gd name="connsiteY1" fmla="*/ 1917221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1999914"/>
              <a:gd name="connsiteX1" fmla="*/ 3403617 w 11553245"/>
              <a:gd name="connsiteY1" fmla="*/ 1992071 h 1999914"/>
              <a:gd name="connsiteX2" fmla="*/ 7831537 w 11553245"/>
              <a:gd name="connsiteY2" fmla="*/ 767787 h 1999914"/>
              <a:gd name="connsiteX3" fmla="*/ 11553245 w 11553245"/>
              <a:gd name="connsiteY3" fmla="*/ 1972931 h 1999914"/>
              <a:gd name="connsiteX0" fmla="*/ 0 w 11553245"/>
              <a:gd name="connsiteY0" fmla="*/ 0 h 2049572"/>
              <a:gd name="connsiteX1" fmla="*/ 3396077 w 11553245"/>
              <a:gd name="connsiteY1" fmla="*/ 2041972 h 2049572"/>
              <a:gd name="connsiteX2" fmla="*/ 7831537 w 11553245"/>
              <a:gd name="connsiteY2" fmla="*/ 767787 h 2049572"/>
              <a:gd name="connsiteX3" fmla="*/ 11553245 w 11553245"/>
              <a:gd name="connsiteY3" fmla="*/ 1972931 h 2049572"/>
              <a:gd name="connsiteX0" fmla="*/ 0 w 11553245"/>
              <a:gd name="connsiteY0" fmla="*/ 0 h 2041295"/>
              <a:gd name="connsiteX1" fmla="*/ 3644897 w 11553245"/>
              <a:gd name="connsiteY1" fmla="*/ 2033656 h 2041295"/>
              <a:gd name="connsiteX2" fmla="*/ 7831537 w 11553245"/>
              <a:gd name="connsiteY2" fmla="*/ 767787 h 2041295"/>
              <a:gd name="connsiteX3" fmla="*/ 11553245 w 11553245"/>
              <a:gd name="connsiteY3" fmla="*/ 1972931 h 2041295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881448"/>
              <a:gd name="connsiteX1" fmla="*/ 3373457 w 11598485"/>
              <a:gd name="connsiteY1" fmla="*/ 1825741 h 1881448"/>
              <a:gd name="connsiteX2" fmla="*/ 7876777 w 11598485"/>
              <a:gd name="connsiteY2" fmla="*/ 676304 h 1881448"/>
              <a:gd name="connsiteX3" fmla="*/ 11598485 w 11598485"/>
              <a:gd name="connsiteY3" fmla="*/ 1881448 h 1881448"/>
              <a:gd name="connsiteX0" fmla="*/ 0 w 11598485"/>
              <a:gd name="connsiteY0" fmla="*/ 0 h 1948195"/>
              <a:gd name="connsiteX1" fmla="*/ 33885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80395"/>
              <a:gd name="connsiteX1" fmla="*/ 3388537 w 11598485"/>
              <a:gd name="connsiteY1" fmla="*/ 1942173 h 1980395"/>
              <a:gd name="connsiteX2" fmla="*/ 7876777 w 11598485"/>
              <a:gd name="connsiteY2" fmla="*/ 676304 h 1980395"/>
              <a:gd name="connsiteX3" fmla="*/ 11598485 w 11598485"/>
              <a:gd name="connsiteY3" fmla="*/ 1881448 h 198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8485" h="1980395">
                <a:moveTo>
                  <a:pt x="0" y="0"/>
                </a:moveTo>
                <a:cubicBezTo>
                  <a:pt x="868323" y="242546"/>
                  <a:pt x="1789221" y="1629858"/>
                  <a:pt x="3388537" y="1942173"/>
                </a:cubicBezTo>
                <a:cubicBezTo>
                  <a:pt x="4987853" y="2254488"/>
                  <a:pt x="6379016" y="546429"/>
                  <a:pt x="7876777" y="676304"/>
                </a:cubicBezTo>
                <a:cubicBezTo>
                  <a:pt x="9374538" y="806180"/>
                  <a:pt x="10484329" y="1493468"/>
                  <a:pt x="11598485" y="1881448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CA32BD-BD36-D246-8A3E-36326E3FDB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8218" y="6706416"/>
            <a:ext cx="1975494" cy="240704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D90A642-E47E-7745-95A8-073AF339A6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615" y="6127114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F489527-CF7B-3848-95BD-8FD5CF2A91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647" y="6706416"/>
            <a:ext cx="1975494" cy="240704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91EC34-4F6A-5C49-931C-BABBBA9880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8044" y="6127114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9DFF623-F8E9-FF48-A973-E2D50954D0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40432" y="6706416"/>
            <a:ext cx="1975494" cy="240704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tIns="756000"/>
          <a:lstStyle>
            <a:lvl1pPr marL="0" indent="0" algn="ctr">
              <a:buFontTx/>
              <a:buNone/>
              <a:defRPr sz="788" b="0" i="0"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2EC629-5EB9-2343-9443-7FC419F6B0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05830" y="6127114"/>
            <a:ext cx="444698" cy="114423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alpha val="75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39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icon from library here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40862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r 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C7F0227-EA7A-6C43-9FC6-5ABA6A5FCFB7}"/>
              </a:ext>
            </a:extLst>
          </p:cNvPr>
          <p:cNvSpPr/>
          <p:nvPr userDrawn="1"/>
        </p:nvSpPr>
        <p:spPr>
          <a:xfrm>
            <a:off x="-38673" y="4417333"/>
            <a:ext cx="7068721" cy="3348576"/>
          </a:xfrm>
          <a:custGeom>
            <a:avLst/>
            <a:gdLst>
              <a:gd name="connsiteX0" fmla="*/ 0 w 8346478"/>
              <a:gd name="connsiteY0" fmla="*/ 2036641 h 2036641"/>
              <a:gd name="connsiteX1" fmla="*/ 3169462 w 8346478"/>
              <a:gd name="connsiteY1" fmla="*/ 1314746 h 2036641"/>
              <a:gd name="connsiteX2" fmla="*/ 5128890 w 8346478"/>
              <a:gd name="connsiteY2" fmla="*/ 1585 h 2036641"/>
              <a:gd name="connsiteX3" fmla="*/ 8346478 w 8346478"/>
              <a:gd name="connsiteY3" fmla="*/ 1025988 h 2036641"/>
              <a:gd name="connsiteX0" fmla="*/ 0 w 8346478"/>
              <a:gd name="connsiteY0" fmla="*/ 2036641 h 2036641"/>
              <a:gd name="connsiteX1" fmla="*/ 2583542 w 8346478"/>
              <a:gd name="connsiteY1" fmla="*/ 427778 h 2036641"/>
              <a:gd name="connsiteX2" fmla="*/ 5128890 w 8346478"/>
              <a:gd name="connsiteY2" fmla="*/ 1585 h 2036641"/>
              <a:gd name="connsiteX3" fmla="*/ 8346478 w 8346478"/>
              <a:gd name="connsiteY3" fmla="*/ 1025988 h 2036641"/>
              <a:gd name="connsiteX0" fmla="*/ 0 w 8346478"/>
              <a:gd name="connsiteY0" fmla="*/ 2053417 h 2053417"/>
              <a:gd name="connsiteX1" fmla="*/ 2583542 w 8346478"/>
              <a:gd name="connsiteY1" fmla="*/ 444554 h 2053417"/>
              <a:gd name="connsiteX2" fmla="*/ 5096340 w 8346478"/>
              <a:gd name="connsiteY2" fmla="*/ 1038708 h 2053417"/>
              <a:gd name="connsiteX3" fmla="*/ 5128890 w 8346478"/>
              <a:gd name="connsiteY3" fmla="*/ 18361 h 2053417"/>
              <a:gd name="connsiteX4" fmla="*/ 8346478 w 8346478"/>
              <a:gd name="connsiteY4" fmla="*/ 1042764 h 2053417"/>
              <a:gd name="connsiteX0" fmla="*/ 0 w 8346478"/>
              <a:gd name="connsiteY0" fmla="*/ 1954448 h 1954448"/>
              <a:gd name="connsiteX1" fmla="*/ 2583542 w 8346478"/>
              <a:gd name="connsiteY1" fmla="*/ 345585 h 1954448"/>
              <a:gd name="connsiteX2" fmla="*/ 5096340 w 8346478"/>
              <a:gd name="connsiteY2" fmla="*/ 939739 h 1954448"/>
              <a:gd name="connsiteX3" fmla="*/ 6674174 w 8346478"/>
              <a:gd name="connsiteY3" fmla="*/ 19976 h 1954448"/>
              <a:gd name="connsiteX4" fmla="*/ 8346478 w 8346478"/>
              <a:gd name="connsiteY4" fmla="*/ 943795 h 1954448"/>
              <a:gd name="connsiteX0" fmla="*/ 0 w 8346478"/>
              <a:gd name="connsiteY0" fmla="*/ 1934689 h 1934689"/>
              <a:gd name="connsiteX1" fmla="*/ 2583542 w 8346478"/>
              <a:gd name="connsiteY1" fmla="*/ 325826 h 1934689"/>
              <a:gd name="connsiteX2" fmla="*/ 5096340 w 8346478"/>
              <a:gd name="connsiteY2" fmla="*/ 919980 h 1934689"/>
              <a:gd name="connsiteX3" fmla="*/ 6674174 w 8346478"/>
              <a:gd name="connsiteY3" fmla="*/ 217 h 1934689"/>
              <a:gd name="connsiteX4" fmla="*/ 8346478 w 8346478"/>
              <a:gd name="connsiteY4" fmla="*/ 924036 h 1934689"/>
              <a:gd name="connsiteX0" fmla="*/ 0 w 9086927"/>
              <a:gd name="connsiteY0" fmla="*/ 2428202 h 2428202"/>
              <a:gd name="connsiteX1" fmla="*/ 2583542 w 9086927"/>
              <a:gd name="connsiteY1" fmla="*/ 819339 h 2428202"/>
              <a:gd name="connsiteX2" fmla="*/ 5096340 w 9086927"/>
              <a:gd name="connsiteY2" fmla="*/ 1413493 h 2428202"/>
              <a:gd name="connsiteX3" fmla="*/ 6674174 w 9086927"/>
              <a:gd name="connsiteY3" fmla="*/ 493730 h 2428202"/>
              <a:gd name="connsiteX4" fmla="*/ 9086927 w 9086927"/>
              <a:gd name="connsiteY4" fmla="*/ 229 h 2428202"/>
              <a:gd name="connsiteX0" fmla="*/ 0 w 9086927"/>
              <a:gd name="connsiteY0" fmla="*/ 2428039 h 2428039"/>
              <a:gd name="connsiteX1" fmla="*/ 2583542 w 9086927"/>
              <a:gd name="connsiteY1" fmla="*/ 819176 h 2428039"/>
              <a:gd name="connsiteX2" fmla="*/ 5096340 w 9086927"/>
              <a:gd name="connsiteY2" fmla="*/ 1413330 h 2428039"/>
              <a:gd name="connsiteX3" fmla="*/ 6661296 w 9086927"/>
              <a:gd name="connsiteY3" fmla="*/ 1179367 h 2428039"/>
              <a:gd name="connsiteX4" fmla="*/ 9086927 w 9086927"/>
              <a:gd name="connsiteY4" fmla="*/ 66 h 2428039"/>
              <a:gd name="connsiteX0" fmla="*/ 0 w 9086927"/>
              <a:gd name="connsiteY0" fmla="*/ 2428030 h 2428030"/>
              <a:gd name="connsiteX1" fmla="*/ 2583542 w 9086927"/>
              <a:gd name="connsiteY1" fmla="*/ 819167 h 2428030"/>
              <a:gd name="connsiteX2" fmla="*/ 4916057 w 9086927"/>
              <a:gd name="connsiteY2" fmla="*/ 508065 h 2428030"/>
              <a:gd name="connsiteX3" fmla="*/ 6661296 w 9086927"/>
              <a:gd name="connsiteY3" fmla="*/ 1179358 h 2428030"/>
              <a:gd name="connsiteX4" fmla="*/ 9086927 w 9086927"/>
              <a:gd name="connsiteY4" fmla="*/ 57 h 2428030"/>
              <a:gd name="connsiteX0" fmla="*/ 0 w 9086927"/>
              <a:gd name="connsiteY0" fmla="*/ 2428030 h 2428030"/>
              <a:gd name="connsiteX1" fmla="*/ 2525594 w 9086927"/>
              <a:gd name="connsiteY1" fmla="*/ 1605551 h 2428030"/>
              <a:gd name="connsiteX2" fmla="*/ 4916057 w 9086927"/>
              <a:gd name="connsiteY2" fmla="*/ 508065 h 2428030"/>
              <a:gd name="connsiteX3" fmla="*/ 6661296 w 9086927"/>
              <a:gd name="connsiteY3" fmla="*/ 1179358 h 2428030"/>
              <a:gd name="connsiteX4" fmla="*/ 9086927 w 9086927"/>
              <a:gd name="connsiteY4" fmla="*/ 57 h 2428030"/>
              <a:gd name="connsiteX0" fmla="*/ 0 w 9086927"/>
              <a:gd name="connsiteY0" fmla="*/ 2428030 h 2428030"/>
              <a:gd name="connsiteX1" fmla="*/ 2461207 w 9086927"/>
              <a:gd name="connsiteY1" fmla="*/ 901463 h 2428030"/>
              <a:gd name="connsiteX2" fmla="*/ 4916057 w 9086927"/>
              <a:gd name="connsiteY2" fmla="*/ 508065 h 2428030"/>
              <a:gd name="connsiteX3" fmla="*/ 6661296 w 9086927"/>
              <a:gd name="connsiteY3" fmla="*/ 1179358 h 2428030"/>
              <a:gd name="connsiteX4" fmla="*/ 9086927 w 9086927"/>
              <a:gd name="connsiteY4" fmla="*/ 57 h 2428030"/>
              <a:gd name="connsiteX0" fmla="*/ 0 w 9086927"/>
              <a:gd name="connsiteY0" fmla="*/ 2428039 h 2428039"/>
              <a:gd name="connsiteX1" fmla="*/ 2461207 w 9086927"/>
              <a:gd name="connsiteY1" fmla="*/ 901472 h 2428039"/>
              <a:gd name="connsiteX2" fmla="*/ 4536175 w 9086927"/>
              <a:gd name="connsiteY2" fmla="*/ 1513914 h 2428039"/>
              <a:gd name="connsiteX3" fmla="*/ 6661296 w 9086927"/>
              <a:gd name="connsiteY3" fmla="*/ 1179367 h 2428039"/>
              <a:gd name="connsiteX4" fmla="*/ 9086927 w 9086927"/>
              <a:gd name="connsiteY4" fmla="*/ 66 h 2428039"/>
              <a:gd name="connsiteX0" fmla="*/ 0 w 9086927"/>
              <a:gd name="connsiteY0" fmla="*/ 2428129 h 2428129"/>
              <a:gd name="connsiteX1" fmla="*/ 2461207 w 9086927"/>
              <a:gd name="connsiteY1" fmla="*/ 901562 h 2428129"/>
              <a:gd name="connsiteX2" fmla="*/ 4536175 w 9086927"/>
              <a:gd name="connsiteY2" fmla="*/ 1514004 h 2428129"/>
              <a:gd name="connsiteX3" fmla="*/ 6622664 w 9086927"/>
              <a:gd name="connsiteY3" fmla="*/ 639961 h 2428129"/>
              <a:gd name="connsiteX4" fmla="*/ 9086927 w 9086927"/>
              <a:gd name="connsiteY4" fmla="*/ 156 h 2428129"/>
              <a:gd name="connsiteX0" fmla="*/ 0 w 9202823"/>
              <a:gd name="connsiteY0" fmla="*/ 2373285 h 2373285"/>
              <a:gd name="connsiteX1" fmla="*/ 2461207 w 9202823"/>
              <a:gd name="connsiteY1" fmla="*/ 846718 h 2373285"/>
              <a:gd name="connsiteX2" fmla="*/ 4536175 w 9202823"/>
              <a:gd name="connsiteY2" fmla="*/ 1459160 h 2373285"/>
              <a:gd name="connsiteX3" fmla="*/ 6622664 w 9202823"/>
              <a:gd name="connsiteY3" fmla="*/ 585117 h 2373285"/>
              <a:gd name="connsiteX4" fmla="*/ 9202823 w 9202823"/>
              <a:gd name="connsiteY4" fmla="*/ 176 h 2373285"/>
              <a:gd name="connsiteX0" fmla="*/ 0 w 9202823"/>
              <a:gd name="connsiteY0" fmla="*/ 2373285 h 2373285"/>
              <a:gd name="connsiteX1" fmla="*/ 2461207 w 9202823"/>
              <a:gd name="connsiteY1" fmla="*/ 846718 h 2373285"/>
              <a:gd name="connsiteX2" fmla="*/ 3988886 w 9202823"/>
              <a:gd name="connsiteY2" fmla="*/ 1495735 h 2373285"/>
              <a:gd name="connsiteX3" fmla="*/ 4536175 w 9202823"/>
              <a:gd name="connsiteY3" fmla="*/ 1459160 h 2373285"/>
              <a:gd name="connsiteX4" fmla="*/ 6622664 w 9202823"/>
              <a:gd name="connsiteY4" fmla="*/ 585117 h 2373285"/>
              <a:gd name="connsiteX5" fmla="*/ 9202823 w 9202823"/>
              <a:gd name="connsiteY5" fmla="*/ 176 h 2373285"/>
              <a:gd name="connsiteX0" fmla="*/ 0 w 9202823"/>
              <a:gd name="connsiteY0" fmla="*/ 2373230 h 2373230"/>
              <a:gd name="connsiteX1" fmla="*/ 2461207 w 9202823"/>
              <a:gd name="connsiteY1" fmla="*/ 846663 h 2373230"/>
              <a:gd name="connsiteX2" fmla="*/ 3988886 w 9202823"/>
              <a:gd name="connsiteY2" fmla="*/ 1495680 h 2373230"/>
              <a:gd name="connsiteX3" fmla="*/ 4536175 w 9202823"/>
              <a:gd name="connsiteY3" fmla="*/ 1459105 h 2373230"/>
              <a:gd name="connsiteX4" fmla="*/ 5843227 w 9202823"/>
              <a:gd name="connsiteY4" fmla="*/ 462408 h 2373230"/>
              <a:gd name="connsiteX5" fmla="*/ 6622664 w 9202823"/>
              <a:gd name="connsiteY5" fmla="*/ 585062 h 2373230"/>
              <a:gd name="connsiteX6" fmla="*/ 9202823 w 9202823"/>
              <a:gd name="connsiteY6" fmla="*/ 121 h 2373230"/>
              <a:gd name="connsiteX0" fmla="*/ 0 w 9202823"/>
              <a:gd name="connsiteY0" fmla="*/ 2373189 h 2373189"/>
              <a:gd name="connsiteX1" fmla="*/ 2461207 w 9202823"/>
              <a:gd name="connsiteY1" fmla="*/ 846622 h 2373189"/>
              <a:gd name="connsiteX2" fmla="*/ 3988886 w 9202823"/>
              <a:gd name="connsiteY2" fmla="*/ 1495639 h 2373189"/>
              <a:gd name="connsiteX3" fmla="*/ 4536175 w 9202823"/>
              <a:gd name="connsiteY3" fmla="*/ 1459064 h 2373189"/>
              <a:gd name="connsiteX4" fmla="*/ 5843227 w 9202823"/>
              <a:gd name="connsiteY4" fmla="*/ 462367 h 2373189"/>
              <a:gd name="connsiteX5" fmla="*/ 7517641 w 9202823"/>
              <a:gd name="connsiteY5" fmla="*/ 859341 h 2373189"/>
              <a:gd name="connsiteX6" fmla="*/ 9202823 w 9202823"/>
              <a:gd name="connsiteY6" fmla="*/ 80 h 2373189"/>
              <a:gd name="connsiteX0" fmla="*/ 0 w 9202823"/>
              <a:gd name="connsiteY0" fmla="*/ 2373189 h 2373189"/>
              <a:gd name="connsiteX1" fmla="*/ 2461207 w 9202823"/>
              <a:gd name="connsiteY1" fmla="*/ 846622 h 2373189"/>
              <a:gd name="connsiteX2" fmla="*/ 3988886 w 9202823"/>
              <a:gd name="connsiteY2" fmla="*/ 1495639 h 2373189"/>
              <a:gd name="connsiteX3" fmla="*/ 5508417 w 9202823"/>
              <a:gd name="connsiteY3" fmla="*/ 745832 h 2373189"/>
              <a:gd name="connsiteX4" fmla="*/ 5843227 w 9202823"/>
              <a:gd name="connsiteY4" fmla="*/ 462367 h 2373189"/>
              <a:gd name="connsiteX5" fmla="*/ 7517641 w 9202823"/>
              <a:gd name="connsiteY5" fmla="*/ 859341 h 2373189"/>
              <a:gd name="connsiteX6" fmla="*/ 9202823 w 9202823"/>
              <a:gd name="connsiteY6" fmla="*/ 80 h 2373189"/>
              <a:gd name="connsiteX0" fmla="*/ 0 w 9202823"/>
              <a:gd name="connsiteY0" fmla="*/ 2373204 h 2373204"/>
              <a:gd name="connsiteX1" fmla="*/ 2461207 w 9202823"/>
              <a:gd name="connsiteY1" fmla="*/ 846637 h 2373204"/>
              <a:gd name="connsiteX2" fmla="*/ 3988886 w 9202823"/>
              <a:gd name="connsiteY2" fmla="*/ 1495654 h 2373204"/>
              <a:gd name="connsiteX3" fmla="*/ 5508417 w 9202823"/>
              <a:gd name="connsiteY3" fmla="*/ 745847 h 2373204"/>
              <a:gd name="connsiteX4" fmla="*/ 6796152 w 9202823"/>
              <a:gd name="connsiteY4" fmla="*/ 1285342 h 2373204"/>
              <a:gd name="connsiteX5" fmla="*/ 7517641 w 9202823"/>
              <a:gd name="connsiteY5" fmla="*/ 859356 h 2373204"/>
              <a:gd name="connsiteX6" fmla="*/ 9202823 w 9202823"/>
              <a:gd name="connsiteY6" fmla="*/ 95 h 2373204"/>
              <a:gd name="connsiteX0" fmla="*/ 0 w 9202823"/>
              <a:gd name="connsiteY0" fmla="*/ 2373360 h 2373360"/>
              <a:gd name="connsiteX1" fmla="*/ 2461207 w 9202823"/>
              <a:gd name="connsiteY1" fmla="*/ 846793 h 2373360"/>
              <a:gd name="connsiteX2" fmla="*/ 3988886 w 9202823"/>
              <a:gd name="connsiteY2" fmla="*/ 1495810 h 2373360"/>
              <a:gd name="connsiteX3" fmla="*/ 5508417 w 9202823"/>
              <a:gd name="connsiteY3" fmla="*/ 746003 h 2373360"/>
              <a:gd name="connsiteX4" fmla="*/ 6796152 w 9202823"/>
              <a:gd name="connsiteY4" fmla="*/ 1285498 h 2373360"/>
              <a:gd name="connsiteX5" fmla="*/ 8766746 w 9202823"/>
              <a:gd name="connsiteY5" fmla="*/ 448032 h 2373360"/>
              <a:gd name="connsiteX6" fmla="*/ 9202823 w 9202823"/>
              <a:gd name="connsiteY6" fmla="*/ 251 h 2373360"/>
              <a:gd name="connsiteX0" fmla="*/ 0 w 9202823"/>
              <a:gd name="connsiteY0" fmla="*/ 2373360 h 2373360"/>
              <a:gd name="connsiteX1" fmla="*/ 2010500 w 9202823"/>
              <a:gd name="connsiteY1" fmla="*/ 983953 h 2373360"/>
              <a:gd name="connsiteX2" fmla="*/ 3988886 w 9202823"/>
              <a:gd name="connsiteY2" fmla="*/ 1495810 h 2373360"/>
              <a:gd name="connsiteX3" fmla="*/ 5508417 w 9202823"/>
              <a:gd name="connsiteY3" fmla="*/ 746003 h 2373360"/>
              <a:gd name="connsiteX4" fmla="*/ 6796152 w 9202823"/>
              <a:gd name="connsiteY4" fmla="*/ 1285498 h 2373360"/>
              <a:gd name="connsiteX5" fmla="*/ 8766746 w 9202823"/>
              <a:gd name="connsiteY5" fmla="*/ 448032 h 2373360"/>
              <a:gd name="connsiteX6" fmla="*/ 9202823 w 9202823"/>
              <a:gd name="connsiteY6" fmla="*/ 251 h 2373360"/>
              <a:gd name="connsiteX0" fmla="*/ 0 w 9202823"/>
              <a:gd name="connsiteY0" fmla="*/ 2373360 h 2373360"/>
              <a:gd name="connsiteX1" fmla="*/ 2010500 w 9202823"/>
              <a:gd name="connsiteY1" fmla="*/ 983953 h 2373360"/>
              <a:gd name="connsiteX2" fmla="*/ 3821480 w 9202823"/>
              <a:gd name="connsiteY2" fmla="*/ 1623826 h 2373360"/>
              <a:gd name="connsiteX3" fmla="*/ 5508417 w 9202823"/>
              <a:gd name="connsiteY3" fmla="*/ 746003 h 2373360"/>
              <a:gd name="connsiteX4" fmla="*/ 6796152 w 9202823"/>
              <a:gd name="connsiteY4" fmla="*/ 1285498 h 2373360"/>
              <a:gd name="connsiteX5" fmla="*/ 8766746 w 9202823"/>
              <a:gd name="connsiteY5" fmla="*/ 448032 h 2373360"/>
              <a:gd name="connsiteX6" fmla="*/ 9202823 w 9202823"/>
              <a:gd name="connsiteY6" fmla="*/ 251 h 2373360"/>
              <a:gd name="connsiteX0" fmla="*/ 0 w 9202823"/>
              <a:gd name="connsiteY0" fmla="*/ 2373373 h 2373373"/>
              <a:gd name="connsiteX1" fmla="*/ 2010500 w 9202823"/>
              <a:gd name="connsiteY1" fmla="*/ 983966 h 2373373"/>
              <a:gd name="connsiteX2" fmla="*/ 3821480 w 9202823"/>
              <a:gd name="connsiteY2" fmla="*/ 1623839 h 2373373"/>
              <a:gd name="connsiteX3" fmla="*/ 5508417 w 9202823"/>
              <a:gd name="connsiteY3" fmla="*/ 746016 h 2373373"/>
              <a:gd name="connsiteX4" fmla="*/ 7382072 w 9202823"/>
              <a:gd name="connsiteY4" fmla="*/ 1358663 h 2373373"/>
              <a:gd name="connsiteX5" fmla="*/ 8766746 w 9202823"/>
              <a:gd name="connsiteY5" fmla="*/ 448045 h 2373373"/>
              <a:gd name="connsiteX6" fmla="*/ 9202823 w 9202823"/>
              <a:gd name="connsiteY6" fmla="*/ 264 h 2373373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821480 w 9202823"/>
              <a:gd name="connsiteY2" fmla="*/ 162357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821480 w 9202823"/>
              <a:gd name="connsiteY2" fmla="*/ 162357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712022 w 9202823"/>
              <a:gd name="connsiteY2" fmla="*/ 166929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712022 w 9202823"/>
              <a:gd name="connsiteY2" fmla="*/ 1669295 h 2373109"/>
              <a:gd name="connsiteX3" fmla="*/ 5508417 w 9202823"/>
              <a:gd name="connsiteY3" fmla="*/ 745752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202823"/>
              <a:gd name="connsiteY0" fmla="*/ 2373109 h 2373109"/>
              <a:gd name="connsiteX1" fmla="*/ 2010500 w 9202823"/>
              <a:gd name="connsiteY1" fmla="*/ 983702 h 2373109"/>
              <a:gd name="connsiteX2" fmla="*/ 3712022 w 9202823"/>
              <a:gd name="connsiteY2" fmla="*/ 1669295 h 2373109"/>
              <a:gd name="connsiteX3" fmla="*/ 5650069 w 9202823"/>
              <a:gd name="connsiteY3" fmla="*/ 444000 h 2373109"/>
              <a:gd name="connsiteX4" fmla="*/ 7382072 w 9202823"/>
              <a:gd name="connsiteY4" fmla="*/ 1358399 h 2373109"/>
              <a:gd name="connsiteX5" fmla="*/ 9202823 w 9202823"/>
              <a:gd name="connsiteY5" fmla="*/ 0 h 2373109"/>
              <a:gd name="connsiteX0" fmla="*/ 0 w 9164191"/>
              <a:gd name="connsiteY0" fmla="*/ 2647429 h 2647429"/>
              <a:gd name="connsiteX1" fmla="*/ 2010500 w 9164191"/>
              <a:gd name="connsiteY1" fmla="*/ 1258022 h 2647429"/>
              <a:gd name="connsiteX2" fmla="*/ 3712022 w 9164191"/>
              <a:gd name="connsiteY2" fmla="*/ 1943615 h 2647429"/>
              <a:gd name="connsiteX3" fmla="*/ 5650069 w 9164191"/>
              <a:gd name="connsiteY3" fmla="*/ 718320 h 2647429"/>
              <a:gd name="connsiteX4" fmla="*/ 7382072 w 9164191"/>
              <a:gd name="connsiteY4" fmla="*/ 1632719 h 2647429"/>
              <a:gd name="connsiteX5" fmla="*/ 9164191 w 9164191"/>
              <a:gd name="connsiteY5" fmla="*/ 0 h 2647429"/>
              <a:gd name="connsiteX0" fmla="*/ 0 w 9164191"/>
              <a:gd name="connsiteY0" fmla="*/ 2647429 h 2647429"/>
              <a:gd name="connsiteX1" fmla="*/ 2010500 w 9164191"/>
              <a:gd name="connsiteY1" fmla="*/ 1258022 h 2647429"/>
              <a:gd name="connsiteX2" fmla="*/ 3712022 w 9164191"/>
              <a:gd name="connsiteY2" fmla="*/ 1943615 h 2647429"/>
              <a:gd name="connsiteX3" fmla="*/ 5650069 w 9164191"/>
              <a:gd name="connsiteY3" fmla="*/ 718320 h 2647429"/>
              <a:gd name="connsiteX4" fmla="*/ 7530162 w 9164191"/>
              <a:gd name="connsiteY4" fmla="*/ 1266959 h 2647429"/>
              <a:gd name="connsiteX5" fmla="*/ 9164191 w 9164191"/>
              <a:gd name="connsiteY5" fmla="*/ 0 h 2647429"/>
              <a:gd name="connsiteX0" fmla="*/ 0 w 9164191"/>
              <a:gd name="connsiteY0" fmla="*/ 2647429 h 2647429"/>
              <a:gd name="connsiteX1" fmla="*/ 2010500 w 9164191"/>
              <a:gd name="connsiteY1" fmla="*/ 1258022 h 2647429"/>
              <a:gd name="connsiteX2" fmla="*/ 3712022 w 9164191"/>
              <a:gd name="connsiteY2" fmla="*/ 1943615 h 2647429"/>
              <a:gd name="connsiteX3" fmla="*/ 5437593 w 9164191"/>
              <a:gd name="connsiteY3" fmla="*/ 462288 h 2647429"/>
              <a:gd name="connsiteX4" fmla="*/ 7530162 w 9164191"/>
              <a:gd name="connsiteY4" fmla="*/ 1266959 h 2647429"/>
              <a:gd name="connsiteX5" fmla="*/ 9164191 w 9164191"/>
              <a:gd name="connsiteY5" fmla="*/ 0 h 2647429"/>
              <a:gd name="connsiteX0" fmla="*/ 0 w 8848695"/>
              <a:gd name="connsiteY0" fmla="*/ 2318245 h 2318245"/>
              <a:gd name="connsiteX1" fmla="*/ 2010500 w 8848695"/>
              <a:gd name="connsiteY1" fmla="*/ 928838 h 2318245"/>
              <a:gd name="connsiteX2" fmla="*/ 3712022 w 8848695"/>
              <a:gd name="connsiteY2" fmla="*/ 1614431 h 2318245"/>
              <a:gd name="connsiteX3" fmla="*/ 5437593 w 8848695"/>
              <a:gd name="connsiteY3" fmla="*/ 133104 h 2318245"/>
              <a:gd name="connsiteX4" fmla="*/ 7530162 w 8848695"/>
              <a:gd name="connsiteY4" fmla="*/ 937775 h 2318245"/>
              <a:gd name="connsiteX5" fmla="*/ 8848695 w 8848695"/>
              <a:gd name="connsiteY5" fmla="*/ 0 h 231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695" h="2318245">
                <a:moveTo>
                  <a:pt x="0" y="2318245"/>
                </a:moveTo>
                <a:cubicBezTo>
                  <a:pt x="1157323" y="2126885"/>
                  <a:pt x="1391830" y="1046140"/>
                  <a:pt x="2010500" y="928838"/>
                </a:cubicBezTo>
                <a:cubicBezTo>
                  <a:pt x="2629170" y="811536"/>
                  <a:pt x="3140840" y="1747053"/>
                  <a:pt x="3712022" y="1614431"/>
                </a:cubicBezTo>
                <a:cubicBezTo>
                  <a:pt x="4283204" y="1481809"/>
                  <a:pt x="4801236" y="245880"/>
                  <a:pt x="5437593" y="133104"/>
                </a:cubicBezTo>
                <a:cubicBezTo>
                  <a:pt x="6073950" y="20328"/>
                  <a:pt x="6914428" y="1062067"/>
                  <a:pt x="7530162" y="937775"/>
                </a:cubicBezTo>
                <a:cubicBezTo>
                  <a:pt x="8145896" y="813483"/>
                  <a:pt x="8469372" y="283000"/>
                  <a:pt x="8848695" y="0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EE7CE9-F0B9-F140-9C43-B3530D823A32}"/>
              </a:ext>
            </a:extLst>
          </p:cNvPr>
          <p:cNvCxnSpPr>
            <a:cxnSpLocks/>
          </p:cNvCxnSpPr>
          <p:nvPr userDrawn="1"/>
        </p:nvCxnSpPr>
        <p:spPr>
          <a:xfrm>
            <a:off x="492131" y="3808873"/>
            <a:ext cx="0" cy="3120347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DE67FE0-7560-1E4B-8942-D4772C2A567B}"/>
              </a:ext>
            </a:extLst>
          </p:cNvPr>
          <p:cNvCxnSpPr>
            <a:cxnSpLocks/>
          </p:cNvCxnSpPr>
          <p:nvPr userDrawn="1"/>
        </p:nvCxnSpPr>
        <p:spPr>
          <a:xfrm>
            <a:off x="1066456" y="6915404"/>
            <a:ext cx="0" cy="2197199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EC489F5-1CEB-A348-BBCD-AF9B485092AF}"/>
              </a:ext>
            </a:extLst>
          </p:cNvPr>
          <p:cNvCxnSpPr>
            <a:cxnSpLocks/>
          </p:cNvCxnSpPr>
          <p:nvPr userDrawn="1"/>
        </p:nvCxnSpPr>
        <p:spPr>
          <a:xfrm>
            <a:off x="1702534" y="2877181"/>
            <a:ext cx="0" cy="2429499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32C0C1-D09B-0040-BD79-291DB82B3BE9}"/>
              </a:ext>
            </a:extLst>
          </p:cNvPr>
          <p:cNvCxnSpPr>
            <a:cxnSpLocks/>
          </p:cNvCxnSpPr>
          <p:nvPr userDrawn="1"/>
        </p:nvCxnSpPr>
        <p:spPr>
          <a:xfrm>
            <a:off x="2369140" y="6915403"/>
            <a:ext cx="0" cy="1365966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D4A1E7-FAED-9544-8EE2-E96023BA3AEB}"/>
              </a:ext>
            </a:extLst>
          </p:cNvPr>
          <p:cNvCxnSpPr>
            <a:cxnSpLocks/>
          </p:cNvCxnSpPr>
          <p:nvPr userDrawn="1"/>
        </p:nvCxnSpPr>
        <p:spPr>
          <a:xfrm>
            <a:off x="3101158" y="1936666"/>
            <a:ext cx="0" cy="4124347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B351531-A171-CE49-9C9B-1ED853D5253B}"/>
              </a:ext>
            </a:extLst>
          </p:cNvPr>
          <p:cNvCxnSpPr>
            <a:cxnSpLocks/>
          </p:cNvCxnSpPr>
          <p:nvPr userDrawn="1"/>
        </p:nvCxnSpPr>
        <p:spPr>
          <a:xfrm>
            <a:off x="3677957" y="5979300"/>
            <a:ext cx="0" cy="1365966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8AB9F21-E45F-C24F-B5FF-2CFFD7B9B445}"/>
              </a:ext>
            </a:extLst>
          </p:cNvPr>
          <p:cNvCxnSpPr>
            <a:cxnSpLocks/>
          </p:cNvCxnSpPr>
          <p:nvPr userDrawn="1"/>
        </p:nvCxnSpPr>
        <p:spPr>
          <a:xfrm>
            <a:off x="4318570" y="2824242"/>
            <a:ext cx="0" cy="1365966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D510969-BF09-1B42-AA69-E0F48B4036FF}"/>
              </a:ext>
            </a:extLst>
          </p:cNvPr>
          <p:cNvCxnSpPr>
            <a:cxnSpLocks/>
          </p:cNvCxnSpPr>
          <p:nvPr userDrawn="1"/>
        </p:nvCxnSpPr>
        <p:spPr>
          <a:xfrm>
            <a:off x="5037725" y="5499884"/>
            <a:ext cx="312" cy="2053405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4D0364-36D9-AF4E-B842-8FD32ACCEB8D}"/>
              </a:ext>
            </a:extLst>
          </p:cNvPr>
          <p:cNvCxnSpPr>
            <a:cxnSpLocks/>
          </p:cNvCxnSpPr>
          <p:nvPr userDrawn="1"/>
        </p:nvCxnSpPr>
        <p:spPr>
          <a:xfrm>
            <a:off x="5738596" y="2664746"/>
            <a:ext cx="0" cy="2539780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17FD646-6F73-2945-9464-63E6B3264D16}"/>
              </a:ext>
            </a:extLst>
          </p:cNvPr>
          <p:cNvCxnSpPr>
            <a:cxnSpLocks/>
          </p:cNvCxnSpPr>
          <p:nvPr userDrawn="1"/>
        </p:nvCxnSpPr>
        <p:spPr>
          <a:xfrm>
            <a:off x="6384322" y="5815927"/>
            <a:ext cx="0" cy="3296676"/>
          </a:xfrm>
          <a:prstGeom prst="line">
            <a:avLst/>
          </a:prstGeom>
          <a:ln w="12700">
            <a:solidFill>
              <a:srgbClr val="21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7D9850CF-C7C4-414D-A712-A2C27D3C9A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38890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BA0D169-DD3C-244F-A655-2D03E078F7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469" y="3823325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9EB2CFDA-4554-6047-830C-33765B72AC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5706" y="2882567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CEC27E42-E4F1-5240-A0FA-B7700E20F3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8333" y="1941808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557D5BF0-450E-8B46-8F25-3B563F263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701" y="2820265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32B175F3-8916-CB45-B864-192FFD31D5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8016" y="2652051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DD1A944A-9696-1142-A41D-1D10BC7FAB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2091" y="6780847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BF18B6F4-F444-2348-86ED-5FED602E44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8578" y="6575252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8E305D79-5740-5742-8347-6E03658394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68442" y="7516010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C83AA56-6B19-8542-9EA7-6FBE683649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5805" y="8325360"/>
            <a:ext cx="680416" cy="1067891"/>
          </a:xfrm>
          <a:prstGeom prst="rect">
            <a:avLst/>
          </a:prstGeom>
        </p:spPr>
        <p:txBody>
          <a:bodyPr lIns="36000" tIns="0"/>
          <a:lstStyle>
            <a:lvl1pPr marL="0" indent="0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3F8355EA-95F2-EF40-92F2-04C2E38F92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3906" y="8280401"/>
            <a:ext cx="680416" cy="1067891"/>
          </a:xfrm>
          <a:prstGeom prst="rect">
            <a:avLst/>
          </a:prstGeom>
        </p:spPr>
        <p:txBody>
          <a:bodyPr lIns="36000" tIns="0" rIns="36000"/>
          <a:lstStyle>
            <a:lvl1pPr marL="0" indent="0" algn="r">
              <a:buFontTx/>
              <a:buNone/>
              <a:defRPr sz="788"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Here Milestone or Content</a:t>
            </a:r>
            <a:endParaRPr lang="en-CH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0C775A6-FA95-3043-97CB-9C7B12FCE80D}"/>
              </a:ext>
            </a:extLst>
          </p:cNvPr>
          <p:cNvSpPr/>
          <p:nvPr/>
        </p:nvSpPr>
        <p:spPr>
          <a:xfrm>
            <a:off x="3500058" y="5087551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E6E7C3-5720-2F42-93C4-0266E58200F2}"/>
              </a:ext>
            </a:extLst>
          </p:cNvPr>
          <p:cNvSpPr/>
          <p:nvPr/>
        </p:nvSpPr>
        <p:spPr>
          <a:xfrm>
            <a:off x="6207085" y="5043195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2541EAC-4689-B249-8D3F-BEA4F40DD0CF}"/>
              </a:ext>
            </a:extLst>
          </p:cNvPr>
          <p:cNvSpPr/>
          <p:nvPr/>
        </p:nvSpPr>
        <p:spPr>
          <a:xfrm>
            <a:off x="5556325" y="5183988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5D5BA8C-52C6-6B49-A1EE-62AE5516FD71}"/>
              </a:ext>
            </a:extLst>
          </p:cNvPr>
          <p:cNvSpPr/>
          <p:nvPr/>
        </p:nvSpPr>
        <p:spPr>
          <a:xfrm>
            <a:off x="4156092" y="4091929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07020B2-8D83-8149-BE27-7BF3F724DC21}"/>
              </a:ext>
            </a:extLst>
          </p:cNvPr>
          <p:cNvSpPr/>
          <p:nvPr/>
        </p:nvSpPr>
        <p:spPr>
          <a:xfrm>
            <a:off x="4855454" y="4619499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4262DA5-7566-CE44-8582-9F4B10C0663D}"/>
              </a:ext>
            </a:extLst>
          </p:cNvPr>
          <p:cNvSpPr/>
          <p:nvPr/>
        </p:nvSpPr>
        <p:spPr>
          <a:xfrm>
            <a:off x="1517905" y="5256182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8582DDB-39AE-BA41-9EF9-6EF0042FCEFA}"/>
              </a:ext>
            </a:extLst>
          </p:cNvPr>
          <p:cNvSpPr/>
          <p:nvPr/>
        </p:nvSpPr>
        <p:spPr>
          <a:xfrm>
            <a:off x="2927605" y="6071491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6AC07BF-223E-CA42-8247-49541A17C4B4}"/>
              </a:ext>
            </a:extLst>
          </p:cNvPr>
          <p:cNvSpPr/>
          <p:nvPr userDrawn="1"/>
        </p:nvSpPr>
        <p:spPr>
          <a:xfrm>
            <a:off x="894073" y="6042781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0FDD06C-6941-CF40-935C-FC09FE26F4E8}"/>
              </a:ext>
            </a:extLst>
          </p:cNvPr>
          <p:cNvSpPr/>
          <p:nvPr/>
        </p:nvSpPr>
        <p:spPr>
          <a:xfrm>
            <a:off x="322523" y="6929220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3294F5C-F3F6-504C-AA7B-726202BCBB68}"/>
              </a:ext>
            </a:extLst>
          </p:cNvPr>
          <p:cNvSpPr/>
          <p:nvPr/>
        </p:nvSpPr>
        <p:spPr>
          <a:xfrm>
            <a:off x="2186869" y="5970108"/>
            <a:ext cx="364541" cy="936104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</p:spTree>
    <p:extLst>
      <p:ext uri="{BB962C8B-B14F-4D97-AF65-F5344CB8AC3E}">
        <p14:creationId xmlns:p14="http://schemas.microsoft.com/office/powerpoint/2010/main" val="326195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1A310E-68A5-544E-8FD0-BD509EACA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470" y="4058798"/>
            <a:ext cx="2585061" cy="1788404"/>
          </a:xfrm>
          <a:prstGeom prst="rect">
            <a:avLst/>
          </a:prstGeom>
          <a:effectLst>
            <a:outerShdw blurRad="152400" dist="50800" dir="5400000" algn="ctr" rotWithShape="0">
              <a:srgbClr val="000000">
                <a:alpha val="2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8195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D8F380E-E26D-4648-A90F-EB7B58355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1" y="801860"/>
            <a:ext cx="3429000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E1E167E-791A-704F-BCF8-3D24ED0F8D04}"/>
              </a:ext>
            </a:extLst>
          </p:cNvPr>
          <p:cNvSpPr/>
          <p:nvPr userDrawn="1"/>
        </p:nvSpPr>
        <p:spPr>
          <a:xfrm flipH="1">
            <a:off x="-54387" y="-455600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B1BBEB-C1D0-4A4D-85F6-92219E6CC73C}"/>
              </a:ext>
            </a:extLst>
          </p:cNvPr>
          <p:cNvSpPr/>
          <p:nvPr userDrawn="1"/>
        </p:nvSpPr>
        <p:spPr>
          <a:xfrm flipH="1">
            <a:off x="-94891" y="-247577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212122"/>
              </a:gs>
              <a:gs pos="100000">
                <a:srgbClr val="55555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B11DE-F0DE-6949-99C1-4C210F2B6F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956538D-AEFC-4546-ADA6-5618BA816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8406" y="2421930"/>
            <a:ext cx="3969735" cy="12881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0" i="0">
                <a:solidFill>
                  <a:srgbClr val="212122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marL="0" marR="0" lvl="0" indent="0" algn="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VivamusLorem</a:t>
            </a:r>
            <a:r>
              <a:rPr lang="en-GB" dirty="0"/>
              <a:t>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13B56-340B-3F45-8A40-69A2C8B854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1D613DDB-9481-9748-B0A9-C6AB1A0694E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09861" y="4082729"/>
            <a:ext cx="6238280" cy="50298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1154000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no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D8F380E-E26D-4648-A90F-EB7B58355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2776" y="801860"/>
            <a:ext cx="3429000" cy="1247422"/>
          </a:xfrm>
          <a:prstGeom prst="rect">
            <a:avLst/>
          </a:prstGeom>
          <a:gradFill>
            <a:gsLst>
              <a:gs pos="56000">
                <a:srgbClr val="D10004"/>
              </a:gs>
              <a:gs pos="100000">
                <a:srgbClr val="D10004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tIns="46800" rIns="540000" anchor="ctr"/>
          <a:lstStyle>
            <a:lvl1pPr marL="0" indent="0" algn="r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E1E167E-791A-704F-BCF8-3D24ED0F8D04}"/>
              </a:ext>
            </a:extLst>
          </p:cNvPr>
          <p:cNvSpPr/>
          <p:nvPr userDrawn="1"/>
        </p:nvSpPr>
        <p:spPr>
          <a:xfrm flipH="1">
            <a:off x="-378423" y="-45560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78462 w 3726736"/>
              <a:gd name="connsiteY1" fmla="*/ 1460638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708048" y="946356"/>
                  <a:pt x="2478462" y="1460638"/>
                </a:cubicBezTo>
                <a:cubicBezTo>
                  <a:pt x="3248876" y="1974920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B1BBEB-C1D0-4A4D-85F6-92219E6CC73C}"/>
              </a:ext>
            </a:extLst>
          </p:cNvPr>
          <p:cNvSpPr/>
          <p:nvPr userDrawn="1"/>
        </p:nvSpPr>
        <p:spPr>
          <a:xfrm flipH="1">
            <a:off x="-418927" y="-247579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212122"/>
              </a:gs>
              <a:gs pos="100000">
                <a:srgbClr val="55555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B11DE-F0DE-6949-99C1-4C210F2B6F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913B56-340B-3F45-8A40-69A2C8B854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1D613DDB-9481-9748-B0A9-C6AB1A0694E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09861" y="2352712"/>
            <a:ext cx="6238280" cy="675989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 i="0"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07954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E732A-FF07-4645-84E9-A365DE2BE2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9804" y="-61260"/>
            <a:ext cx="6892932" cy="999523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896112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16625 h 6874625"/>
              <a:gd name="connsiteX1" fmla="*/ 4513811 w 12192000"/>
              <a:gd name="connsiteY1" fmla="*/ 0 h 6874625"/>
              <a:gd name="connsiteX2" fmla="*/ 8961120 w 12192000"/>
              <a:gd name="connsiteY2" fmla="*/ 16625 h 6874625"/>
              <a:gd name="connsiteX3" fmla="*/ 12192000 w 12192000"/>
              <a:gd name="connsiteY3" fmla="*/ 16625 h 6874625"/>
              <a:gd name="connsiteX4" fmla="*/ 12192000 w 12192000"/>
              <a:gd name="connsiteY4" fmla="*/ 6874625 h 6874625"/>
              <a:gd name="connsiteX5" fmla="*/ 0 w 12192000"/>
              <a:gd name="connsiteY5" fmla="*/ 6874625 h 6874625"/>
              <a:gd name="connsiteX6" fmla="*/ 0 w 12192000"/>
              <a:gd name="connsiteY6" fmla="*/ 16625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8969433 w 12200313"/>
              <a:gd name="connsiteY2" fmla="*/ 16625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7888779 w 12200313"/>
              <a:gd name="connsiteY2" fmla="*/ 1271847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7888779 w 12200313"/>
              <a:gd name="connsiteY2" fmla="*/ 1255222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0 w 12200313"/>
              <a:gd name="connsiteY5" fmla="*/ 6184669 h 6858000"/>
              <a:gd name="connsiteX6" fmla="*/ 0 w 12200313"/>
              <a:gd name="connsiteY6" fmla="*/ 1537855 h 6858000"/>
              <a:gd name="connsiteX0" fmla="*/ 0 w 12225252"/>
              <a:gd name="connsiteY0" fmla="*/ 1537855 h 6184669"/>
              <a:gd name="connsiteX1" fmla="*/ 4214553 w 12225252"/>
              <a:gd name="connsiteY1" fmla="*/ 423950 h 6184669"/>
              <a:gd name="connsiteX2" fmla="*/ 8429106 w 12225252"/>
              <a:gd name="connsiteY2" fmla="*/ 1662545 h 6184669"/>
              <a:gd name="connsiteX3" fmla="*/ 12200313 w 12225252"/>
              <a:gd name="connsiteY3" fmla="*/ 0 h 6184669"/>
              <a:gd name="connsiteX4" fmla="*/ 12225252 w 12225252"/>
              <a:gd name="connsiteY4" fmla="*/ 6184669 h 6184669"/>
              <a:gd name="connsiteX5" fmla="*/ 0 w 12225252"/>
              <a:gd name="connsiteY5" fmla="*/ 6184669 h 6184669"/>
              <a:gd name="connsiteX6" fmla="*/ 0 w 12225252"/>
              <a:gd name="connsiteY6" fmla="*/ 1537855 h 6184669"/>
              <a:gd name="connsiteX0" fmla="*/ 0 w 12227207"/>
              <a:gd name="connsiteY0" fmla="*/ 2272961 h 6919775"/>
              <a:gd name="connsiteX1" fmla="*/ 4214553 w 12227207"/>
              <a:gd name="connsiteY1" fmla="*/ 1159056 h 6919775"/>
              <a:gd name="connsiteX2" fmla="*/ 8429106 w 12227207"/>
              <a:gd name="connsiteY2" fmla="*/ 2397651 h 6919775"/>
              <a:gd name="connsiteX3" fmla="*/ 12227207 w 12227207"/>
              <a:gd name="connsiteY3" fmla="*/ 0 h 6919775"/>
              <a:gd name="connsiteX4" fmla="*/ 12225252 w 12227207"/>
              <a:gd name="connsiteY4" fmla="*/ 6919775 h 6919775"/>
              <a:gd name="connsiteX5" fmla="*/ 0 w 12227207"/>
              <a:gd name="connsiteY5" fmla="*/ 6919775 h 6919775"/>
              <a:gd name="connsiteX6" fmla="*/ 0 w 12227207"/>
              <a:gd name="connsiteY6" fmla="*/ 2272961 h 6919775"/>
              <a:gd name="connsiteX0" fmla="*/ 0 w 12227207"/>
              <a:gd name="connsiteY0" fmla="*/ 2272961 h 6919775"/>
              <a:gd name="connsiteX1" fmla="*/ 4214553 w 12227207"/>
              <a:gd name="connsiteY1" fmla="*/ 1159056 h 6919775"/>
              <a:gd name="connsiteX2" fmla="*/ 2548259 w 12227207"/>
              <a:gd name="connsiteY2" fmla="*/ 873651 h 6919775"/>
              <a:gd name="connsiteX3" fmla="*/ 12227207 w 12227207"/>
              <a:gd name="connsiteY3" fmla="*/ 0 h 6919775"/>
              <a:gd name="connsiteX4" fmla="*/ 12225252 w 12227207"/>
              <a:gd name="connsiteY4" fmla="*/ 6919775 h 6919775"/>
              <a:gd name="connsiteX5" fmla="*/ 0 w 12227207"/>
              <a:gd name="connsiteY5" fmla="*/ 6919775 h 6919775"/>
              <a:gd name="connsiteX6" fmla="*/ 0 w 12227207"/>
              <a:gd name="connsiteY6" fmla="*/ 2272961 h 6919775"/>
              <a:gd name="connsiteX0" fmla="*/ 0 w 12227207"/>
              <a:gd name="connsiteY0" fmla="*/ 2327687 h 6974501"/>
              <a:gd name="connsiteX1" fmla="*/ 4214553 w 12227207"/>
              <a:gd name="connsiteY1" fmla="*/ 1213782 h 6974501"/>
              <a:gd name="connsiteX2" fmla="*/ 2476541 w 12227207"/>
              <a:gd name="connsiteY2" fmla="*/ 31907 h 6974501"/>
              <a:gd name="connsiteX3" fmla="*/ 12227207 w 12227207"/>
              <a:gd name="connsiteY3" fmla="*/ 54726 h 6974501"/>
              <a:gd name="connsiteX4" fmla="*/ 12225252 w 12227207"/>
              <a:gd name="connsiteY4" fmla="*/ 6974501 h 6974501"/>
              <a:gd name="connsiteX5" fmla="*/ 0 w 12227207"/>
              <a:gd name="connsiteY5" fmla="*/ 6974501 h 6974501"/>
              <a:gd name="connsiteX6" fmla="*/ 0 w 12227207"/>
              <a:gd name="connsiteY6" fmla="*/ 2327687 h 6974501"/>
              <a:gd name="connsiteX0" fmla="*/ 0 w 12227207"/>
              <a:gd name="connsiteY0" fmla="*/ 2380115 h 7026929"/>
              <a:gd name="connsiteX1" fmla="*/ 4214553 w 12227207"/>
              <a:gd name="connsiteY1" fmla="*/ 1266210 h 7026929"/>
              <a:gd name="connsiteX2" fmla="*/ 2476541 w 12227207"/>
              <a:gd name="connsiteY2" fmla="*/ 84335 h 7026929"/>
              <a:gd name="connsiteX3" fmla="*/ 12227207 w 12227207"/>
              <a:gd name="connsiteY3" fmla="*/ 107154 h 7026929"/>
              <a:gd name="connsiteX4" fmla="*/ 12225252 w 12227207"/>
              <a:gd name="connsiteY4" fmla="*/ 7026929 h 7026929"/>
              <a:gd name="connsiteX5" fmla="*/ 0 w 12227207"/>
              <a:gd name="connsiteY5" fmla="*/ 7026929 h 7026929"/>
              <a:gd name="connsiteX6" fmla="*/ 0 w 12227207"/>
              <a:gd name="connsiteY6" fmla="*/ 2380115 h 7026929"/>
              <a:gd name="connsiteX0" fmla="*/ 0 w 12227207"/>
              <a:gd name="connsiteY0" fmla="*/ 2330581 h 6977395"/>
              <a:gd name="connsiteX1" fmla="*/ 4214553 w 12227207"/>
              <a:gd name="connsiteY1" fmla="*/ 1216676 h 6977395"/>
              <a:gd name="connsiteX2" fmla="*/ 2646870 w 12227207"/>
              <a:gd name="connsiteY2" fmla="*/ 106519 h 6977395"/>
              <a:gd name="connsiteX3" fmla="*/ 12227207 w 12227207"/>
              <a:gd name="connsiteY3" fmla="*/ 57620 h 6977395"/>
              <a:gd name="connsiteX4" fmla="*/ 12225252 w 12227207"/>
              <a:gd name="connsiteY4" fmla="*/ 6977395 h 6977395"/>
              <a:gd name="connsiteX5" fmla="*/ 0 w 12227207"/>
              <a:gd name="connsiteY5" fmla="*/ 6977395 h 6977395"/>
              <a:gd name="connsiteX6" fmla="*/ 0 w 12227207"/>
              <a:gd name="connsiteY6" fmla="*/ 2330581 h 6977395"/>
              <a:gd name="connsiteX0" fmla="*/ 0 w 12227207"/>
              <a:gd name="connsiteY0" fmla="*/ 2272961 h 6919775"/>
              <a:gd name="connsiteX1" fmla="*/ 4214553 w 12227207"/>
              <a:gd name="connsiteY1" fmla="*/ 1159056 h 6919775"/>
              <a:gd name="connsiteX2" fmla="*/ 2646870 w 12227207"/>
              <a:gd name="connsiteY2" fmla="*/ 48899 h 6919775"/>
              <a:gd name="connsiteX3" fmla="*/ 12227207 w 12227207"/>
              <a:gd name="connsiteY3" fmla="*/ 0 h 6919775"/>
              <a:gd name="connsiteX4" fmla="*/ 12225252 w 12227207"/>
              <a:gd name="connsiteY4" fmla="*/ 6919775 h 6919775"/>
              <a:gd name="connsiteX5" fmla="*/ 0 w 12227207"/>
              <a:gd name="connsiteY5" fmla="*/ 6919775 h 6919775"/>
              <a:gd name="connsiteX6" fmla="*/ 0 w 12227207"/>
              <a:gd name="connsiteY6" fmla="*/ 2272961 h 6919775"/>
              <a:gd name="connsiteX0" fmla="*/ 0 w 12227207"/>
              <a:gd name="connsiteY0" fmla="*/ 2272961 h 6919775"/>
              <a:gd name="connsiteX1" fmla="*/ 4214553 w 12227207"/>
              <a:gd name="connsiteY1" fmla="*/ 1159056 h 6919775"/>
              <a:gd name="connsiteX2" fmla="*/ 2646870 w 12227207"/>
              <a:gd name="connsiteY2" fmla="*/ 48899 h 6919775"/>
              <a:gd name="connsiteX3" fmla="*/ 12227207 w 12227207"/>
              <a:gd name="connsiteY3" fmla="*/ 0 h 6919775"/>
              <a:gd name="connsiteX4" fmla="*/ 12225252 w 12227207"/>
              <a:gd name="connsiteY4" fmla="*/ 6919775 h 6919775"/>
              <a:gd name="connsiteX5" fmla="*/ 0 w 12227207"/>
              <a:gd name="connsiteY5" fmla="*/ 6919775 h 6919775"/>
              <a:gd name="connsiteX6" fmla="*/ 0 w 12227207"/>
              <a:gd name="connsiteY6" fmla="*/ 2272961 h 6919775"/>
              <a:gd name="connsiteX0" fmla="*/ 0 w 12227207"/>
              <a:gd name="connsiteY0" fmla="*/ 2272961 h 6919775"/>
              <a:gd name="connsiteX1" fmla="*/ 1094836 w 12227207"/>
              <a:gd name="connsiteY1" fmla="*/ 845291 h 6919775"/>
              <a:gd name="connsiteX2" fmla="*/ 2646870 w 12227207"/>
              <a:gd name="connsiteY2" fmla="*/ 48899 h 6919775"/>
              <a:gd name="connsiteX3" fmla="*/ 12227207 w 12227207"/>
              <a:gd name="connsiteY3" fmla="*/ 0 h 6919775"/>
              <a:gd name="connsiteX4" fmla="*/ 12225252 w 12227207"/>
              <a:gd name="connsiteY4" fmla="*/ 6919775 h 6919775"/>
              <a:gd name="connsiteX5" fmla="*/ 0 w 12227207"/>
              <a:gd name="connsiteY5" fmla="*/ 6919775 h 6919775"/>
              <a:gd name="connsiteX6" fmla="*/ 0 w 12227207"/>
              <a:gd name="connsiteY6" fmla="*/ 2272961 h 6919775"/>
              <a:gd name="connsiteX0" fmla="*/ 0 w 12254101"/>
              <a:gd name="connsiteY0" fmla="*/ 2891526 h 6919775"/>
              <a:gd name="connsiteX1" fmla="*/ 1121730 w 12254101"/>
              <a:gd name="connsiteY1" fmla="*/ 845291 h 6919775"/>
              <a:gd name="connsiteX2" fmla="*/ 2673764 w 12254101"/>
              <a:gd name="connsiteY2" fmla="*/ 48899 h 6919775"/>
              <a:gd name="connsiteX3" fmla="*/ 12254101 w 12254101"/>
              <a:gd name="connsiteY3" fmla="*/ 0 h 6919775"/>
              <a:gd name="connsiteX4" fmla="*/ 12252146 w 12254101"/>
              <a:gd name="connsiteY4" fmla="*/ 6919775 h 6919775"/>
              <a:gd name="connsiteX5" fmla="*/ 26894 w 12254101"/>
              <a:gd name="connsiteY5" fmla="*/ 6919775 h 6919775"/>
              <a:gd name="connsiteX6" fmla="*/ 0 w 12254101"/>
              <a:gd name="connsiteY6" fmla="*/ 2891526 h 6919775"/>
              <a:gd name="connsiteX0" fmla="*/ 0 w 12254101"/>
              <a:gd name="connsiteY0" fmla="*/ 2891526 h 6919775"/>
              <a:gd name="connsiteX1" fmla="*/ 1121730 w 12254101"/>
              <a:gd name="connsiteY1" fmla="*/ 845291 h 6919775"/>
              <a:gd name="connsiteX2" fmla="*/ 2673764 w 12254101"/>
              <a:gd name="connsiteY2" fmla="*/ 48899 h 6919775"/>
              <a:gd name="connsiteX3" fmla="*/ 12254101 w 12254101"/>
              <a:gd name="connsiteY3" fmla="*/ 0 h 6919775"/>
              <a:gd name="connsiteX4" fmla="*/ 12252146 w 12254101"/>
              <a:gd name="connsiteY4" fmla="*/ 6919775 h 6919775"/>
              <a:gd name="connsiteX5" fmla="*/ 26894 w 12254101"/>
              <a:gd name="connsiteY5" fmla="*/ 6919775 h 6919775"/>
              <a:gd name="connsiteX6" fmla="*/ 0 w 12254101"/>
              <a:gd name="connsiteY6" fmla="*/ 2891526 h 69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4101" h="6919775">
                <a:moveTo>
                  <a:pt x="0" y="2891526"/>
                </a:moveTo>
                <a:cubicBezTo>
                  <a:pt x="1270380" y="2143707"/>
                  <a:pt x="676103" y="1319062"/>
                  <a:pt x="1121730" y="845291"/>
                </a:cubicBezTo>
                <a:cubicBezTo>
                  <a:pt x="1567357" y="371520"/>
                  <a:pt x="2225827" y="833746"/>
                  <a:pt x="2673764" y="48899"/>
                </a:cubicBezTo>
                <a:lnTo>
                  <a:pt x="12254101" y="0"/>
                </a:lnTo>
                <a:cubicBezTo>
                  <a:pt x="12253449" y="2306592"/>
                  <a:pt x="12252798" y="4613183"/>
                  <a:pt x="12252146" y="6919775"/>
                </a:cubicBezTo>
                <a:lnTo>
                  <a:pt x="26894" y="6919775"/>
                </a:lnTo>
                <a:lnTo>
                  <a:pt x="0" y="2891526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8F6DC87-5648-874A-BC80-066A0CDAC274}"/>
              </a:ext>
            </a:extLst>
          </p:cNvPr>
          <p:cNvSpPr/>
          <p:nvPr userDrawn="1"/>
        </p:nvSpPr>
        <p:spPr>
          <a:xfrm flipH="1">
            <a:off x="-55874" y="-437642"/>
            <a:ext cx="1429030" cy="4127826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11161166"/>
              <a:gd name="connsiteY0" fmla="*/ 0 h 2305594"/>
              <a:gd name="connsiteX1" fmla="*/ 10053889 w 11161166"/>
              <a:gd name="connsiteY1" fmla="*/ 287165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996458 w 11161166"/>
              <a:gd name="connsiteY1" fmla="*/ 1809104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145398 w 11161166"/>
              <a:gd name="connsiteY2" fmla="*/ 1724198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72781"/>
              <a:gd name="connsiteX1" fmla="*/ 3426237 w 11402445"/>
              <a:gd name="connsiteY1" fmla="*/ 1867322 h 1872781"/>
              <a:gd name="connsiteX2" fmla="*/ 7839076 w 11402445"/>
              <a:gd name="connsiteY2" fmla="*/ 634722 h 1872781"/>
              <a:gd name="connsiteX3" fmla="*/ 11402445 w 11402445"/>
              <a:gd name="connsiteY3" fmla="*/ 1856498 h 1872781"/>
              <a:gd name="connsiteX0" fmla="*/ 0 w 11402445"/>
              <a:gd name="connsiteY0" fmla="*/ 0 h 1872947"/>
              <a:gd name="connsiteX1" fmla="*/ 3426237 w 11402445"/>
              <a:gd name="connsiteY1" fmla="*/ 1867322 h 1872947"/>
              <a:gd name="connsiteX2" fmla="*/ 8042656 w 11402445"/>
              <a:gd name="connsiteY2" fmla="*/ 643038 h 1872947"/>
              <a:gd name="connsiteX3" fmla="*/ 11402445 w 11402445"/>
              <a:gd name="connsiteY3" fmla="*/ 185649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673533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740066 h 1872947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8042656 w 11553245"/>
              <a:gd name="connsiteY2" fmla="*/ 643038 h 1972931"/>
              <a:gd name="connsiteX3" fmla="*/ 11553245 w 11553245"/>
              <a:gd name="connsiteY3" fmla="*/ 1972931 h 1972931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2074404"/>
              <a:gd name="connsiteX1" fmla="*/ 3411157 w 11553245"/>
              <a:gd name="connsiteY1" fmla="*/ 2066920 h 2074404"/>
              <a:gd name="connsiteX2" fmla="*/ 7831537 w 11553245"/>
              <a:gd name="connsiteY2" fmla="*/ 767787 h 2074404"/>
              <a:gd name="connsiteX3" fmla="*/ 11553245 w 11553245"/>
              <a:gd name="connsiteY3" fmla="*/ 1972931 h 2074404"/>
              <a:gd name="connsiteX0" fmla="*/ 0 w 11553245"/>
              <a:gd name="connsiteY0" fmla="*/ 0 h 1972931"/>
              <a:gd name="connsiteX1" fmla="*/ 3426237 w 11553245"/>
              <a:gd name="connsiteY1" fmla="*/ 1917221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1999914"/>
              <a:gd name="connsiteX1" fmla="*/ 3403617 w 11553245"/>
              <a:gd name="connsiteY1" fmla="*/ 1992071 h 1999914"/>
              <a:gd name="connsiteX2" fmla="*/ 7831537 w 11553245"/>
              <a:gd name="connsiteY2" fmla="*/ 767787 h 1999914"/>
              <a:gd name="connsiteX3" fmla="*/ 11553245 w 11553245"/>
              <a:gd name="connsiteY3" fmla="*/ 1972931 h 1999914"/>
              <a:gd name="connsiteX0" fmla="*/ 0 w 11553245"/>
              <a:gd name="connsiteY0" fmla="*/ 0 h 2049572"/>
              <a:gd name="connsiteX1" fmla="*/ 3396077 w 11553245"/>
              <a:gd name="connsiteY1" fmla="*/ 2041972 h 2049572"/>
              <a:gd name="connsiteX2" fmla="*/ 7831537 w 11553245"/>
              <a:gd name="connsiteY2" fmla="*/ 767787 h 2049572"/>
              <a:gd name="connsiteX3" fmla="*/ 11553245 w 11553245"/>
              <a:gd name="connsiteY3" fmla="*/ 1972931 h 2049572"/>
              <a:gd name="connsiteX0" fmla="*/ 0 w 11553245"/>
              <a:gd name="connsiteY0" fmla="*/ 0 h 2041295"/>
              <a:gd name="connsiteX1" fmla="*/ 3644897 w 11553245"/>
              <a:gd name="connsiteY1" fmla="*/ 2033656 h 2041295"/>
              <a:gd name="connsiteX2" fmla="*/ 7831537 w 11553245"/>
              <a:gd name="connsiteY2" fmla="*/ 767787 h 2041295"/>
              <a:gd name="connsiteX3" fmla="*/ 11553245 w 11553245"/>
              <a:gd name="connsiteY3" fmla="*/ 1972931 h 2041295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881448"/>
              <a:gd name="connsiteX1" fmla="*/ 3373457 w 11598485"/>
              <a:gd name="connsiteY1" fmla="*/ 1825741 h 1881448"/>
              <a:gd name="connsiteX2" fmla="*/ 7876777 w 11598485"/>
              <a:gd name="connsiteY2" fmla="*/ 676304 h 1881448"/>
              <a:gd name="connsiteX3" fmla="*/ 11598485 w 11598485"/>
              <a:gd name="connsiteY3" fmla="*/ 1881448 h 1881448"/>
              <a:gd name="connsiteX0" fmla="*/ 0 w 11598485"/>
              <a:gd name="connsiteY0" fmla="*/ 0 h 1948195"/>
              <a:gd name="connsiteX1" fmla="*/ 33885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80395"/>
              <a:gd name="connsiteX1" fmla="*/ 3388537 w 11598485"/>
              <a:gd name="connsiteY1" fmla="*/ 1942173 h 1980395"/>
              <a:gd name="connsiteX2" fmla="*/ 7876777 w 11598485"/>
              <a:gd name="connsiteY2" fmla="*/ 676304 h 1980395"/>
              <a:gd name="connsiteX3" fmla="*/ 11598485 w 11598485"/>
              <a:gd name="connsiteY3" fmla="*/ 1881448 h 1980395"/>
              <a:gd name="connsiteX0" fmla="*/ 5021161 w 8211817"/>
              <a:gd name="connsiteY0" fmla="*/ 0 h 2149203"/>
              <a:gd name="connsiteX1" fmla="*/ 1869 w 8211817"/>
              <a:gd name="connsiteY1" fmla="*/ 2139489 h 2149203"/>
              <a:gd name="connsiteX2" fmla="*/ 4490109 w 8211817"/>
              <a:gd name="connsiteY2" fmla="*/ 873620 h 2149203"/>
              <a:gd name="connsiteX3" fmla="*/ 8211817 w 8211817"/>
              <a:gd name="connsiteY3" fmla="*/ 2078764 h 2149203"/>
              <a:gd name="connsiteX0" fmla="*/ 1039483 w 4230139"/>
              <a:gd name="connsiteY0" fmla="*/ 0 h 2078764"/>
              <a:gd name="connsiteX1" fmla="*/ 1378760 w 4230139"/>
              <a:gd name="connsiteY1" fmla="*/ 686530 h 2078764"/>
              <a:gd name="connsiteX2" fmla="*/ 508431 w 4230139"/>
              <a:gd name="connsiteY2" fmla="*/ 873620 h 2078764"/>
              <a:gd name="connsiteX3" fmla="*/ 4230139 w 4230139"/>
              <a:gd name="connsiteY3" fmla="*/ 2078764 h 2078764"/>
              <a:gd name="connsiteX0" fmla="*/ 0 w 3190656"/>
              <a:gd name="connsiteY0" fmla="*/ 0 h 2078764"/>
              <a:gd name="connsiteX1" fmla="*/ 339277 w 3190656"/>
              <a:gd name="connsiteY1" fmla="*/ 686530 h 2078764"/>
              <a:gd name="connsiteX2" fmla="*/ 1713205 w 3190656"/>
              <a:gd name="connsiteY2" fmla="*/ 1026091 h 2078764"/>
              <a:gd name="connsiteX3" fmla="*/ 3190656 w 3190656"/>
              <a:gd name="connsiteY3" fmla="*/ 2078764 h 2078764"/>
              <a:gd name="connsiteX0" fmla="*/ 0 w 3019897"/>
              <a:gd name="connsiteY0" fmla="*/ 0 h 3316471"/>
              <a:gd name="connsiteX1" fmla="*/ 339277 w 3019897"/>
              <a:gd name="connsiteY1" fmla="*/ 686530 h 3316471"/>
              <a:gd name="connsiteX2" fmla="*/ 1713205 w 3019897"/>
              <a:gd name="connsiteY2" fmla="*/ 1026091 h 3316471"/>
              <a:gd name="connsiteX3" fmla="*/ 3019897 w 3019897"/>
              <a:gd name="connsiteY3" fmla="*/ 3316471 h 3316471"/>
              <a:gd name="connsiteX0" fmla="*/ 0 w 3019897"/>
              <a:gd name="connsiteY0" fmla="*/ 0 h 2625867"/>
              <a:gd name="connsiteX1" fmla="*/ 339277 w 3019897"/>
              <a:gd name="connsiteY1" fmla="*/ 686530 h 2625867"/>
              <a:gd name="connsiteX2" fmla="*/ 1713205 w 3019897"/>
              <a:gd name="connsiteY2" fmla="*/ 1026091 h 2625867"/>
              <a:gd name="connsiteX3" fmla="*/ 3019897 w 3019897"/>
              <a:gd name="connsiteY3" fmla="*/ 2625867 h 2625867"/>
              <a:gd name="connsiteX0" fmla="*/ 0 w 3019897"/>
              <a:gd name="connsiteY0" fmla="*/ 0 h 2625867"/>
              <a:gd name="connsiteX1" fmla="*/ 339277 w 3019897"/>
              <a:gd name="connsiteY1" fmla="*/ 686530 h 2625867"/>
              <a:gd name="connsiteX2" fmla="*/ 1713205 w 3019897"/>
              <a:gd name="connsiteY2" fmla="*/ 1026091 h 2625867"/>
              <a:gd name="connsiteX3" fmla="*/ 3019897 w 3019897"/>
              <a:gd name="connsiteY3" fmla="*/ 2625867 h 2625867"/>
              <a:gd name="connsiteX0" fmla="*/ 0 w 3019897"/>
              <a:gd name="connsiteY0" fmla="*/ 0 h 2625867"/>
              <a:gd name="connsiteX1" fmla="*/ 339277 w 3019897"/>
              <a:gd name="connsiteY1" fmla="*/ 686530 h 2625867"/>
              <a:gd name="connsiteX2" fmla="*/ 1574972 w 3019897"/>
              <a:gd name="connsiteY2" fmla="*/ 443114 h 2625867"/>
              <a:gd name="connsiteX3" fmla="*/ 3019897 w 3019897"/>
              <a:gd name="connsiteY3" fmla="*/ 2625867 h 2625867"/>
              <a:gd name="connsiteX0" fmla="*/ 0 w 3019897"/>
              <a:gd name="connsiteY0" fmla="*/ 0 h 2625867"/>
              <a:gd name="connsiteX1" fmla="*/ 1574972 w 3019897"/>
              <a:gd name="connsiteY1" fmla="*/ 443114 h 2625867"/>
              <a:gd name="connsiteX2" fmla="*/ 3019897 w 3019897"/>
              <a:gd name="connsiteY2" fmla="*/ 2625867 h 2625867"/>
              <a:gd name="connsiteX0" fmla="*/ 0 w 2597066"/>
              <a:gd name="connsiteY0" fmla="*/ 0 h 2715556"/>
              <a:gd name="connsiteX1" fmla="*/ 1152141 w 2597066"/>
              <a:gd name="connsiteY1" fmla="*/ 532803 h 2715556"/>
              <a:gd name="connsiteX2" fmla="*/ 2597066 w 2597066"/>
              <a:gd name="connsiteY2" fmla="*/ 2715556 h 2715556"/>
              <a:gd name="connsiteX0" fmla="*/ 0 w 2418176"/>
              <a:gd name="connsiteY0" fmla="*/ 0 h 2805245"/>
              <a:gd name="connsiteX1" fmla="*/ 973251 w 2418176"/>
              <a:gd name="connsiteY1" fmla="*/ 62249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39865 w 2418176"/>
              <a:gd name="connsiteY1" fmla="*/ 54177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39865 w 2418176"/>
              <a:gd name="connsiteY1" fmla="*/ 54177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39865 w 2418176"/>
              <a:gd name="connsiteY1" fmla="*/ 54177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64259 w 2418176"/>
              <a:gd name="connsiteY1" fmla="*/ 505896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64259 w 2418176"/>
              <a:gd name="connsiteY1" fmla="*/ 505896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802492 w 2418176"/>
              <a:gd name="connsiteY1" fmla="*/ 523833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802492 w 2418176"/>
              <a:gd name="connsiteY1" fmla="*/ 523833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802492 w 2418176"/>
              <a:gd name="connsiteY1" fmla="*/ 523833 h 2805245"/>
              <a:gd name="connsiteX2" fmla="*/ 2418176 w 2418176"/>
              <a:gd name="connsiteY2" fmla="*/ 2805245 h 2805245"/>
              <a:gd name="connsiteX0" fmla="*/ 0 w 3060554"/>
              <a:gd name="connsiteY0" fmla="*/ 0 h 3146063"/>
              <a:gd name="connsiteX1" fmla="*/ 1444870 w 3060554"/>
              <a:gd name="connsiteY1" fmla="*/ 864651 h 3146063"/>
              <a:gd name="connsiteX2" fmla="*/ 3060554 w 3060554"/>
              <a:gd name="connsiteY2" fmla="*/ 3146063 h 3146063"/>
              <a:gd name="connsiteX0" fmla="*/ 0 w 2849139"/>
              <a:gd name="connsiteY0" fmla="*/ 0 h 3361316"/>
              <a:gd name="connsiteX1" fmla="*/ 1233455 w 2849139"/>
              <a:gd name="connsiteY1" fmla="*/ 1079904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233455 w 2849139"/>
              <a:gd name="connsiteY1" fmla="*/ 1079904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144010 w 2849139"/>
              <a:gd name="connsiteY1" fmla="*/ 1061966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144010 w 2849139"/>
              <a:gd name="connsiteY1" fmla="*/ 1061966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144010 w 2849139"/>
              <a:gd name="connsiteY1" fmla="*/ 1061966 h 3361316"/>
              <a:gd name="connsiteX2" fmla="*/ 2849139 w 2849139"/>
              <a:gd name="connsiteY2" fmla="*/ 3361316 h 3361316"/>
              <a:gd name="connsiteX0" fmla="*/ 0 w 2564541"/>
              <a:gd name="connsiteY0" fmla="*/ 0 h 3065343"/>
              <a:gd name="connsiteX1" fmla="*/ 859412 w 2564541"/>
              <a:gd name="connsiteY1" fmla="*/ 765993 h 3065343"/>
              <a:gd name="connsiteX2" fmla="*/ 2564541 w 2564541"/>
              <a:gd name="connsiteY2" fmla="*/ 3065343 h 3065343"/>
              <a:gd name="connsiteX0" fmla="*/ 0 w 2564541"/>
              <a:gd name="connsiteY0" fmla="*/ 0 h 3065343"/>
              <a:gd name="connsiteX1" fmla="*/ 859412 w 2564541"/>
              <a:gd name="connsiteY1" fmla="*/ 765993 h 3065343"/>
              <a:gd name="connsiteX2" fmla="*/ 2564541 w 2564541"/>
              <a:gd name="connsiteY2" fmla="*/ 3065343 h 3065343"/>
              <a:gd name="connsiteX0" fmla="*/ 0 w 2442570"/>
              <a:gd name="connsiteY0" fmla="*/ 0 h 2850090"/>
              <a:gd name="connsiteX1" fmla="*/ 737441 w 2442570"/>
              <a:gd name="connsiteY1" fmla="*/ 550740 h 2850090"/>
              <a:gd name="connsiteX2" fmla="*/ 2442570 w 2442570"/>
              <a:gd name="connsiteY2" fmla="*/ 2850090 h 2850090"/>
              <a:gd name="connsiteX0" fmla="*/ 0 w 2442570"/>
              <a:gd name="connsiteY0" fmla="*/ 0 h 2850090"/>
              <a:gd name="connsiteX1" fmla="*/ 737441 w 2442570"/>
              <a:gd name="connsiteY1" fmla="*/ 550740 h 2850090"/>
              <a:gd name="connsiteX2" fmla="*/ 2442570 w 2442570"/>
              <a:gd name="connsiteY2" fmla="*/ 2850090 h 2850090"/>
              <a:gd name="connsiteX0" fmla="*/ 0 w 2377520"/>
              <a:gd name="connsiteY0" fmla="*/ 0 h 2805246"/>
              <a:gd name="connsiteX1" fmla="*/ 672391 w 2377520"/>
              <a:gd name="connsiteY1" fmla="*/ 505896 h 2805246"/>
              <a:gd name="connsiteX2" fmla="*/ 2377520 w 2377520"/>
              <a:gd name="connsiteY2" fmla="*/ 2805246 h 2805246"/>
              <a:gd name="connsiteX0" fmla="*/ 0 w 2377520"/>
              <a:gd name="connsiteY0" fmla="*/ 0 h 2805246"/>
              <a:gd name="connsiteX1" fmla="*/ 672391 w 2377520"/>
              <a:gd name="connsiteY1" fmla="*/ 505896 h 2805246"/>
              <a:gd name="connsiteX2" fmla="*/ 2377520 w 2377520"/>
              <a:gd name="connsiteY2" fmla="*/ 2805246 h 2805246"/>
              <a:gd name="connsiteX0" fmla="*/ 0 w 2385651"/>
              <a:gd name="connsiteY0" fmla="*/ 0 h 2868028"/>
              <a:gd name="connsiteX1" fmla="*/ 680522 w 2385651"/>
              <a:gd name="connsiteY1" fmla="*/ 568678 h 2868028"/>
              <a:gd name="connsiteX2" fmla="*/ 2385651 w 2385651"/>
              <a:gd name="connsiteY2" fmla="*/ 2868028 h 2868028"/>
              <a:gd name="connsiteX0" fmla="*/ 0 w 2304337"/>
              <a:gd name="connsiteY0" fmla="*/ 0 h 2859059"/>
              <a:gd name="connsiteX1" fmla="*/ 599208 w 2304337"/>
              <a:gd name="connsiteY1" fmla="*/ 559709 h 2859059"/>
              <a:gd name="connsiteX2" fmla="*/ 2304337 w 2304337"/>
              <a:gd name="connsiteY2" fmla="*/ 2859059 h 28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4337" h="2859059">
                <a:moveTo>
                  <a:pt x="0" y="0"/>
                </a:moveTo>
                <a:cubicBezTo>
                  <a:pt x="51652" y="110254"/>
                  <a:pt x="-26079" y="453915"/>
                  <a:pt x="599208" y="559709"/>
                </a:cubicBezTo>
                <a:cubicBezTo>
                  <a:pt x="2259597" y="913808"/>
                  <a:pt x="1206444" y="2049542"/>
                  <a:pt x="2304337" y="285905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64FA3E-16F5-C44A-9654-69D27DE1C7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4639" y="8905440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05325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8F6DC87-5648-874A-BC80-066A0CDAC274}"/>
              </a:ext>
            </a:extLst>
          </p:cNvPr>
          <p:cNvSpPr/>
          <p:nvPr userDrawn="1"/>
        </p:nvSpPr>
        <p:spPr>
          <a:xfrm>
            <a:off x="4597590" y="-196592"/>
            <a:ext cx="2357181" cy="3773927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11161166"/>
              <a:gd name="connsiteY0" fmla="*/ 0 h 2305594"/>
              <a:gd name="connsiteX1" fmla="*/ 10053889 w 11161166"/>
              <a:gd name="connsiteY1" fmla="*/ 287165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996458 w 11161166"/>
              <a:gd name="connsiteY1" fmla="*/ 1809104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145398 w 11161166"/>
              <a:gd name="connsiteY2" fmla="*/ 1724198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72781"/>
              <a:gd name="connsiteX1" fmla="*/ 3426237 w 11402445"/>
              <a:gd name="connsiteY1" fmla="*/ 1867322 h 1872781"/>
              <a:gd name="connsiteX2" fmla="*/ 7839076 w 11402445"/>
              <a:gd name="connsiteY2" fmla="*/ 634722 h 1872781"/>
              <a:gd name="connsiteX3" fmla="*/ 11402445 w 11402445"/>
              <a:gd name="connsiteY3" fmla="*/ 1856498 h 1872781"/>
              <a:gd name="connsiteX0" fmla="*/ 0 w 11402445"/>
              <a:gd name="connsiteY0" fmla="*/ 0 h 1872947"/>
              <a:gd name="connsiteX1" fmla="*/ 3426237 w 11402445"/>
              <a:gd name="connsiteY1" fmla="*/ 1867322 h 1872947"/>
              <a:gd name="connsiteX2" fmla="*/ 8042656 w 11402445"/>
              <a:gd name="connsiteY2" fmla="*/ 643038 h 1872947"/>
              <a:gd name="connsiteX3" fmla="*/ 11402445 w 11402445"/>
              <a:gd name="connsiteY3" fmla="*/ 185649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673533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740066 h 1872947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8042656 w 11553245"/>
              <a:gd name="connsiteY2" fmla="*/ 643038 h 1972931"/>
              <a:gd name="connsiteX3" fmla="*/ 11553245 w 11553245"/>
              <a:gd name="connsiteY3" fmla="*/ 1972931 h 1972931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2074404"/>
              <a:gd name="connsiteX1" fmla="*/ 3411157 w 11553245"/>
              <a:gd name="connsiteY1" fmla="*/ 2066920 h 2074404"/>
              <a:gd name="connsiteX2" fmla="*/ 7831537 w 11553245"/>
              <a:gd name="connsiteY2" fmla="*/ 767787 h 2074404"/>
              <a:gd name="connsiteX3" fmla="*/ 11553245 w 11553245"/>
              <a:gd name="connsiteY3" fmla="*/ 1972931 h 2074404"/>
              <a:gd name="connsiteX0" fmla="*/ 0 w 11553245"/>
              <a:gd name="connsiteY0" fmla="*/ 0 h 1972931"/>
              <a:gd name="connsiteX1" fmla="*/ 3426237 w 11553245"/>
              <a:gd name="connsiteY1" fmla="*/ 1917221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1999914"/>
              <a:gd name="connsiteX1" fmla="*/ 3403617 w 11553245"/>
              <a:gd name="connsiteY1" fmla="*/ 1992071 h 1999914"/>
              <a:gd name="connsiteX2" fmla="*/ 7831537 w 11553245"/>
              <a:gd name="connsiteY2" fmla="*/ 767787 h 1999914"/>
              <a:gd name="connsiteX3" fmla="*/ 11553245 w 11553245"/>
              <a:gd name="connsiteY3" fmla="*/ 1972931 h 1999914"/>
              <a:gd name="connsiteX0" fmla="*/ 0 w 11553245"/>
              <a:gd name="connsiteY0" fmla="*/ 0 h 2049572"/>
              <a:gd name="connsiteX1" fmla="*/ 3396077 w 11553245"/>
              <a:gd name="connsiteY1" fmla="*/ 2041972 h 2049572"/>
              <a:gd name="connsiteX2" fmla="*/ 7831537 w 11553245"/>
              <a:gd name="connsiteY2" fmla="*/ 767787 h 2049572"/>
              <a:gd name="connsiteX3" fmla="*/ 11553245 w 11553245"/>
              <a:gd name="connsiteY3" fmla="*/ 1972931 h 2049572"/>
              <a:gd name="connsiteX0" fmla="*/ 0 w 11553245"/>
              <a:gd name="connsiteY0" fmla="*/ 0 h 2041295"/>
              <a:gd name="connsiteX1" fmla="*/ 3644897 w 11553245"/>
              <a:gd name="connsiteY1" fmla="*/ 2033656 h 2041295"/>
              <a:gd name="connsiteX2" fmla="*/ 7831537 w 11553245"/>
              <a:gd name="connsiteY2" fmla="*/ 767787 h 2041295"/>
              <a:gd name="connsiteX3" fmla="*/ 11553245 w 11553245"/>
              <a:gd name="connsiteY3" fmla="*/ 1972931 h 2041295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881448"/>
              <a:gd name="connsiteX1" fmla="*/ 3373457 w 11598485"/>
              <a:gd name="connsiteY1" fmla="*/ 1825741 h 1881448"/>
              <a:gd name="connsiteX2" fmla="*/ 7876777 w 11598485"/>
              <a:gd name="connsiteY2" fmla="*/ 676304 h 1881448"/>
              <a:gd name="connsiteX3" fmla="*/ 11598485 w 11598485"/>
              <a:gd name="connsiteY3" fmla="*/ 1881448 h 1881448"/>
              <a:gd name="connsiteX0" fmla="*/ 0 w 11598485"/>
              <a:gd name="connsiteY0" fmla="*/ 0 h 1948195"/>
              <a:gd name="connsiteX1" fmla="*/ 33885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80395"/>
              <a:gd name="connsiteX1" fmla="*/ 3388537 w 11598485"/>
              <a:gd name="connsiteY1" fmla="*/ 1942173 h 1980395"/>
              <a:gd name="connsiteX2" fmla="*/ 7876777 w 11598485"/>
              <a:gd name="connsiteY2" fmla="*/ 676304 h 1980395"/>
              <a:gd name="connsiteX3" fmla="*/ 11598485 w 11598485"/>
              <a:gd name="connsiteY3" fmla="*/ 1881448 h 1980395"/>
              <a:gd name="connsiteX0" fmla="*/ 5021161 w 8211817"/>
              <a:gd name="connsiteY0" fmla="*/ 0 h 2149203"/>
              <a:gd name="connsiteX1" fmla="*/ 1869 w 8211817"/>
              <a:gd name="connsiteY1" fmla="*/ 2139489 h 2149203"/>
              <a:gd name="connsiteX2" fmla="*/ 4490109 w 8211817"/>
              <a:gd name="connsiteY2" fmla="*/ 873620 h 2149203"/>
              <a:gd name="connsiteX3" fmla="*/ 8211817 w 8211817"/>
              <a:gd name="connsiteY3" fmla="*/ 2078764 h 2149203"/>
              <a:gd name="connsiteX0" fmla="*/ 1039483 w 4230139"/>
              <a:gd name="connsiteY0" fmla="*/ 0 h 2078764"/>
              <a:gd name="connsiteX1" fmla="*/ 1378760 w 4230139"/>
              <a:gd name="connsiteY1" fmla="*/ 686530 h 2078764"/>
              <a:gd name="connsiteX2" fmla="*/ 508431 w 4230139"/>
              <a:gd name="connsiteY2" fmla="*/ 873620 h 2078764"/>
              <a:gd name="connsiteX3" fmla="*/ 4230139 w 4230139"/>
              <a:gd name="connsiteY3" fmla="*/ 2078764 h 2078764"/>
              <a:gd name="connsiteX0" fmla="*/ 0 w 3190656"/>
              <a:gd name="connsiteY0" fmla="*/ 0 h 2078764"/>
              <a:gd name="connsiteX1" fmla="*/ 339277 w 3190656"/>
              <a:gd name="connsiteY1" fmla="*/ 686530 h 2078764"/>
              <a:gd name="connsiteX2" fmla="*/ 1713205 w 3190656"/>
              <a:gd name="connsiteY2" fmla="*/ 1026091 h 2078764"/>
              <a:gd name="connsiteX3" fmla="*/ 3190656 w 3190656"/>
              <a:gd name="connsiteY3" fmla="*/ 2078764 h 2078764"/>
              <a:gd name="connsiteX0" fmla="*/ 0 w 3019897"/>
              <a:gd name="connsiteY0" fmla="*/ 0 h 3316471"/>
              <a:gd name="connsiteX1" fmla="*/ 339277 w 3019897"/>
              <a:gd name="connsiteY1" fmla="*/ 686530 h 3316471"/>
              <a:gd name="connsiteX2" fmla="*/ 1713205 w 3019897"/>
              <a:gd name="connsiteY2" fmla="*/ 1026091 h 3316471"/>
              <a:gd name="connsiteX3" fmla="*/ 3019897 w 3019897"/>
              <a:gd name="connsiteY3" fmla="*/ 3316471 h 3316471"/>
              <a:gd name="connsiteX0" fmla="*/ 0 w 3019897"/>
              <a:gd name="connsiteY0" fmla="*/ 0 h 2625867"/>
              <a:gd name="connsiteX1" fmla="*/ 339277 w 3019897"/>
              <a:gd name="connsiteY1" fmla="*/ 686530 h 2625867"/>
              <a:gd name="connsiteX2" fmla="*/ 1713205 w 3019897"/>
              <a:gd name="connsiteY2" fmla="*/ 1026091 h 2625867"/>
              <a:gd name="connsiteX3" fmla="*/ 3019897 w 3019897"/>
              <a:gd name="connsiteY3" fmla="*/ 2625867 h 2625867"/>
              <a:gd name="connsiteX0" fmla="*/ 0 w 3019897"/>
              <a:gd name="connsiteY0" fmla="*/ 0 h 2625867"/>
              <a:gd name="connsiteX1" fmla="*/ 339277 w 3019897"/>
              <a:gd name="connsiteY1" fmla="*/ 686530 h 2625867"/>
              <a:gd name="connsiteX2" fmla="*/ 1713205 w 3019897"/>
              <a:gd name="connsiteY2" fmla="*/ 1026091 h 2625867"/>
              <a:gd name="connsiteX3" fmla="*/ 3019897 w 3019897"/>
              <a:gd name="connsiteY3" fmla="*/ 2625867 h 2625867"/>
              <a:gd name="connsiteX0" fmla="*/ 0 w 3019897"/>
              <a:gd name="connsiteY0" fmla="*/ 0 h 2625867"/>
              <a:gd name="connsiteX1" fmla="*/ 339277 w 3019897"/>
              <a:gd name="connsiteY1" fmla="*/ 686530 h 2625867"/>
              <a:gd name="connsiteX2" fmla="*/ 1574972 w 3019897"/>
              <a:gd name="connsiteY2" fmla="*/ 443114 h 2625867"/>
              <a:gd name="connsiteX3" fmla="*/ 3019897 w 3019897"/>
              <a:gd name="connsiteY3" fmla="*/ 2625867 h 2625867"/>
              <a:gd name="connsiteX0" fmla="*/ 0 w 3019897"/>
              <a:gd name="connsiteY0" fmla="*/ 0 h 2625867"/>
              <a:gd name="connsiteX1" fmla="*/ 1574972 w 3019897"/>
              <a:gd name="connsiteY1" fmla="*/ 443114 h 2625867"/>
              <a:gd name="connsiteX2" fmla="*/ 3019897 w 3019897"/>
              <a:gd name="connsiteY2" fmla="*/ 2625867 h 2625867"/>
              <a:gd name="connsiteX0" fmla="*/ 0 w 2597066"/>
              <a:gd name="connsiteY0" fmla="*/ 0 h 2715556"/>
              <a:gd name="connsiteX1" fmla="*/ 1152141 w 2597066"/>
              <a:gd name="connsiteY1" fmla="*/ 532803 h 2715556"/>
              <a:gd name="connsiteX2" fmla="*/ 2597066 w 2597066"/>
              <a:gd name="connsiteY2" fmla="*/ 2715556 h 2715556"/>
              <a:gd name="connsiteX0" fmla="*/ 0 w 2418176"/>
              <a:gd name="connsiteY0" fmla="*/ 0 h 2805245"/>
              <a:gd name="connsiteX1" fmla="*/ 973251 w 2418176"/>
              <a:gd name="connsiteY1" fmla="*/ 62249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39865 w 2418176"/>
              <a:gd name="connsiteY1" fmla="*/ 54177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39865 w 2418176"/>
              <a:gd name="connsiteY1" fmla="*/ 54177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39865 w 2418176"/>
              <a:gd name="connsiteY1" fmla="*/ 541772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64259 w 2418176"/>
              <a:gd name="connsiteY1" fmla="*/ 505896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664259 w 2418176"/>
              <a:gd name="connsiteY1" fmla="*/ 505896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802492 w 2418176"/>
              <a:gd name="connsiteY1" fmla="*/ 523833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802492 w 2418176"/>
              <a:gd name="connsiteY1" fmla="*/ 523833 h 2805245"/>
              <a:gd name="connsiteX2" fmla="*/ 2418176 w 2418176"/>
              <a:gd name="connsiteY2" fmla="*/ 2805245 h 2805245"/>
              <a:gd name="connsiteX0" fmla="*/ 0 w 2418176"/>
              <a:gd name="connsiteY0" fmla="*/ 0 h 2805245"/>
              <a:gd name="connsiteX1" fmla="*/ 802492 w 2418176"/>
              <a:gd name="connsiteY1" fmla="*/ 523833 h 2805245"/>
              <a:gd name="connsiteX2" fmla="*/ 2418176 w 2418176"/>
              <a:gd name="connsiteY2" fmla="*/ 2805245 h 2805245"/>
              <a:gd name="connsiteX0" fmla="*/ 0 w 3060554"/>
              <a:gd name="connsiteY0" fmla="*/ 0 h 3146063"/>
              <a:gd name="connsiteX1" fmla="*/ 1444870 w 3060554"/>
              <a:gd name="connsiteY1" fmla="*/ 864651 h 3146063"/>
              <a:gd name="connsiteX2" fmla="*/ 3060554 w 3060554"/>
              <a:gd name="connsiteY2" fmla="*/ 3146063 h 3146063"/>
              <a:gd name="connsiteX0" fmla="*/ 0 w 2849139"/>
              <a:gd name="connsiteY0" fmla="*/ 0 h 3361316"/>
              <a:gd name="connsiteX1" fmla="*/ 1233455 w 2849139"/>
              <a:gd name="connsiteY1" fmla="*/ 1079904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233455 w 2849139"/>
              <a:gd name="connsiteY1" fmla="*/ 1079904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144010 w 2849139"/>
              <a:gd name="connsiteY1" fmla="*/ 1061966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144010 w 2849139"/>
              <a:gd name="connsiteY1" fmla="*/ 1061966 h 3361316"/>
              <a:gd name="connsiteX2" fmla="*/ 2849139 w 2849139"/>
              <a:gd name="connsiteY2" fmla="*/ 3361316 h 3361316"/>
              <a:gd name="connsiteX0" fmla="*/ 0 w 2849139"/>
              <a:gd name="connsiteY0" fmla="*/ 0 h 3361316"/>
              <a:gd name="connsiteX1" fmla="*/ 1144010 w 2849139"/>
              <a:gd name="connsiteY1" fmla="*/ 1061966 h 3361316"/>
              <a:gd name="connsiteX2" fmla="*/ 2849139 w 2849139"/>
              <a:gd name="connsiteY2" fmla="*/ 3361316 h 3361316"/>
              <a:gd name="connsiteX0" fmla="*/ 0 w 2564541"/>
              <a:gd name="connsiteY0" fmla="*/ 0 h 3065343"/>
              <a:gd name="connsiteX1" fmla="*/ 859412 w 2564541"/>
              <a:gd name="connsiteY1" fmla="*/ 765993 h 3065343"/>
              <a:gd name="connsiteX2" fmla="*/ 2564541 w 2564541"/>
              <a:gd name="connsiteY2" fmla="*/ 3065343 h 3065343"/>
              <a:gd name="connsiteX0" fmla="*/ 0 w 2564541"/>
              <a:gd name="connsiteY0" fmla="*/ 0 h 3065343"/>
              <a:gd name="connsiteX1" fmla="*/ 859412 w 2564541"/>
              <a:gd name="connsiteY1" fmla="*/ 765993 h 3065343"/>
              <a:gd name="connsiteX2" fmla="*/ 2564541 w 2564541"/>
              <a:gd name="connsiteY2" fmla="*/ 3065343 h 3065343"/>
              <a:gd name="connsiteX0" fmla="*/ 0 w 2442570"/>
              <a:gd name="connsiteY0" fmla="*/ 0 h 2850090"/>
              <a:gd name="connsiteX1" fmla="*/ 737441 w 2442570"/>
              <a:gd name="connsiteY1" fmla="*/ 550740 h 2850090"/>
              <a:gd name="connsiteX2" fmla="*/ 2442570 w 2442570"/>
              <a:gd name="connsiteY2" fmla="*/ 2850090 h 2850090"/>
              <a:gd name="connsiteX0" fmla="*/ 0 w 2442570"/>
              <a:gd name="connsiteY0" fmla="*/ 0 h 2850090"/>
              <a:gd name="connsiteX1" fmla="*/ 737441 w 2442570"/>
              <a:gd name="connsiteY1" fmla="*/ 550740 h 2850090"/>
              <a:gd name="connsiteX2" fmla="*/ 2442570 w 2442570"/>
              <a:gd name="connsiteY2" fmla="*/ 2850090 h 2850090"/>
              <a:gd name="connsiteX0" fmla="*/ 0 w 2377520"/>
              <a:gd name="connsiteY0" fmla="*/ 0 h 2805246"/>
              <a:gd name="connsiteX1" fmla="*/ 672391 w 2377520"/>
              <a:gd name="connsiteY1" fmla="*/ 505896 h 2805246"/>
              <a:gd name="connsiteX2" fmla="*/ 2377520 w 2377520"/>
              <a:gd name="connsiteY2" fmla="*/ 2805246 h 2805246"/>
              <a:gd name="connsiteX0" fmla="*/ 0 w 2377520"/>
              <a:gd name="connsiteY0" fmla="*/ 0 h 2805246"/>
              <a:gd name="connsiteX1" fmla="*/ 672391 w 2377520"/>
              <a:gd name="connsiteY1" fmla="*/ 505896 h 2805246"/>
              <a:gd name="connsiteX2" fmla="*/ 2377520 w 2377520"/>
              <a:gd name="connsiteY2" fmla="*/ 2805246 h 2805246"/>
              <a:gd name="connsiteX0" fmla="*/ 0 w 2385651"/>
              <a:gd name="connsiteY0" fmla="*/ 0 h 2868028"/>
              <a:gd name="connsiteX1" fmla="*/ 680522 w 2385651"/>
              <a:gd name="connsiteY1" fmla="*/ 568678 h 2868028"/>
              <a:gd name="connsiteX2" fmla="*/ 2385651 w 2385651"/>
              <a:gd name="connsiteY2" fmla="*/ 2868028 h 2868028"/>
              <a:gd name="connsiteX0" fmla="*/ 0 w 2304337"/>
              <a:gd name="connsiteY0" fmla="*/ 0 h 2859059"/>
              <a:gd name="connsiteX1" fmla="*/ 599208 w 2304337"/>
              <a:gd name="connsiteY1" fmla="*/ 559709 h 2859059"/>
              <a:gd name="connsiteX2" fmla="*/ 2304337 w 2304337"/>
              <a:gd name="connsiteY2" fmla="*/ 2859059 h 2859059"/>
              <a:gd name="connsiteX0" fmla="*/ 0 w 3676276"/>
              <a:gd name="connsiteY0" fmla="*/ 0 h 2680221"/>
              <a:gd name="connsiteX1" fmla="*/ 1971147 w 3676276"/>
              <a:gd name="connsiteY1" fmla="*/ 380871 h 2680221"/>
              <a:gd name="connsiteX2" fmla="*/ 3676276 w 3676276"/>
              <a:gd name="connsiteY2" fmla="*/ 2680221 h 2680221"/>
              <a:gd name="connsiteX0" fmla="*/ 0 w 3676276"/>
              <a:gd name="connsiteY0" fmla="*/ 0 h 2680221"/>
              <a:gd name="connsiteX1" fmla="*/ 1653107 w 3676276"/>
              <a:gd name="connsiteY1" fmla="*/ 752304 h 2680221"/>
              <a:gd name="connsiteX2" fmla="*/ 3676276 w 3676276"/>
              <a:gd name="connsiteY2" fmla="*/ 2680221 h 2680221"/>
              <a:gd name="connsiteX0" fmla="*/ 0 w 3682513"/>
              <a:gd name="connsiteY0" fmla="*/ 0 h 2411964"/>
              <a:gd name="connsiteX1" fmla="*/ 1653107 w 3682513"/>
              <a:gd name="connsiteY1" fmla="*/ 752304 h 2411964"/>
              <a:gd name="connsiteX2" fmla="*/ 3682513 w 3682513"/>
              <a:gd name="connsiteY2" fmla="*/ 2411964 h 2411964"/>
              <a:gd name="connsiteX0" fmla="*/ 0 w 3682513"/>
              <a:gd name="connsiteY0" fmla="*/ 0 h 2411964"/>
              <a:gd name="connsiteX1" fmla="*/ 1135512 w 3682513"/>
              <a:gd name="connsiteY1" fmla="*/ 614736 h 2411964"/>
              <a:gd name="connsiteX2" fmla="*/ 3682513 w 3682513"/>
              <a:gd name="connsiteY2" fmla="*/ 2411964 h 2411964"/>
              <a:gd name="connsiteX0" fmla="*/ 0 w 3682513"/>
              <a:gd name="connsiteY0" fmla="*/ 0 h 2411964"/>
              <a:gd name="connsiteX1" fmla="*/ 1135512 w 3682513"/>
              <a:gd name="connsiteY1" fmla="*/ 614736 h 2411964"/>
              <a:gd name="connsiteX2" fmla="*/ 3682513 w 3682513"/>
              <a:gd name="connsiteY2" fmla="*/ 2411964 h 2411964"/>
              <a:gd name="connsiteX0" fmla="*/ 0 w 3682513"/>
              <a:gd name="connsiteY0" fmla="*/ 0 h 2411964"/>
              <a:gd name="connsiteX1" fmla="*/ 1135512 w 3682513"/>
              <a:gd name="connsiteY1" fmla="*/ 614736 h 2411964"/>
              <a:gd name="connsiteX2" fmla="*/ 3682513 w 3682513"/>
              <a:gd name="connsiteY2" fmla="*/ 2411964 h 2411964"/>
              <a:gd name="connsiteX0" fmla="*/ 0 w 3682513"/>
              <a:gd name="connsiteY0" fmla="*/ 0 h 2518892"/>
              <a:gd name="connsiteX1" fmla="*/ 1135512 w 3682513"/>
              <a:gd name="connsiteY1" fmla="*/ 614736 h 2518892"/>
              <a:gd name="connsiteX2" fmla="*/ 3682513 w 3682513"/>
              <a:gd name="connsiteY2" fmla="*/ 2518892 h 2518892"/>
              <a:gd name="connsiteX0" fmla="*/ 0 w 3682513"/>
              <a:gd name="connsiteY0" fmla="*/ 0 h 2518892"/>
              <a:gd name="connsiteX1" fmla="*/ 1135512 w 3682513"/>
              <a:gd name="connsiteY1" fmla="*/ 614736 h 2518892"/>
              <a:gd name="connsiteX2" fmla="*/ 3682513 w 3682513"/>
              <a:gd name="connsiteY2" fmla="*/ 2518892 h 2518892"/>
              <a:gd name="connsiteX0" fmla="*/ 0 w 3660970"/>
              <a:gd name="connsiteY0" fmla="*/ 0 h 2602058"/>
              <a:gd name="connsiteX1" fmla="*/ 1135512 w 3660970"/>
              <a:gd name="connsiteY1" fmla="*/ 614736 h 2602058"/>
              <a:gd name="connsiteX2" fmla="*/ 3660970 w 3660970"/>
              <a:gd name="connsiteY2" fmla="*/ 2602058 h 2602058"/>
              <a:gd name="connsiteX0" fmla="*/ 0 w 3660970"/>
              <a:gd name="connsiteY0" fmla="*/ 0 h 2602058"/>
              <a:gd name="connsiteX1" fmla="*/ 1135512 w 3660970"/>
              <a:gd name="connsiteY1" fmla="*/ 614736 h 2602058"/>
              <a:gd name="connsiteX2" fmla="*/ 3660970 w 3660970"/>
              <a:gd name="connsiteY2" fmla="*/ 2602058 h 2602058"/>
              <a:gd name="connsiteX0" fmla="*/ 0 w 3660970"/>
              <a:gd name="connsiteY0" fmla="*/ 0 h 2602058"/>
              <a:gd name="connsiteX1" fmla="*/ 1135512 w 3660970"/>
              <a:gd name="connsiteY1" fmla="*/ 614736 h 2602058"/>
              <a:gd name="connsiteX2" fmla="*/ 3660970 w 3660970"/>
              <a:gd name="connsiteY2" fmla="*/ 2602058 h 2602058"/>
              <a:gd name="connsiteX0" fmla="*/ 0 w 3660970"/>
              <a:gd name="connsiteY0" fmla="*/ 0 h 2602058"/>
              <a:gd name="connsiteX1" fmla="*/ 1135512 w 3660970"/>
              <a:gd name="connsiteY1" fmla="*/ 614736 h 2602058"/>
              <a:gd name="connsiteX2" fmla="*/ 3660970 w 3660970"/>
              <a:gd name="connsiteY2" fmla="*/ 2602058 h 2602058"/>
              <a:gd name="connsiteX0" fmla="*/ 0 w 3660970"/>
              <a:gd name="connsiteY0" fmla="*/ 0 h 2602058"/>
              <a:gd name="connsiteX1" fmla="*/ 1620226 w 3660970"/>
              <a:gd name="connsiteY1" fmla="*/ 792949 h 2602058"/>
              <a:gd name="connsiteX2" fmla="*/ 3660970 w 3660970"/>
              <a:gd name="connsiteY2" fmla="*/ 2602058 h 2602058"/>
              <a:gd name="connsiteX0" fmla="*/ 0 w 3660970"/>
              <a:gd name="connsiteY0" fmla="*/ 0 h 2602058"/>
              <a:gd name="connsiteX1" fmla="*/ 1620226 w 3660970"/>
              <a:gd name="connsiteY1" fmla="*/ 792949 h 2602058"/>
              <a:gd name="connsiteX2" fmla="*/ 3660970 w 3660970"/>
              <a:gd name="connsiteY2" fmla="*/ 2602058 h 2602058"/>
              <a:gd name="connsiteX0" fmla="*/ 0 w 3660970"/>
              <a:gd name="connsiteY0" fmla="*/ 0 h 2602058"/>
              <a:gd name="connsiteX1" fmla="*/ 1620226 w 3660970"/>
              <a:gd name="connsiteY1" fmla="*/ 792949 h 2602058"/>
              <a:gd name="connsiteX2" fmla="*/ 3660970 w 3660970"/>
              <a:gd name="connsiteY2" fmla="*/ 2602058 h 2602058"/>
              <a:gd name="connsiteX0" fmla="*/ 0 w 3800999"/>
              <a:gd name="connsiteY0" fmla="*/ 0 h 2613939"/>
              <a:gd name="connsiteX1" fmla="*/ 1760255 w 3800999"/>
              <a:gd name="connsiteY1" fmla="*/ 804830 h 2613939"/>
              <a:gd name="connsiteX2" fmla="*/ 3800999 w 3800999"/>
              <a:gd name="connsiteY2" fmla="*/ 2613939 h 2613939"/>
              <a:gd name="connsiteX0" fmla="*/ 0 w 3800999"/>
              <a:gd name="connsiteY0" fmla="*/ 0 h 2613939"/>
              <a:gd name="connsiteX1" fmla="*/ 1760255 w 3800999"/>
              <a:gd name="connsiteY1" fmla="*/ 804830 h 2613939"/>
              <a:gd name="connsiteX2" fmla="*/ 3800999 w 3800999"/>
              <a:gd name="connsiteY2" fmla="*/ 2613939 h 2613939"/>
              <a:gd name="connsiteX0" fmla="*/ 0 w 3800999"/>
              <a:gd name="connsiteY0" fmla="*/ 0 h 2613939"/>
              <a:gd name="connsiteX1" fmla="*/ 1760255 w 3800999"/>
              <a:gd name="connsiteY1" fmla="*/ 804830 h 2613939"/>
              <a:gd name="connsiteX2" fmla="*/ 3800999 w 3800999"/>
              <a:gd name="connsiteY2" fmla="*/ 2613939 h 2613939"/>
              <a:gd name="connsiteX0" fmla="*/ 0 w 3800999"/>
              <a:gd name="connsiteY0" fmla="*/ 0 h 2613939"/>
              <a:gd name="connsiteX1" fmla="*/ 1835655 w 3800999"/>
              <a:gd name="connsiteY1" fmla="*/ 816710 h 2613939"/>
              <a:gd name="connsiteX2" fmla="*/ 3800999 w 3800999"/>
              <a:gd name="connsiteY2" fmla="*/ 2613939 h 261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0999" h="2613939">
                <a:moveTo>
                  <a:pt x="0" y="0"/>
                </a:moveTo>
                <a:cubicBezTo>
                  <a:pt x="536366" y="371633"/>
                  <a:pt x="922097" y="547385"/>
                  <a:pt x="1835655" y="816710"/>
                </a:cubicBezTo>
                <a:cubicBezTo>
                  <a:pt x="2749213" y="1086035"/>
                  <a:pt x="2942913" y="1503650"/>
                  <a:pt x="3800999" y="261393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8C571-57FC-A148-8DD0-F5BC839D99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858000" cy="9906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0628416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10628416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10628416 w 12192000"/>
              <a:gd name="connsiteY2" fmla="*/ 0 h 6858000"/>
              <a:gd name="connsiteX3" fmla="*/ 12192000 w 12192000"/>
              <a:gd name="connsiteY3" fmla="*/ 0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10628416 w 12192000"/>
              <a:gd name="connsiteY2" fmla="*/ 0 h 6858000"/>
              <a:gd name="connsiteX3" fmla="*/ 10814462 w 12192000"/>
              <a:gd name="connsiteY3" fmla="*/ 1472540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13371 w 12192000"/>
              <a:gd name="connsiteY2" fmla="*/ 700644 h 6858000"/>
              <a:gd name="connsiteX3" fmla="*/ 10814462 w 12192000"/>
              <a:gd name="connsiteY3" fmla="*/ 1472540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13371 w 12192000"/>
              <a:gd name="connsiteY2" fmla="*/ 700644 h 6858000"/>
              <a:gd name="connsiteX3" fmla="*/ 10660083 w 12192000"/>
              <a:gd name="connsiteY3" fmla="*/ 1223158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13371 w 12192000"/>
              <a:gd name="connsiteY2" fmla="*/ 700644 h 6858000"/>
              <a:gd name="connsiteX3" fmla="*/ 10660083 w 12192000"/>
              <a:gd name="connsiteY3" fmla="*/ 1223158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13371 w 12192000"/>
              <a:gd name="connsiteY2" fmla="*/ 700644 h 6858000"/>
              <a:gd name="connsiteX3" fmla="*/ 10660083 w 12192000"/>
              <a:gd name="connsiteY3" fmla="*/ 1223158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13371 w 12192000"/>
              <a:gd name="connsiteY2" fmla="*/ 700644 h 6858000"/>
              <a:gd name="connsiteX3" fmla="*/ 10660083 w 12192000"/>
              <a:gd name="connsiteY3" fmla="*/ 1223158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96498 w 12192000"/>
              <a:gd name="connsiteY2" fmla="*/ 712519 h 6858000"/>
              <a:gd name="connsiteX3" fmla="*/ 10660083 w 12192000"/>
              <a:gd name="connsiteY3" fmla="*/ 1223158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96498 w 12192000"/>
              <a:gd name="connsiteY2" fmla="*/ 712519 h 6858000"/>
              <a:gd name="connsiteX3" fmla="*/ 10660083 w 12192000"/>
              <a:gd name="connsiteY3" fmla="*/ 1223158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096498 w 12192000"/>
              <a:gd name="connsiteY2" fmla="*/ 712519 h 6858000"/>
              <a:gd name="connsiteX3" fmla="*/ 10790711 w 12192000"/>
              <a:gd name="connsiteY3" fmla="*/ 1318161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227126 w 12192000"/>
              <a:gd name="connsiteY2" fmla="*/ 724394 h 6858000"/>
              <a:gd name="connsiteX3" fmla="*/ 10790711 w 12192000"/>
              <a:gd name="connsiteY3" fmla="*/ 1318161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7766462 w 12192000"/>
              <a:gd name="connsiteY1" fmla="*/ 0 h 6858000"/>
              <a:gd name="connsiteX2" fmla="*/ 9227126 w 12192000"/>
              <a:gd name="connsiteY2" fmla="*/ 724394 h 6858000"/>
              <a:gd name="connsiteX3" fmla="*/ 10790711 w 12192000"/>
              <a:gd name="connsiteY3" fmla="*/ 1318161 h 6858000"/>
              <a:gd name="connsiteX4" fmla="*/ 12172208 w 12192000"/>
              <a:gd name="connsiteY4" fmla="*/ 2707574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766462" y="0"/>
                </a:lnTo>
                <a:cubicBezTo>
                  <a:pt x="8182098" y="233548"/>
                  <a:pt x="8663708" y="492826"/>
                  <a:pt x="9227126" y="724394"/>
                </a:cubicBezTo>
                <a:cubicBezTo>
                  <a:pt x="9790544" y="955962"/>
                  <a:pt x="10299864" y="987631"/>
                  <a:pt x="10790711" y="1318161"/>
                </a:cubicBezTo>
                <a:cubicBezTo>
                  <a:pt x="11281558" y="1648691"/>
                  <a:pt x="11668166" y="2212769"/>
                  <a:pt x="12172208" y="2707574"/>
                </a:cubicBezTo>
                <a:cubicBezTo>
                  <a:pt x="12178805" y="4091049"/>
                  <a:pt x="12185403" y="5474525"/>
                  <a:pt x="1219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AE2F147-B741-E441-80F0-005B79917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4639" y="8801428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6949E65-675E-EA4C-A711-1148F053A83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775" y="168468"/>
            <a:ext cx="198120" cy="478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796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E732A-FF07-4645-84E9-A365DE2BE2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676" y="1000560"/>
            <a:ext cx="6876704" cy="89334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896112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16625 h 6874625"/>
              <a:gd name="connsiteX1" fmla="*/ 4513811 w 12192000"/>
              <a:gd name="connsiteY1" fmla="*/ 0 h 6874625"/>
              <a:gd name="connsiteX2" fmla="*/ 8961120 w 12192000"/>
              <a:gd name="connsiteY2" fmla="*/ 16625 h 6874625"/>
              <a:gd name="connsiteX3" fmla="*/ 12192000 w 12192000"/>
              <a:gd name="connsiteY3" fmla="*/ 16625 h 6874625"/>
              <a:gd name="connsiteX4" fmla="*/ 12192000 w 12192000"/>
              <a:gd name="connsiteY4" fmla="*/ 6874625 h 6874625"/>
              <a:gd name="connsiteX5" fmla="*/ 0 w 12192000"/>
              <a:gd name="connsiteY5" fmla="*/ 6874625 h 6874625"/>
              <a:gd name="connsiteX6" fmla="*/ 0 w 12192000"/>
              <a:gd name="connsiteY6" fmla="*/ 16625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8969433 w 12200313"/>
              <a:gd name="connsiteY2" fmla="*/ 16625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54480 h 6874625"/>
              <a:gd name="connsiteX1" fmla="*/ 4522124 w 12200313"/>
              <a:gd name="connsiteY1" fmla="*/ 0 h 6874625"/>
              <a:gd name="connsiteX2" fmla="*/ 7888779 w 12200313"/>
              <a:gd name="connsiteY2" fmla="*/ 1271847 h 6874625"/>
              <a:gd name="connsiteX3" fmla="*/ 12200313 w 12200313"/>
              <a:gd name="connsiteY3" fmla="*/ 16625 h 6874625"/>
              <a:gd name="connsiteX4" fmla="*/ 12200313 w 12200313"/>
              <a:gd name="connsiteY4" fmla="*/ 6874625 h 6874625"/>
              <a:gd name="connsiteX5" fmla="*/ 8313 w 12200313"/>
              <a:gd name="connsiteY5" fmla="*/ 6874625 h 6874625"/>
              <a:gd name="connsiteX6" fmla="*/ 0 w 12200313"/>
              <a:gd name="connsiteY6" fmla="*/ 1554480 h 6874625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7888779 w 12200313"/>
              <a:gd name="connsiteY2" fmla="*/ 1255222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37419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8313 w 12200313"/>
              <a:gd name="connsiteY5" fmla="*/ 6858000 h 6858000"/>
              <a:gd name="connsiteX6" fmla="*/ 0 w 12200313"/>
              <a:gd name="connsiteY6" fmla="*/ 1537855 h 6858000"/>
              <a:gd name="connsiteX0" fmla="*/ 0 w 12200313"/>
              <a:gd name="connsiteY0" fmla="*/ 1537855 h 6858000"/>
              <a:gd name="connsiteX1" fmla="*/ 4214553 w 12200313"/>
              <a:gd name="connsiteY1" fmla="*/ 423950 h 6858000"/>
              <a:gd name="connsiteX2" fmla="*/ 8429106 w 12200313"/>
              <a:gd name="connsiteY2" fmla="*/ 1662545 h 6858000"/>
              <a:gd name="connsiteX3" fmla="*/ 12200313 w 12200313"/>
              <a:gd name="connsiteY3" fmla="*/ 0 h 6858000"/>
              <a:gd name="connsiteX4" fmla="*/ 12200313 w 12200313"/>
              <a:gd name="connsiteY4" fmla="*/ 6858000 h 6858000"/>
              <a:gd name="connsiteX5" fmla="*/ 0 w 12200313"/>
              <a:gd name="connsiteY5" fmla="*/ 6184669 h 6858000"/>
              <a:gd name="connsiteX6" fmla="*/ 0 w 12200313"/>
              <a:gd name="connsiteY6" fmla="*/ 1537855 h 6858000"/>
              <a:gd name="connsiteX0" fmla="*/ 0 w 12225252"/>
              <a:gd name="connsiteY0" fmla="*/ 1537855 h 6184669"/>
              <a:gd name="connsiteX1" fmla="*/ 4214553 w 12225252"/>
              <a:gd name="connsiteY1" fmla="*/ 423950 h 6184669"/>
              <a:gd name="connsiteX2" fmla="*/ 8429106 w 12225252"/>
              <a:gd name="connsiteY2" fmla="*/ 1662545 h 6184669"/>
              <a:gd name="connsiteX3" fmla="*/ 12200313 w 12225252"/>
              <a:gd name="connsiteY3" fmla="*/ 0 h 6184669"/>
              <a:gd name="connsiteX4" fmla="*/ 12225252 w 12225252"/>
              <a:gd name="connsiteY4" fmla="*/ 6184669 h 6184669"/>
              <a:gd name="connsiteX5" fmla="*/ 0 w 12225252"/>
              <a:gd name="connsiteY5" fmla="*/ 6184669 h 6184669"/>
              <a:gd name="connsiteX6" fmla="*/ 0 w 12225252"/>
              <a:gd name="connsiteY6" fmla="*/ 1537855 h 618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5252" h="6184669">
                <a:moveTo>
                  <a:pt x="0" y="1537855"/>
                </a:moveTo>
                <a:cubicBezTo>
                  <a:pt x="1404851" y="1166553"/>
                  <a:pt x="2809702" y="403168"/>
                  <a:pt x="4214553" y="423950"/>
                </a:cubicBezTo>
                <a:cubicBezTo>
                  <a:pt x="5619404" y="444732"/>
                  <a:pt x="6415579" y="1684712"/>
                  <a:pt x="8429106" y="1662545"/>
                </a:cubicBezTo>
                <a:cubicBezTo>
                  <a:pt x="10442633" y="1640378"/>
                  <a:pt x="10943244" y="554182"/>
                  <a:pt x="12200313" y="0"/>
                </a:cubicBezTo>
                <a:lnTo>
                  <a:pt x="12225252" y="6184669"/>
                </a:lnTo>
                <a:lnTo>
                  <a:pt x="0" y="6184669"/>
                </a:lnTo>
                <a:lnTo>
                  <a:pt x="0" y="1537855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b="1" i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8F6DC87-5648-874A-BC80-066A0CDAC274}"/>
              </a:ext>
            </a:extLst>
          </p:cNvPr>
          <p:cNvSpPr/>
          <p:nvPr userDrawn="1"/>
        </p:nvSpPr>
        <p:spPr>
          <a:xfrm flipH="1">
            <a:off x="-161768" y="183914"/>
            <a:ext cx="7192775" cy="2859237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11161166"/>
              <a:gd name="connsiteY0" fmla="*/ 0 h 2305594"/>
              <a:gd name="connsiteX1" fmla="*/ 10053889 w 11161166"/>
              <a:gd name="connsiteY1" fmla="*/ 287165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996458 w 11161166"/>
              <a:gd name="connsiteY1" fmla="*/ 1809104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11161166 w 11161166"/>
              <a:gd name="connsiteY2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145398 w 11161166"/>
              <a:gd name="connsiteY2" fmla="*/ 1724198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2174599 w 11161166"/>
              <a:gd name="connsiteY1" fmla="*/ 1526341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161166"/>
              <a:gd name="connsiteY0" fmla="*/ 0 h 2305594"/>
              <a:gd name="connsiteX1" fmla="*/ 3192498 w 11161166"/>
              <a:gd name="connsiteY1" fmla="*/ 1717623 h 2305594"/>
              <a:gd name="connsiteX2" fmla="*/ 7545018 w 11161166"/>
              <a:gd name="connsiteY2" fmla="*/ 493341 h 2305594"/>
              <a:gd name="connsiteX3" fmla="*/ 11161166 w 11161166"/>
              <a:gd name="connsiteY3" fmla="*/ 2305594 h 2305594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7778757 w 11394905"/>
              <a:gd name="connsiteY2" fmla="*/ 643040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394905"/>
              <a:gd name="connsiteY0" fmla="*/ 0 h 2455293"/>
              <a:gd name="connsiteX1" fmla="*/ 3426237 w 11394905"/>
              <a:gd name="connsiteY1" fmla="*/ 1867322 h 2455293"/>
              <a:gd name="connsiteX2" fmla="*/ 8155756 w 11394905"/>
              <a:gd name="connsiteY2" fmla="*/ 676305 h 2455293"/>
              <a:gd name="connsiteX3" fmla="*/ 11394905 w 11394905"/>
              <a:gd name="connsiteY3" fmla="*/ 2455293 h 2455293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67800"/>
              <a:gd name="connsiteX1" fmla="*/ 3426237 w 11402445"/>
              <a:gd name="connsiteY1" fmla="*/ 1867322 h 1867800"/>
              <a:gd name="connsiteX2" fmla="*/ 8155756 w 11402445"/>
              <a:gd name="connsiteY2" fmla="*/ 676305 h 1867800"/>
              <a:gd name="connsiteX3" fmla="*/ 11402445 w 11402445"/>
              <a:gd name="connsiteY3" fmla="*/ 1856498 h 1867800"/>
              <a:gd name="connsiteX0" fmla="*/ 0 w 11402445"/>
              <a:gd name="connsiteY0" fmla="*/ 0 h 1872781"/>
              <a:gd name="connsiteX1" fmla="*/ 3426237 w 11402445"/>
              <a:gd name="connsiteY1" fmla="*/ 1867322 h 1872781"/>
              <a:gd name="connsiteX2" fmla="*/ 7839076 w 11402445"/>
              <a:gd name="connsiteY2" fmla="*/ 634722 h 1872781"/>
              <a:gd name="connsiteX3" fmla="*/ 11402445 w 11402445"/>
              <a:gd name="connsiteY3" fmla="*/ 1856498 h 1872781"/>
              <a:gd name="connsiteX0" fmla="*/ 0 w 11402445"/>
              <a:gd name="connsiteY0" fmla="*/ 0 h 1872947"/>
              <a:gd name="connsiteX1" fmla="*/ 3426237 w 11402445"/>
              <a:gd name="connsiteY1" fmla="*/ 1867322 h 1872947"/>
              <a:gd name="connsiteX2" fmla="*/ 8042656 w 11402445"/>
              <a:gd name="connsiteY2" fmla="*/ 643038 h 1872947"/>
              <a:gd name="connsiteX3" fmla="*/ 11402445 w 11402445"/>
              <a:gd name="connsiteY3" fmla="*/ 185649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62765"/>
              <a:gd name="connsiteY0" fmla="*/ 0 h 1872947"/>
              <a:gd name="connsiteX1" fmla="*/ 3426237 w 11462765"/>
              <a:gd name="connsiteY1" fmla="*/ 1867322 h 1872947"/>
              <a:gd name="connsiteX2" fmla="*/ 8042656 w 11462765"/>
              <a:gd name="connsiteY2" fmla="*/ 643038 h 1872947"/>
              <a:gd name="connsiteX3" fmla="*/ 11462765 w 11462765"/>
              <a:gd name="connsiteY3" fmla="*/ 1781648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673533 h 1872947"/>
              <a:gd name="connsiteX0" fmla="*/ 0 w 11477845"/>
              <a:gd name="connsiteY0" fmla="*/ 0 h 1872947"/>
              <a:gd name="connsiteX1" fmla="*/ 3426237 w 11477845"/>
              <a:gd name="connsiteY1" fmla="*/ 1867322 h 1872947"/>
              <a:gd name="connsiteX2" fmla="*/ 8042656 w 11477845"/>
              <a:gd name="connsiteY2" fmla="*/ 643038 h 1872947"/>
              <a:gd name="connsiteX3" fmla="*/ 11477845 w 11477845"/>
              <a:gd name="connsiteY3" fmla="*/ 1740066 h 1872947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8042656 w 11553245"/>
              <a:gd name="connsiteY2" fmla="*/ 643038 h 1972931"/>
              <a:gd name="connsiteX3" fmla="*/ 11553245 w 11553245"/>
              <a:gd name="connsiteY3" fmla="*/ 1972931 h 1972931"/>
              <a:gd name="connsiteX0" fmla="*/ 0 w 11553245"/>
              <a:gd name="connsiteY0" fmla="*/ 0 h 1972931"/>
              <a:gd name="connsiteX1" fmla="*/ 3426237 w 11553245"/>
              <a:gd name="connsiteY1" fmla="*/ 1867322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2074404"/>
              <a:gd name="connsiteX1" fmla="*/ 3411157 w 11553245"/>
              <a:gd name="connsiteY1" fmla="*/ 2066920 h 2074404"/>
              <a:gd name="connsiteX2" fmla="*/ 7831537 w 11553245"/>
              <a:gd name="connsiteY2" fmla="*/ 767787 h 2074404"/>
              <a:gd name="connsiteX3" fmla="*/ 11553245 w 11553245"/>
              <a:gd name="connsiteY3" fmla="*/ 1972931 h 2074404"/>
              <a:gd name="connsiteX0" fmla="*/ 0 w 11553245"/>
              <a:gd name="connsiteY0" fmla="*/ 0 h 1972931"/>
              <a:gd name="connsiteX1" fmla="*/ 3426237 w 11553245"/>
              <a:gd name="connsiteY1" fmla="*/ 1917221 h 1972931"/>
              <a:gd name="connsiteX2" fmla="*/ 7831537 w 11553245"/>
              <a:gd name="connsiteY2" fmla="*/ 767787 h 1972931"/>
              <a:gd name="connsiteX3" fmla="*/ 11553245 w 11553245"/>
              <a:gd name="connsiteY3" fmla="*/ 1972931 h 1972931"/>
              <a:gd name="connsiteX0" fmla="*/ 0 w 11553245"/>
              <a:gd name="connsiteY0" fmla="*/ 0 h 1999914"/>
              <a:gd name="connsiteX1" fmla="*/ 3403617 w 11553245"/>
              <a:gd name="connsiteY1" fmla="*/ 1992071 h 1999914"/>
              <a:gd name="connsiteX2" fmla="*/ 7831537 w 11553245"/>
              <a:gd name="connsiteY2" fmla="*/ 767787 h 1999914"/>
              <a:gd name="connsiteX3" fmla="*/ 11553245 w 11553245"/>
              <a:gd name="connsiteY3" fmla="*/ 1972931 h 1999914"/>
              <a:gd name="connsiteX0" fmla="*/ 0 w 11553245"/>
              <a:gd name="connsiteY0" fmla="*/ 0 h 2049572"/>
              <a:gd name="connsiteX1" fmla="*/ 3396077 w 11553245"/>
              <a:gd name="connsiteY1" fmla="*/ 2041972 h 2049572"/>
              <a:gd name="connsiteX2" fmla="*/ 7831537 w 11553245"/>
              <a:gd name="connsiteY2" fmla="*/ 767787 h 2049572"/>
              <a:gd name="connsiteX3" fmla="*/ 11553245 w 11553245"/>
              <a:gd name="connsiteY3" fmla="*/ 1972931 h 2049572"/>
              <a:gd name="connsiteX0" fmla="*/ 0 w 11553245"/>
              <a:gd name="connsiteY0" fmla="*/ 0 h 2041295"/>
              <a:gd name="connsiteX1" fmla="*/ 3644897 w 11553245"/>
              <a:gd name="connsiteY1" fmla="*/ 2033656 h 2041295"/>
              <a:gd name="connsiteX2" fmla="*/ 7831537 w 11553245"/>
              <a:gd name="connsiteY2" fmla="*/ 767787 h 2041295"/>
              <a:gd name="connsiteX3" fmla="*/ 11553245 w 11553245"/>
              <a:gd name="connsiteY3" fmla="*/ 1972931 h 2041295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53245"/>
              <a:gd name="connsiteY0" fmla="*/ 0 h 2035082"/>
              <a:gd name="connsiteX1" fmla="*/ 3644897 w 11553245"/>
              <a:gd name="connsiteY1" fmla="*/ 2033656 h 2035082"/>
              <a:gd name="connsiteX2" fmla="*/ 7831537 w 11553245"/>
              <a:gd name="connsiteY2" fmla="*/ 767787 h 2035082"/>
              <a:gd name="connsiteX3" fmla="*/ 11553245 w 11553245"/>
              <a:gd name="connsiteY3" fmla="*/ 1972931 h 2035082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48195"/>
              <a:gd name="connsiteX1" fmla="*/ 36901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881448"/>
              <a:gd name="connsiteX1" fmla="*/ 3373457 w 11598485"/>
              <a:gd name="connsiteY1" fmla="*/ 1825741 h 1881448"/>
              <a:gd name="connsiteX2" fmla="*/ 7876777 w 11598485"/>
              <a:gd name="connsiteY2" fmla="*/ 676304 h 1881448"/>
              <a:gd name="connsiteX3" fmla="*/ 11598485 w 11598485"/>
              <a:gd name="connsiteY3" fmla="*/ 1881448 h 1881448"/>
              <a:gd name="connsiteX0" fmla="*/ 0 w 11598485"/>
              <a:gd name="connsiteY0" fmla="*/ 0 h 1948195"/>
              <a:gd name="connsiteX1" fmla="*/ 3388537 w 11598485"/>
              <a:gd name="connsiteY1" fmla="*/ 1942173 h 1948195"/>
              <a:gd name="connsiteX2" fmla="*/ 7876777 w 11598485"/>
              <a:gd name="connsiteY2" fmla="*/ 676304 h 1948195"/>
              <a:gd name="connsiteX3" fmla="*/ 11598485 w 11598485"/>
              <a:gd name="connsiteY3" fmla="*/ 1881448 h 1948195"/>
              <a:gd name="connsiteX0" fmla="*/ 0 w 11598485"/>
              <a:gd name="connsiteY0" fmla="*/ 0 h 1980395"/>
              <a:gd name="connsiteX1" fmla="*/ 3388537 w 11598485"/>
              <a:gd name="connsiteY1" fmla="*/ 1942173 h 1980395"/>
              <a:gd name="connsiteX2" fmla="*/ 7876777 w 11598485"/>
              <a:gd name="connsiteY2" fmla="*/ 676304 h 1980395"/>
              <a:gd name="connsiteX3" fmla="*/ 11598485 w 11598485"/>
              <a:gd name="connsiteY3" fmla="*/ 1881448 h 198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8485" h="1980395">
                <a:moveTo>
                  <a:pt x="0" y="0"/>
                </a:moveTo>
                <a:cubicBezTo>
                  <a:pt x="868323" y="242546"/>
                  <a:pt x="1789221" y="1629858"/>
                  <a:pt x="3388537" y="1942173"/>
                </a:cubicBezTo>
                <a:cubicBezTo>
                  <a:pt x="4987853" y="2254488"/>
                  <a:pt x="6379016" y="546429"/>
                  <a:pt x="7876777" y="676304"/>
                </a:cubicBezTo>
                <a:cubicBezTo>
                  <a:pt x="9374538" y="806180"/>
                  <a:pt x="10484329" y="1493468"/>
                  <a:pt x="11598485" y="1881448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32BABB4-39FA-D444-BDDA-3E1DA91673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4639" y="8801428"/>
            <a:ext cx="2173361" cy="363999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bg1"/>
              </a:gs>
              <a:gs pos="33000">
                <a:srgbClr val="FFFFFF"/>
              </a:gs>
            </a:gsLst>
            <a:lin ang="0" scaled="0"/>
          </a:gradFill>
        </p:spPr>
        <p:txBody>
          <a:bodyPr lIns="0" tIns="0" rIns="72000" bIns="0" anchor="ctr"/>
          <a:lstStyle>
            <a:lvl1pPr marL="0" indent="0" algn="r">
              <a:buFontTx/>
              <a:buNone/>
              <a:defRPr sz="788" b="1" i="0" cap="none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b="1" i="0">
                <a:latin typeface="Aktiv Grotesk Trial" panose="020B0504020202020204" pitchFamily="34" charset="0"/>
              </a:defRPr>
            </a:lvl2pPr>
            <a:lvl3pPr marL="514350" indent="0">
              <a:buFontTx/>
              <a:buNone/>
              <a:defRPr b="1" i="0">
                <a:latin typeface="Aktiv Grotesk Trial" panose="020B0504020202020204" pitchFamily="34" charset="0"/>
              </a:defRPr>
            </a:lvl3pPr>
            <a:lvl4pPr marL="771525" indent="0">
              <a:buFontTx/>
              <a:buNone/>
              <a:defRPr b="1" i="0">
                <a:latin typeface="Aktiv Grotesk Trial" panose="020B0504020202020204" pitchFamily="34" charset="0"/>
              </a:defRPr>
            </a:lvl4pPr>
            <a:lvl5pPr marL="1028700" indent="0">
              <a:buFontTx/>
              <a:buNone/>
              <a:defRPr b="1" i="0">
                <a:latin typeface="Aktiv Grotesk Trial" panose="020B0504020202020204" pitchFamily="34" charset="0"/>
              </a:defRPr>
            </a:lvl5pPr>
          </a:lstStyle>
          <a:p>
            <a:pPr lvl="0"/>
            <a:r>
              <a:rPr lang="en-GB" dirty="0"/>
              <a:t>Here the image caption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0498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44336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9B45349-C5F1-614C-A555-1F58B05BDC7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94730" y="3443365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6F562516-B4B5-8E43-B6DD-283C442330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94730" y="5450693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E6F4915-8DB0-B949-B7F1-6D3F03C79B2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94730" y="6445183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9372E1C-746D-A14C-9A39-EA150D4AEE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4730" y="8452512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10D7BB9-402C-634D-8DB8-5E221D48358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93021" y="3443365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669A2E2-E7AF-2E45-BB74-8ADCD7073F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3021" y="5450693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36686895-7E31-9D4D-B556-E2C342B361F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293021" y="6445183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2C09A539-E8A2-7746-B434-33DF1844E8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3021" y="8452512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354E7EE0-E1B8-FE4B-B28F-9F7DE4D86F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95988" y="3443365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8ED31C85-9AB6-DD43-9E22-B611D8EE5D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95988" y="5450693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CE57F87-5E2D-F944-B703-A8435928434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095988" y="6445183"/>
            <a:ext cx="1047655" cy="2686202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FADD4443-6538-6047-A0E8-DE683157DB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5988" y="8452512"/>
            <a:ext cx="1047655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B95528D-1019-3C4F-8FF8-9FC967E8F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61" y="4953000"/>
            <a:ext cx="2308756" cy="4264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  <a:r>
              <a:rPr lang="en-GB" dirty="0" err="1"/>
              <a:t>Nullam</a:t>
            </a:r>
            <a:r>
              <a:rPr lang="en-GB" dirty="0"/>
              <a:t> id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at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sollicitudin</a:t>
            </a:r>
            <a:r>
              <a:rPr lang="en-GB" dirty="0"/>
              <a:t> auctor </a:t>
            </a:r>
            <a:r>
              <a:rPr lang="en-GB" dirty="0" err="1"/>
              <a:t>eget</a:t>
            </a:r>
            <a:r>
              <a:rPr lang="en-GB" dirty="0"/>
              <a:t> vitae mi. </a:t>
            </a:r>
            <a:r>
              <a:rPr lang="en-GB" dirty="0" err="1"/>
              <a:t>Quisque</a:t>
            </a:r>
            <a:r>
              <a:rPr lang="en-GB" dirty="0"/>
              <a:t> at semper </a:t>
            </a:r>
            <a:r>
              <a:rPr lang="en-GB" dirty="0" err="1"/>
              <a:t>quam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ante,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libero </a:t>
            </a:r>
            <a:r>
              <a:rPr lang="en-GB" dirty="0" err="1"/>
              <a:t>tincidunt</a:t>
            </a:r>
            <a:endParaRPr lang="en-GB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C87276C-2AB1-9B45-8003-01DA42E78D62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253330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29146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4867899" y="-65522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E1C9C4E-CD2F-544C-A98B-B49D3CF21D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16243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5A7C2495-D136-1145-924D-2A2DD65E3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16243" y="553864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C5B9155-C0D0-2443-BC16-4053E875189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3762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7F6DA907-7F50-9344-87A6-7C72162CC4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762" y="553864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FDD203D-D297-AE4A-A743-5B77A5020A3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374258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0F5DC20C-F1E9-2247-A151-2B82956568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4258" y="553864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C19E31ED-97DB-BD4D-AD28-C06EFAB865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434755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DFE11A44-D7DF-F84F-8974-846987E0D5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34755" y="553864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303BCFE-E67C-EA42-BB89-2C0E5B89C0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95251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949EA57-E3DC-7C4E-B786-2831C7B2CE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95251" y="553864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864DE22D-1D82-CD4E-934D-3C0BC676284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55748" y="368880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03C47395-086C-124E-9526-E6B934E7D0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55748" y="553864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C5155C3A-B412-F54F-BCB4-1D9ADDC181F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616243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51F34136-98FC-4242-9CFA-92C8B09A51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16243" y="844440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006DD40B-BE84-FC4A-BB3C-1BD5C5B3933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13762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060794A1-8BEE-984C-984A-E427983178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762" y="844440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10AD92D7-2EB5-7944-AA4C-CEECFD98970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74258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91158AD7-37DC-6D44-BDF1-A8E16FED8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74258" y="844440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AEB4DE4D-4C68-5B40-A438-0D16E1454F9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434755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827AFF4E-36DA-324F-A3F0-8E230CA44BC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34755" y="844440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E3AEEF05-2D4B-BE4D-AD47-1423F20CB87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95251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2" name="Text Placeholder 16">
            <a:extLst>
              <a:ext uri="{FF2B5EF4-FFF2-40B4-BE49-F238E27FC236}">
                <a16:creationId xmlns:a16="http://schemas.microsoft.com/office/drawing/2014/main" id="{2595FA24-5994-C240-909A-AD1F0AC3D1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95251" y="844440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2AE7438-CC38-694B-A554-BA8BBDBE6C4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555748" y="6594560"/>
            <a:ext cx="926142" cy="2528717"/>
          </a:xfrm>
          <a:prstGeom prst="rect">
            <a:avLst/>
          </a:prstGeom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54" name="Text Placeholder 16">
            <a:extLst>
              <a:ext uri="{FF2B5EF4-FFF2-40B4-BE49-F238E27FC236}">
                <a16:creationId xmlns:a16="http://schemas.microsoft.com/office/drawing/2014/main" id="{A0747CE8-00B9-DC4E-9BD2-9E9B590B4AD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55748" y="8444404"/>
            <a:ext cx="926142" cy="67574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563" b="1" i="0">
                <a:solidFill>
                  <a:schemeClr val="tx1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CH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B68D01C-38B9-3945-BBEE-A273E6FCE497}"/>
              </a:ext>
            </a:extLst>
          </p:cNvPr>
          <p:cNvSpPr/>
          <p:nvPr userDrawn="1"/>
        </p:nvSpPr>
        <p:spPr>
          <a:xfrm>
            <a:off x="4598873" y="-143232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</p:spTree>
    <p:extLst>
      <p:ext uri="{BB962C8B-B14F-4D97-AF65-F5344CB8AC3E}">
        <p14:creationId xmlns:p14="http://schemas.microsoft.com/office/powerpoint/2010/main" val="712122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Mason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836435"/>
            <a:ext cx="2416373" cy="1247422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5277702" y="-585914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5008676" y="-663623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34F3DC8-01F3-CB4B-9BEC-1153CAA796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9861" y="3371744"/>
            <a:ext cx="2308756" cy="2101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88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1pPr>
            <a:lvl2pPr marL="25717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2pPr>
            <a:lvl3pPr marL="51435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3pPr>
            <a:lvl4pPr marL="771525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4pPr>
            <a:lvl5pPr marL="1028700" indent="0">
              <a:buFontTx/>
              <a:buNone/>
              <a:defRPr sz="675" b="0" i="0">
                <a:solidFill>
                  <a:schemeClr val="bg1"/>
                </a:solidFill>
                <a:latin typeface="Aktiv Grotesk Trial Thin" panose="020B0403020202020204" pitchFamily="34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ac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, vitae </a:t>
            </a:r>
            <a:r>
              <a:rPr lang="en-GB" dirty="0" err="1"/>
              <a:t>ullamcorper</a:t>
            </a:r>
            <a:r>
              <a:rPr lang="en-GB" dirty="0"/>
              <a:t> dui.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vestibulum lorem, in </a:t>
            </a:r>
            <a:r>
              <a:rPr lang="en-GB" dirty="0" err="1"/>
              <a:t>sodales</a:t>
            </a:r>
            <a:r>
              <a:rPr lang="en-GB" dirty="0"/>
              <a:t> sem. </a:t>
            </a:r>
          </a:p>
          <a:p>
            <a:pPr lvl="0"/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natoque</a:t>
            </a:r>
            <a:r>
              <a:rPr lang="en-GB" dirty="0"/>
              <a:t> </a:t>
            </a:r>
            <a:r>
              <a:rPr lang="en-GB" dirty="0" err="1"/>
              <a:t>penatibus</a:t>
            </a:r>
            <a:r>
              <a:rPr lang="en-GB" dirty="0"/>
              <a:t> et </a:t>
            </a:r>
            <a:r>
              <a:rPr lang="en-GB" dirty="0" err="1"/>
              <a:t>magnis</a:t>
            </a:r>
            <a:r>
              <a:rPr lang="en-GB" dirty="0"/>
              <a:t> dis parturient </a:t>
            </a:r>
            <a:r>
              <a:rPr lang="en-GB" dirty="0" err="1"/>
              <a:t>montes</a:t>
            </a:r>
            <a:r>
              <a:rPr lang="en-GB" dirty="0"/>
              <a:t>, </a:t>
            </a:r>
            <a:r>
              <a:rPr lang="en-GB" dirty="0" err="1"/>
              <a:t>nascetur</a:t>
            </a:r>
            <a:r>
              <a:rPr lang="en-GB" dirty="0"/>
              <a:t> </a:t>
            </a:r>
            <a:r>
              <a:rPr lang="en-GB" dirty="0" err="1"/>
              <a:t>ridiculus</a:t>
            </a:r>
            <a:r>
              <a:rPr lang="en-GB" dirty="0"/>
              <a:t> mus. 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90A9566-8BC5-A248-827C-936B5123CC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3761" y="5785093"/>
            <a:ext cx="2945310" cy="3327510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61712652-9764-904B-84C0-0BC16F18D56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59071" y="5785093"/>
            <a:ext cx="1307957" cy="3327510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A0FB5BA-B582-2B4A-B3BA-BCCF657639B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67028" y="5785093"/>
            <a:ext cx="1981112" cy="3327510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F0A6CE4-69CA-1948-BEF9-2E393601B09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59071" y="1836436"/>
            <a:ext cx="3285168" cy="3948658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15138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Mason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6" y="796253"/>
            <a:ext cx="2416373" cy="828377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5277702" y="-585914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5008676" y="-663623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90A9566-8BC5-A248-827C-936B5123CC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3761" y="5785093"/>
            <a:ext cx="2945310" cy="3327510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61712652-9764-904B-84C0-0BC16F18D56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59071" y="5785093"/>
            <a:ext cx="1307957" cy="3327510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A0FB5BA-B582-2B4A-B3BA-BCCF657639B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67028" y="5785093"/>
            <a:ext cx="1981112" cy="3327510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F0A6CE4-69CA-1948-BEF9-2E393601B09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59071" y="2043674"/>
            <a:ext cx="3285168" cy="3741419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8DF4269-5DB9-6940-A87F-FE6BFC4BB3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3761" y="2043674"/>
            <a:ext cx="2945309" cy="3741419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</p:spTree>
    <p:extLst>
      <p:ext uri="{BB962C8B-B14F-4D97-AF65-F5344CB8AC3E}">
        <p14:creationId xmlns:p14="http://schemas.microsoft.com/office/powerpoint/2010/main" val="8706446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Mason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4E9F6A-73C2-B64A-8078-BCE04958E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6" y="796253"/>
            <a:ext cx="2416373" cy="828377"/>
          </a:xfrm>
          <a:prstGeom prst="rect">
            <a:avLst/>
          </a:prstGeom>
          <a:gradFill>
            <a:gsLst>
              <a:gs pos="0">
                <a:srgbClr val="D10004"/>
              </a:gs>
              <a:gs pos="56000">
                <a:srgbClr val="D10004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lIns="540000" anchor="ctr"/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  <a:lvl2pPr marL="257175" indent="0">
              <a:buFontTx/>
              <a:buNone/>
              <a:defRPr sz="1575" b="1" i="0" cap="all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2pPr>
          </a:lstStyle>
          <a:p>
            <a:pPr lvl="0"/>
            <a:r>
              <a:rPr lang="en-CH" dirty="0"/>
              <a:t>HERE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45698-7183-C342-B1E2-396F5915CB83}"/>
              </a:ext>
            </a:extLst>
          </p:cNvPr>
          <p:cNvSpPr/>
          <p:nvPr userDrawn="1"/>
        </p:nvSpPr>
        <p:spPr>
          <a:xfrm>
            <a:off x="5277702" y="-585914"/>
            <a:ext cx="2020393" cy="3957658"/>
          </a:xfrm>
          <a:custGeom>
            <a:avLst/>
            <a:gdLst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0 w 2855640"/>
              <a:gd name="connsiteY3" fmla="*/ 270892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2855640"/>
              <a:gd name="connsiteY0" fmla="*/ 0 h 2708920"/>
              <a:gd name="connsiteX1" fmla="*/ 2855640 w 2855640"/>
              <a:gd name="connsiteY1" fmla="*/ 0 h 2708920"/>
              <a:gd name="connsiteX2" fmla="*/ 2855640 w 2855640"/>
              <a:gd name="connsiteY2" fmla="*/ 2708920 h 2708920"/>
              <a:gd name="connsiteX3" fmla="*/ 1588576 w 2855640"/>
              <a:gd name="connsiteY3" fmla="*/ 1252080 h 2708920"/>
              <a:gd name="connsiteX4" fmla="*/ 0 w 2855640"/>
              <a:gd name="connsiteY4" fmla="*/ 0 h 2708920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2324746 w 3591810"/>
              <a:gd name="connsiteY3" fmla="*/ 1283077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728061 w 3591810"/>
              <a:gd name="connsiteY3" fmla="*/ 864623 h 2739917"/>
              <a:gd name="connsiteX4" fmla="*/ 0 w 3591810"/>
              <a:gd name="connsiteY4" fmla="*/ 0 h 2739917"/>
              <a:gd name="connsiteX0" fmla="*/ 0 w 3591810"/>
              <a:gd name="connsiteY0" fmla="*/ 0 h 2739917"/>
              <a:gd name="connsiteX1" fmla="*/ 3591810 w 3591810"/>
              <a:gd name="connsiteY1" fmla="*/ 30997 h 2739917"/>
              <a:gd name="connsiteX2" fmla="*/ 3591810 w 3591810"/>
              <a:gd name="connsiteY2" fmla="*/ 2739917 h 2739917"/>
              <a:gd name="connsiteX3" fmla="*/ 1890793 w 3591810"/>
              <a:gd name="connsiteY3" fmla="*/ 887870 h 2739917"/>
              <a:gd name="connsiteX4" fmla="*/ 0 w 3591810"/>
              <a:gd name="connsiteY4" fmla="*/ 0 h 27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1810" h="2739917">
                <a:moveTo>
                  <a:pt x="0" y="0"/>
                </a:moveTo>
                <a:lnTo>
                  <a:pt x="3591810" y="30997"/>
                </a:lnTo>
                <a:lnTo>
                  <a:pt x="3591810" y="2739917"/>
                </a:lnTo>
                <a:cubicBezTo>
                  <a:pt x="3308940" y="2052827"/>
                  <a:pt x="2977624" y="1065553"/>
                  <a:pt x="1890793" y="887870"/>
                </a:cubicBezTo>
                <a:cubicBezTo>
                  <a:pt x="803962" y="710187"/>
                  <a:pt x="529525" y="41736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51F8661-FE36-3C4F-95A6-FC903D980605}"/>
              </a:ext>
            </a:extLst>
          </p:cNvPr>
          <p:cNvSpPr/>
          <p:nvPr userDrawn="1"/>
        </p:nvSpPr>
        <p:spPr>
          <a:xfrm>
            <a:off x="5008676" y="-663623"/>
            <a:ext cx="2311127" cy="5009768"/>
          </a:xfrm>
          <a:custGeom>
            <a:avLst/>
            <a:gdLst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495300 w 1371600"/>
              <a:gd name="connsiteY2" fmla="*/ 3835400 h 7289800"/>
              <a:gd name="connsiteX3" fmla="*/ 736600 w 1371600"/>
              <a:gd name="connsiteY3" fmla="*/ 4876800 h 7289800"/>
              <a:gd name="connsiteX4" fmla="*/ 0 w 1371600"/>
              <a:gd name="connsiteY4" fmla="*/ 7289800 h 7289800"/>
              <a:gd name="connsiteX0" fmla="*/ 1421538 w 1421538"/>
              <a:gd name="connsiteY0" fmla="*/ 0 h 7289800"/>
              <a:gd name="connsiteX1" fmla="*/ 88038 w 1421538"/>
              <a:gd name="connsiteY1" fmla="*/ 1612900 h 7289800"/>
              <a:gd name="connsiteX2" fmla="*/ 198874 w 1421538"/>
              <a:gd name="connsiteY2" fmla="*/ 3100766 h 7289800"/>
              <a:gd name="connsiteX3" fmla="*/ 786538 w 1421538"/>
              <a:gd name="connsiteY3" fmla="*/ 4876800 h 7289800"/>
              <a:gd name="connsiteX4" fmla="*/ 49938 w 1421538"/>
              <a:gd name="connsiteY4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36600 w 1371600"/>
              <a:gd name="connsiteY2" fmla="*/ 487680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38100 w 1371600"/>
              <a:gd name="connsiteY1" fmla="*/ 1612900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450779 w 1450779"/>
              <a:gd name="connsiteY0" fmla="*/ 0 h 7289800"/>
              <a:gd name="connsiteX1" fmla="*/ 117279 w 1450779"/>
              <a:gd name="connsiteY1" fmla="*/ 1612900 h 7289800"/>
              <a:gd name="connsiteX2" fmla="*/ 794997 w 1450779"/>
              <a:gd name="connsiteY2" fmla="*/ 4280778 h 7289800"/>
              <a:gd name="connsiteX3" fmla="*/ 79179 w 1450779"/>
              <a:gd name="connsiteY3" fmla="*/ 7289800 h 7289800"/>
              <a:gd name="connsiteX0" fmla="*/ 1371600 w 1371600"/>
              <a:gd name="connsiteY0" fmla="*/ 0 h 7289800"/>
              <a:gd name="connsiteX1" fmla="*/ 232064 w 1371600"/>
              <a:gd name="connsiteY1" fmla="*/ 1536665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4280778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69718 w 1371600"/>
              <a:gd name="connsiteY1" fmla="*/ 1585178 h 7289800"/>
              <a:gd name="connsiteX2" fmla="*/ 715818 w 1371600"/>
              <a:gd name="connsiteY2" fmla="*/ 3885740 h 7289800"/>
              <a:gd name="connsiteX3" fmla="*/ 0 w 1371600"/>
              <a:gd name="connsiteY3" fmla="*/ 7289800 h 7289800"/>
              <a:gd name="connsiteX0" fmla="*/ 1385004 w 1385004"/>
              <a:gd name="connsiteY0" fmla="*/ 0 h 7289800"/>
              <a:gd name="connsiteX1" fmla="*/ 9940 w 1385004"/>
              <a:gd name="connsiteY1" fmla="*/ 1709928 h 7289800"/>
              <a:gd name="connsiteX2" fmla="*/ 729222 w 1385004"/>
              <a:gd name="connsiteY2" fmla="*/ 3885740 h 7289800"/>
              <a:gd name="connsiteX3" fmla="*/ 13404 w 1385004"/>
              <a:gd name="connsiteY3" fmla="*/ 7289800 h 7289800"/>
              <a:gd name="connsiteX0" fmla="*/ 1460548 w 1460548"/>
              <a:gd name="connsiteY0" fmla="*/ 0 h 7289800"/>
              <a:gd name="connsiteX1" fmla="*/ 9284 w 1460548"/>
              <a:gd name="connsiteY1" fmla="*/ 1848538 h 7289800"/>
              <a:gd name="connsiteX2" fmla="*/ 804766 w 1460548"/>
              <a:gd name="connsiteY2" fmla="*/ 3885740 h 7289800"/>
              <a:gd name="connsiteX3" fmla="*/ 88948 w 1460548"/>
              <a:gd name="connsiteY3" fmla="*/ 7289800 h 7289800"/>
              <a:gd name="connsiteX0" fmla="*/ 1461301 w 1461301"/>
              <a:gd name="connsiteY0" fmla="*/ 0 h 7289800"/>
              <a:gd name="connsiteX1" fmla="*/ 10037 w 1461301"/>
              <a:gd name="connsiteY1" fmla="*/ 1848538 h 7289800"/>
              <a:gd name="connsiteX2" fmla="*/ 784737 w 1461301"/>
              <a:gd name="connsiteY2" fmla="*/ 4045142 h 7289800"/>
              <a:gd name="connsiteX3" fmla="*/ 89701 w 1461301"/>
              <a:gd name="connsiteY3" fmla="*/ 7289800 h 7289800"/>
              <a:gd name="connsiteX0" fmla="*/ 1462774 w 1462774"/>
              <a:gd name="connsiteY0" fmla="*/ 0 h 7289800"/>
              <a:gd name="connsiteX1" fmla="*/ 11510 w 1462774"/>
              <a:gd name="connsiteY1" fmla="*/ 1848538 h 7289800"/>
              <a:gd name="connsiteX2" fmla="*/ 786210 w 1462774"/>
              <a:gd name="connsiteY2" fmla="*/ 4045142 h 7289800"/>
              <a:gd name="connsiteX3" fmla="*/ 91174 w 1462774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95036 w 1371600"/>
              <a:gd name="connsiteY2" fmla="*/ 4045142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8054 w 1371600"/>
              <a:gd name="connsiteY2" fmla="*/ 375406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591127 w 1371600"/>
              <a:gd name="connsiteY2" fmla="*/ 3608520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88109 w 1371600"/>
              <a:gd name="connsiteY2" fmla="*/ 437087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660400 w 1371600"/>
              <a:gd name="connsiteY2" fmla="*/ 4377807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35082 w 1371600"/>
              <a:gd name="connsiteY1" fmla="*/ 20287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218209 w 1371600"/>
              <a:gd name="connsiteY1" fmla="*/ 1841608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72736 w 1371600"/>
              <a:gd name="connsiteY1" fmla="*/ 2278231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93518 w 1371600"/>
              <a:gd name="connsiteY1" fmla="*/ 2201996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155864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371600 w 1371600"/>
              <a:gd name="connsiteY0" fmla="*/ 0 h 7289800"/>
              <a:gd name="connsiteX1" fmla="*/ 470031 w 1371600"/>
              <a:gd name="connsiteY1" fmla="*/ 2167343 h 7289800"/>
              <a:gd name="connsiteX2" fmla="*/ 757382 w 1371600"/>
              <a:gd name="connsiteY2" fmla="*/ 4363946 h 7289800"/>
              <a:gd name="connsiteX3" fmla="*/ 0 w 1371600"/>
              <a:gd name="connsiteY3" fmla="*/ 7289800 h 7289800"/>
              <a:gd name="connsiteX0" fmla="*/ 1258500 w 1258500"/>
              <a:gd name="connsiteY0" fmla="*/ 0 h 7539298"/>
              <a:gd name="connsiteX1" fmla="*/ 470031 w 1258500"/>
              <a:gd name="connsiteY1" fmla="*/ 2416841 h 7539298"/>
              <a:gd name="connsiteX2" fmla="*/ 757382 w 1258500"/>
              <a:gd name="connsiteY2" fmla="*/ 4613444 h 7539298"/>
              <a:gd name="connsiteX3" fmla="*/ 0 w 1258500"/>
              <a:gd name="connsiteY3" fmla="*/ 7539298 h 7539298"/>
              <a:gd name="connsiteX0" fmla="*/ 1701207 w 1701207"/>
              <a:gd name="connsiteY0" fmla="*/ 0 h 7539298"/>
              <a:gd name="connsiteX1" fmla="*/ 912738 w 1701207"/>
              <a:gd name="connsiteY1" fmla="*/ 2416841 h 7539298"/>
              <a:gd name="connsiteX2" fmla="*/ 6257 w 1701207"/>
              <a:gd name="connsiteY2" fmla="*/ 5223329 h 7539298"/>
              <a:gd name="connsiteX3" fmla="*/ 442707 w 1701207"/>
              <a:gd name="connsiteY3" fmla="*/ 7539298 h 7539298"/>
              <a:gd name="connsiteX0" fmla="*/ 2046752 w 2046752"/>
              <a:gd name="connsiteY0" fmla="*/ 0 h 7539298"/>
              <a:gd name="connsiteX1" fmla="*/ 1258283 w 2046752"/>
              <a:gd name="connsiteY1" fmla="*/ 2416841 h 7539298"/>
              <a:gd name="connsiteX2" fmla="*/ 351802 w 2046752"/>
              <a:gd name="connsiteY2" fmla="*/ 5223329 h 7539298"/>
              <a:gd name="connsiteX3" fmla="*/ 788252 w 2046752"/>
              <a:gd name="connsiteY3" fmla="*/ 7539298 h 7539298"/>
              <a:gd name="connsiteX0" fmla="*/ 3011548 w 3011548"/>
              <a:gd name="connsiteY0" fmla="*/ 0 h 7629395"/>
              <a:gd name="connsiteX1" fmla="*/ 2223079 w 3011548"/>
              <a:gd name="connsiteY1" fmla="*/ 2416841 h 7629395"/>
              <a:gd name="connsiteX2" fmla="*/ 1316598 w 3011548"/>
              <a:gd name="connsiteY2" fmla="*/ 5223329 h 7629395"/>
              <a:gd name="connsiteX3" fmla="*/ 0 w 3011548"/>
              <a:gd name="connsiteY3" fmla="*/ 7629395 h 7629395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593064 w 3288014"/>
              <a:gd name="connsiteY2" fmla="*/ 5223329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3288014 w 3288014"/>
              <a:gd name="connsiteY0" fmla="*/ 0 h 7532369"/>
              <a:gd name="connsiteX1" fmla="*/ 2499545 w 3288014"/>
              <a:gd name="connsiteY1" fmla="*/ 2416841 h 7532369"/>
              <a:gd name="connsiteX2" fmla="*/ 1366864 w 3288014"/>
              <a:gd name="connsiteY2" fmla="*/ 5126302 h 7532369"/>
              <a:gd name="connsiteX3" fmla="*/ 0 w 3288014"/>
              <a:gd name="connsiteY3" fmla="*/ 7532369 h 7532369"/>
              <a:gd name="connsiteX0" fmla="*/ 140456 w 2958779"/>
              <a:gd name="connsiteY0" fmla="*/ 0 h 7501358"/>
              <a:gd name="connsiteX1" fmla="*/ 2824217 w 2958779"/>
              <a:gd name="connsiteY1" fmla="*/ 2385830 h 7501358"/>
              <a:gd name="connsiteX2" fmla="*/ 1691536 w 2958779"/>
              <a:gd name="connsiteY2" fmla="*/ 5095291 h 7501358"/>
              <a:gd name="connsiteX3" fmla="*/ 324672 w 2958779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818323"/>
              <a:gd name="connsiteY0" fmla="*/ 0 h 7501358"/>
              <a:gd name="connsiteX1" fmla="*/ 2683761 w 2818323"/>
              <a:gd name="connsiteY1" fmla="*/ 2385830 h 7501358"/>
              <a:gd name="connsiteX2" fmla="*/ 1551080 w 2818323"/>
              <a:gd name="connsiteY2" fmla="*/ 5095291 h 7501358"/>
              <a:gd name="connsiteX3" fmla="*/ 184216 w 2818323"/>
              <a:gd name="connsiteY3" fmla="*/ 7501358 h 7501358"/>
              <a:gd name="connsiteX0" fmla="*/ 0 w 2480820"/>
              <a:gd name="connsiteY0" fmla="*/ 0 h 7501358"/>
              <a:gd name="connsiteX1" fmla="*/ 2163630 w 2480820"/>
              <a:gd name="connsiteY1" fmla="*/ 3781328 h 7501358"/>
              <a:gd name="connsiteX2" fmla="*/ 1551080 w 2480820"/>
              <a:gd name="connsiteY2" fmla="*/ 5095291 h 7501358"/>
              <a:gd name="connsiteX3" fmla="*/ 184216 w 2480820"/>
              <a:gd name="connsiteY3" fmla="*/ 7501358 h 7501358"/>
              <a:gd name="connsiteX0" fmla="*/ 0 w 4387680"/>
              <a:gd name="connsiteY0" fmla="*/ 0 h 7609897"/>
              <a:gd name="connsiteX1" fmla="*/ 2163630 w 4387680"/>
              <a:gd name="connsiteY1" fmla="*/ 3781328 h 7609897"/>
              <a:gd name="connsiteX2" fmla="*/ 1551080 w 4387680"/>
              <a:gd name="connsiteY2" fmla="*/ 5095291 h 7609897"/>
              <a:gd name="connsiteX3" fmla="*/ 4387442 w 4387680"/>
              <a:gd name="connsiteY3" fmla="*/ 7609897 h 7609897"/>
              <a:gd name="connsiteX0" fmla="*/ 0 w 4387680"/>
              <a:gd name="connsiteY0" fmla="*/ 0 h 7609897"/>
              <a:gd name="connsiteX1" fmla="*/ 1551080 w 4387680"/>
              <a:gd name="connsiteY1" fmla="*/ 5095291 h 7609897"/>
              <a:gd name="connsiteX2" fmla="*/ 4387442 w 4387680"/>
              <a:gd name="connsiteY2" fmla="*/ 7609897 h 7609897"/>
              <a:gd name="connsiteX0" fmla="*/ 0 w 4387902"/>
              <a:gd name="connsiteY0" fmla="*/ 0 h 7609897"/>
              <a:gd name="connsiteX1" fmla="*/ 1551080 w 4387902"/>
              <a:gd name="connsiteY1" fmla="*/ 5095291 h 7609897"/>
              <a:gd name="connsiteX2" fmla="*/ 4387442 w 4387902"/>
              <a:gd name="connsiteY2" fmla="*/ 7609897 h 7609897"/>
              <a:gd name="connsiteX0" fmla="*/ 0 w 4388912"/>
              <a:gd name="connsiteY0" fmla="*/ 0 h 7609897"/>
              <a:gd name="connsiteX1" fmla="*/ 1551080 w 4388912"/>
              <a:gd name="connsiteY1" fmla="*/ 5095291 h 7609897"/>
              <a:gd name="connsiteX2" fmla="*/ 4387442 w 4388912"/>
              <a:gd name="connsiteY2" fmla="*/ 7609897 h 7609897"/>
              <a:gd name="connsiteX0" fmla="*/ 0 w 4085665"/>
              <a:gd name="connsiteY0" fmla="*/ 0 h 7540122"/>
              <a:gd name="connsiteX1" fmla="*/ 1248842 w 4085665"/>
              <a:gd name="connsiteY1" fmla="*/ 5025516 h 7540122"/>
              <a:gd name="connsiteX2" fmla="*/ 4085204 w 4085665"/>
              <a:gd name="connsiteY2" fmla="*/ 7540122 h 7540122"/>
              <a:gd name="connsiteX0" fmla="*/ 1477 w 4087142"/>
              <a:gd name="connsiteY0" fmla="*/ 0 h 7540122"/>
              <a:gd name="connsiteX1" fmla="*/ 1250319 w 4087142"/>
              <a:gd name="connsiteY1" fmla="*/ 5025516 h 7540122"/>
              <a:gd name="connsiteX2" fmla="*/ 4086681 w 4087142"/>
              <a:gd name="connsiteY2" fmla="*/ 7540122 h 7540122"/>
              <a:gd name="connsiteX0" fmla="*/ 1477 w 4086681"/>
              <a:gd name="connsiteY0" fmla="*/ 0 h 7540122"/>
              <a:gd name="connsiteX1" fmla="*/ 1250319 w 4086681"/>
              <a:gd name="connsiteY1" fmla="*/ 5025516 h 7540122"/>
              <a:gd name="connsiteX2" fmla="*/ 4086681 w 4086681"/>
              <a:gd name="connsiteY2" fmla="*/ 7540122 h 7540122"/>
              <a:gd name="connsiteX0" fmla="*/ 1723 w 4642202"/>
              <a:gd name="connsiteY0" fmla="*/ 0 h 7377313"/>
              <a:gd name="connsiteX1" fmla="*/ 1250565 w 4642202"/>
              <a:gd name="connsiteY1" fmla="*/ 5025516 h 7377313"/>
              <a:gd name="connsiteX2" fmla="*/ 4642203 w 4642202"/>
              <a:gd name="connsiteY2" fmla="*/ 7377313 h 7377313"/>
              <a:gd name="connsiteX0" fmla="*/ 3540 w 4644020"/>
              <a:gd name="connsiteY0" fmla="*/ 0 h 7377313"/>
              <a:gd name="connsiteX1" fmla="*/ 964201 w 4644020"/>
              <a:gd name="connsiteY1" fmla="*/ 3986644 h 7377313"/>
              <a:gd name="connsiteX2" fmla="*/ 4644020 w 4644020"/>
              <a:gd name="connsiteY2" fmla="*/ 7377313 h 7377313"/>
              <a:gd name="connsiteX0" fmla="*/ 638 w 4641118"/>
              <a:gd name="connsiteY0" fmla="*/ 0 h 7377313"/>
              <a:gd name="connsiteX1" fmla="*/ 961299 w 4641118"/>
              <a:gd name="connsiteY1" fmla="*/ 3986644 h 7377313"/>
              <a:gd name="connsiteX2" fmla="*/ 4641118 w 4641118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4640480"/>
              <a:gd name="connsiteY0" fmla="*/ 0 h 7377313"/>
              <a:gd name="connsiteX1" fmla="*/ 960661 w 4640480"/>
              <a:gd name="connsiteY1" fmla="*/ 3986644 h 7377313"/>
              <a:gd name="connsiteX2" fmla="*/ 4640480 w 4640480"/>
              <a:gd name="connsiteY2" fmla="*/ 7377313 h 7377313"/>
              <a:gd name="connsiteX0" fmla="*/ 0 w 3909485"/>
              <a:gd name="connsiteY0" fmla="*/ 0 h 6935406"/>
              <a:gd name="connsiteX1" fmla="*/ 229666 w 3909485"/>
              <a:gd name="connsiteY1" fmla="*/ 3544737 h 6935406"/>
              <a:gd name="connsiteX2" fmla="*/ 3909485 w 3909485"/>
              <a:gd name="connsiteY2" fmla="*/ 6935406 h 6935406"/>
              <a:gd name="connsiteX0" fmla="*/ 0 w 3909485"/>
              <a:gd name="connsiteY0" fmla="*/ 0 h 6935406"/>
              <a:gd name="connsiteX1" fmla="*/ 2591345 w 3909485"/>
              <a:gd name="connsiteY1" fmla="*/ 3397435 h 6935406"/>
              <a:gd name="connsiteX2" fmla="*/ 3909485 w 3909485"/>
              <a:gd name="connsiteY2" fmla="*/ 6935406 h 6935406"/>
              <a:gd name="connsiteX0" fmla="*/ 0 w 3417469"/>
              <a:gd name="connsiteY0" fmla="*/ 0 h 5640694"/>
              <a:gd name="connsiteX1" fmla="*/ 2099329 w 3417469"/>
              <a:gd name="connsiteY1" fmla="*/ 2102723 h 5640694"/>
              <a:gd name="connsiteX2" fmla="*/ 3417469 w 3417469"/>
              <a:gd name="connsiteY2" fmla="*/ 5640694 h 5640694"/>
              <a:gd name="connsiteX0" fmla="*/ 0 w 3473700"/>
              <a:gd name="connsiteY0" fmla="*/ 0 h 3324398"/>
              <a:gd name="connsiteX1" fmla="*/ 2099329 w 3473700"/>
              <a:gd name="connsiteY1" fmla="*/ 2102723 h 3324398"/>
              <a:gd name="connsiteX2" fmla="*/ 3473700 w 3473700"/>
              <a:gd name="connsiteY2" fmla="*/ 2958237 h 3324398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473700"/>
              <a:gd name="connsiteY0" fmla="*/ 0 h 2958237"/>
              <a:gd name="connsiteX1" fmla="*/ 2176646 w 3473700"/>
              <a:gd name="connsiteY1" fmla="*/ 1218907 h 2958237"/>
              <a:gd name="connsiteX2" fmla="*/ 3473700 w 3473700"/>
              <a:gd name="connsiteY2" fmla="*/ 2958237 h 2958237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331279 w 3628333"/>
              <a:gd name="connsiteY1" fmla="*/ 1211154 h 2950484"/>
              <a:gd name="connsiteX2" fmla="*/ 3628333 w 3628333"/>
              <a:gd name="connsiteY2" fmla="*/ 2950484 h 2950484"/>
              <a:gd name="connsiteX0" fmla="*/ 0 w 3628333"/>
              <a:gd name="connsiteY0" fmla="*/ 0 h 2950484"/>
              <a:gd name="connsiteX1" fmla="*/ 2528085 w 3628333"/>
              <a:gd name="connsiteY1" fmla="*/ 1373963 h 2950484"/>
              <a:gd name="connsiteX2" fmla="*/ 3628333 w 3628333"/>
              <a:gd name="connsiteY2" fmla="*/ 2950484 h 2950484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28333"/>
              <a:gd name="connsiteY0" fmla="*/ 0 h 3105539"/>
              <a:gd name="connsiteX1" fmla="*/ 2528085 w 3628333"/>
              <a:gd name="connsiteY1" fmla="*/ 1373963 h 3105539"/>
              <a:gd name="connsiteX2" fmla="*/ 3628333 w 3628333"/>
              <a:gd name="connsiteY2" fmla="*/ 3105539 h 3105539"/>
              <a:gd name="connsiteX0" fmla="*/ 0 w 3635362"/>
              <a:gd name="connsiteY0" fmla="*/ 0 h 3268348"/>
              <a:gd name="connsiteX1" fmla="*/ 2528085 w 3635362"/>
              <a:gd name="connsiteY1" fmla="*/ 1373963 h 3268348"/>
              <a:gd name="connsiteX2" fmla="*/ 3635362 w 3635362"/>
              <a:gd name="connsiteY2" fmla="*/ 3268348 h 3268348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635362"/>
              <a:gd name="connsiteY0" fmla="*/ 0 h 3392392"/>
              <a:gd name="connsiteX1" fmla="*/ 2528085 w 3635362"/>
              <a:gd name="connsiteY1" fmla="*/ 1373963 h 3392392"/>
              <a:gd name="connsiteX2" fmla="*/ 3635362 w 3635362"/>
              <a:gd name="connsiteY2" fmla="*/ 3392392 h 3392392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619459 w 3726736"/>
              <a:gd name="connsiteY1" fmla="*/ 1451490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428698 w 3726736"/>
              <a:gd name="connsiteY1" fmla="*/ 144234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113527 w 3726736"/>
              <a:gd name="connsiteY1" fmla="*/ 1231932 h 3469919"/>
              <a:gd name="connsiteX2" fmla="*/ 3726736 w 3726736"/>
              <a:gd name="connsiteY2" fmla="*/ 3469919 h 3469919"/>
              <a:gd name="connsiteX0" fmla="*/ 0 w 3726736"/>
              <a:gd name="connsiteY0" fmla="*/ 0 h 3469919"/>
              <a:gd name="connsiteX1" fmla="*/ 2304289 w 3726736"/>
              <a:gd name="connsiteY1" fmla="*/ 1332563 h 3469919"/>
              <a:gd name="connsiteX2" fmla="*/ 3726736 w 3726736"/>
              <a:gd name="connsiteY2" fmla="*/ 3469919 h 34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736" h="3469919">
                <a:moveTo>
                  <a:pt x="0" y="0"/>
                </a:moveTo>
                <a:cubicBezTo>
                  <a:pt x="1328261" y="1573204"/>
                  <a:pt x="1641698" y="1083581"/>
                  <a:pt x="2304289" y="1332563"/>
                </a:cubicBezTo>
                <a:cubicBezTo>
                  <a:pt x="2966880" y="1581545"/>
                  <a:pt x="3278704" y="2383636"/>
                  <a:pt x="3726736" y="3469919"/>
                </a:cubicBezTo>
              </a:path>
            </a:pathLst>
          </a:custGeom>
          <a:noFill/>
          <a:ln w="127000">
            <a:solidFill>
              <a:srgbClr val="D1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90A9566-8BC5-A248-827C-936B5123CC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3761" y="5785093"/>
            <a:ext cx="2945310" cy="3327510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F0A6CE4-69CA-1948-BEF9-2E393601B09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59071" y="2043674"/>
            <a:ext cx="3285168" cy="7068929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8DF4269-5DB9-6940-A87F-FE6BFC4BB3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3761" y="2043674"/>
            <a:ext cx="1373545" cy="3741419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8551EC5-554C-3E4D-9F06-8F08A04DCD8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687307" y="2043674"/>
            <a:ext cx="1571764" cy="3741419"/>
          </a:xfrm>
          <a:prstGeom prst="rect">
            <a:avLst/>
          </a:prstGeom>
          <a:effectLst/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8" b="1" i="0" baseline="0">
                <a:solidFill>
                  <a:schemeClr val="bg1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6838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L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CBDD26-6312-E54E-9F44-F7C5B5517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6858000" cy="990599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FDE0C83-11E6-C746-BE74-8CF3630AE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27" y="168468"/>
            <a:ext cx="180840" cy="484409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62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This is Velosolutions 2020">
            <a:hlinkClick r:id="" action="ppaction://media"/>
            <a:extLst>
              <a:ext uri="{FF2B5EF4-FFF2-40B4-BE49-F238E27FC236}">
                <a16:creationId xmlns:a16="http://schemas.microsoft.com/office/drawing/2014/main" id="{7C13262E-C719-9A43-A2E5-40B08C5AC8C1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312"/>
            <a:ext cx="6858000" cy="99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CBDD26-6312-E54E-9F44-F7C5B5517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6858000" cy="990599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FDE0C83-11E6-C746-BE74-8CF3630AE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27" y="168468"/>
            <a:ext cx="180840" cy="484409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7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905E2-2BB4-CF41-B677-08DB57439D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tIns="3960000" bIns="46800" anchor="ctr"/>
          <a:lstStyle>
            <a:lvl1pPr marL="0" indent="0" algn="ctr">
              <a:buFontTx/>
              <a:buNone/>
              <a:defRPr b="1" i="0">
                <a:solidFill>
                  <a:srgbClr val="212122"/>
                </a:solidFill>
                <a:latin typeface="Aktiv Grotesk Trial" panose="020B0504020202020204" pitchFamily="34" charset="0"/>
              </a:defRPr>
            </a:lvl1pPr>
          </a:lstStyle>
          <a:p>
            <a:r>
              <a:rPr lang="en-CH" dirty="0"/>
              <a:t>Click here to add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AD45CB-F69D-7847-A063-FEE0530E5F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074" y="3312128"/>
            <a:ext cx="4718865" cy="16408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1" i="0" cap="all" baseline="0">
                <a:solidFill>
                  <a:srgbClr val="555557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CH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698A9ED-BBFA-FC47-91DB-707B3AFBD3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4074" y="4953000"/>
            <a:ext cx="4718865" cy="164087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 i="0" cap="none" baseline="0">
                <a:solidFill>
                  <a:srgbClr val="555557"/>
                </a:solidFill>
                <a:latin typeface="Aktiv Grotesk Trial Thin" panose="020B0403020202020204" pitchFamily="34" charset="77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CH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7828361-159E-F940-81AC-528CF1D7B41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671501" y="4771000"/>
            <a:ext cx="3514999" cy="364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 b="1" i="0" cap="all" baseline="0">
                <a:solidFill>
                  <a:srgbClr val="555557"/>
                </a:solidFill>
                <a:latin typeface="Aktiv Grotesk Trial" panose="020B0504020202020204" pitchFamily="34" charset="0"/>
              </a:defRPr>
            </a:lvl1pPr>
          </a:lstStyle>
          <a:p>
            <a:pPr lvl="0"/>
            <a:r>
              <a:rPr lang="en-GB" dirty="0"/>
              <a:t> </a:t>
            </a:r>
            <a:endParaRPr lang="en-CH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FD8DE5-48D5-5243-8E47-822831E96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27" y="168468"/>
            <a:ext cx="180840" cy="484409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12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5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4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96" r:id="rId2"/>
    <p:sldLayoutId id="2147483736" r:id="rId3"/>
    <p:sldLayoutId id="2147483740" r:id="rId4"/>
    <p:sldLayoutId id="2147483698" r:id="rId5"/>
    <p:sldLayoutId id="2147483697" r:id="rId6"/>
    <p:sldLayoutId id="2147483699" r:id="rId7"/>
    <p:sldLayoutId id="2147483739" r:id="rId8"/>
    <p:sldLayoutId id="2147483706" r:id="rId9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5" userDrawn="1">
          <p15:clr>
            <a:srgbClr val="F26B43"/>
          </p15:clr>
        </p15:guide>
        <p15:guide id="2" orient="horz" pos="500" userDrawn="1">
          <p15:clr>
            <a:srgbClr val="F26B43"/>
          </p15:clr>
        </p15:guide>
        <p15:guide id="3" pos="41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A52E42-9CEA-8547-8DF0-82F56B443159}"/>
              </a:ext>
            </a:extLst>
          </p:cNvPr>
          <p:cNvSpPr/>
          <p:nvPr userDrawn="1"/>
        </p:nvSpPr>
        <p:spPr>
          <a:xfrm>
            <a:off x="0" y="-8204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555557"/>
              </a:gs>
              <a:gs pos="100000">
                <a:srgbClr val="21212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5917-CFC6-C843-8AB6-19CF47F2F3AB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63" r:id="rId3"/>
    <p:sldLayoutId id="2147483658" r:id="rId4"/>
    <p:sldLayoutId id="2147483691" r:id="rId5"/>
    <p:sldLayoutId id="2147483681" r:id="rId6"/>
    <p:sldLayoutId id="2147483690" r:id="rId7"/>
    <p:sldLayoutId id="2147483659" r:id="rId8"/>
    <p:sldLayoutId id="2147483661" r:id="rId9"/>
    <p:sldLayoutId id="2147483660" r:id="rId10"/>
    <p:sldLayoutId id="2147483662" r:id="rId11"/>
    <p:sldLayoutId id="2147483664" r:id="rId12"/>
    <p:sldLayoutId id="2147483666" r:id="rId13"/>
    <p:sldLayoutId id="2147483668" r:id="rId14"/>
    <p:sldLayoutId id="2147483665" r:id="rId15"/>
    <p:sldLayoutId id="2147483667" r:id="rId16"/>
    <p:sldLayoutId id="2147483669" r:id="rId17"/>
    <p:sldLayoutId id="2147483670" r:id="rId18"/>
    <p:sldLayoutId id="2147483671" r:id="rId19"/>
    <p:sldLayoutId id="2147483693" r:id="rId20"/>
    <p:sldLayoutId id="2147483705" r:id="rId21"/>
    <p:sldLayoutId id="2147483674" r:id="rId22"/>
    <p:sldLayoutId id="2147483680" r:id="rId23"/>
    <p:sldLayoutId id="2147483685" r:id="rId24"/>
    <p:sldLayoutId id="2147483738" r:id="rId25"/>
    <p:sldLayoutId id="2147483737" r:id="rId26"/>
  </p:sldLayoutIdLst>
  <p:hf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5" userDrawn="1">
          <p15:clr>
            <a:srgbClr val="F26B43"/>
          </p15:clr>
        </p15:guide>
        <p15:guide id="2" pos="4125" userDrawn="1">
          <p15:clr>
            <a:srgbClr val="F26B43"/>
          </p15:clr>
        </p15:guide>
        <p15:guide id="3" orient="horz" pos="500" userDrawn="1">
          <p15:clr>
            <a:srgbClr val="F26B43"/>
          </p15:clr>
        </p15:guide>
        <p15:guide id="4" orient="horz" pos="57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E95917-CFC6-C843-8AB6-19CF47F2F3AB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4C3B39-520B-9246-BC0D-CFC61D21D54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" y="154300"/>
            <a:ext cx="199675" cy="5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1" r:id="rId2"/>
    <p:sldLayoutId id="2147483718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9" r:id="rId12"/>
    <p:sldLayoutId id="2147483721" r:id="rId13"/>
    <p:sldLayoutId id="2147483720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30" r:id="rId20"/>
    <p:sldLayoutId id="2147483731" r:id="rId21"/>
    <p:sldLayoutId id="2147483732" r:id="rId22"/>
    <p:sldLayoutId id="2147483733" r:id="rId23"/>
    <p:sldLayoutId id="2147483735" r:id="rId24"/>
    <p:sldLayoutId id="2147483648" r:id="rId25"/>
    <p:sldLayoutId id="2147483649" r:id="rId26"/>
  </p:sldLayoutIdLst>
  <p:hf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5" userDrawn="1">
          <p15:clr>
            <a:srgbClr val="F26B43"/>
          </p15:clr>
        </p15:guide>
        <p15:guide id="2" pos="4125" userDrawn="1">
          <p15:clr>
            <a:srgbClr val="F26B43"/>
          </p15:clr>
        </p15:guide>
        <p15:guide id="3" orient="horz" pos="500" userDrawn="1">
          <p15:clr>
            <a:srgbClr val="F26B43"/>
          </p15:clr>
        </p15:guide>
        <p15:guide id="4" orient="horz" pos="57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EA058-1B3E-A340-8D01-1DCD01466D4A}"/>
              </a:ext>
            </a:extLst>
          </p:cNvPr>
          <p:cNvSpPr/>
          <p:nvPr userDrawn="1"/>
        </p:nvSpPr>
        <p:spPr>
          <a:xfrm>
            <a:off x="0" y="-8204"/>
            <a:ext cx="6858000" cy="9906000"/>
          </a:xfrm>
          <a:prstGeom prst="rect">
            <a:avLst/>
          </a:prstGeom>
          <a:gradFill flip="none" rotWithShape="1">
            <a:gsLst>
              <a:gs pos="0">
                <a:srgbClr val="555557"/>
              </a:gs>
              <a:gs pos="100000">
                <a:srgbClr val="21212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01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669B54-FC99-5147-BAED-4192EEF0F4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7" y="168468"/>
            <a:ext cx="188640" cy="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2" r:id="rId3"/>
    <p:sldLayoutId id="2147483672" r:id="rId4"/>
    <p:sldLayoutId id="2147483673" r:id="rId5"/>
    <p:sldLayoutId id="2147483700" r:id="rId6"/>
    <p:sldLayoutId id="2147483701" r:id="rId7"/>
    <p:sldLayoutId id="2147483702" r:id="rId8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21" Type="http://schemas.openxmlformats.org/officeDocument/2006/relationships/image" Target="../media/image27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hyperlink" Target="https://www.linkedin.com/company/velosolutions-benelux/" TargetMode="External"/><Relationship Id="rId2" Type="http://schemas.openxmlformats.org/officeDocument/2006/relationships/image" Target="../media/image11.jpg"/><Relationship Id="rId16" Type="http://schemas.openxmlformats.org/officeDocument/2006/relationships/image" Target="../media/image24.svg"/><Relationship Id="rId20" Type="http://schemas.openxmlformats.org/officeDocument/2006/relationships/hyperlink" Target="https://www.instagram.com/velosolutions_benelux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4" Type="http://schemas.openxmlformats.org/officeDocument/2006/relationships/image" Target="../media/image13.jpg"/><Relationship Id="rId9" Type="http://schemas.openxmlformats.org/officeDocument/2006/relationships/image" Target="../media/image18.svg"/><Relationship Id="rId14" Type="http://schemas.openxmlformats.org/officeDocument/2006/relationships/hyperlink" Target="https://www.facebook.com/velosolutionsbenelu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-qrcode-generator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BDEEFF-9E40-4993-9F2E-2FF97F5C20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05448FDD-36AC-4289-AD5E-CD53AEB4B5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xfrm>
            <a:off x="-36819" y="4109534"/>
            <a:ext cx="6957647" cy="5796466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D0A4976-80B3-4A18-8D76-07674165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093" y="1083598"/>
            <a:ext cx="2314163" cy="2314163"/>
          </a:xfrm>
          <a:prstGeom prst="rect">
            <a:avLst/>
          </a:prstGeom>
          <a:ln w="76200">
            <a:noFill/>
          </a:ln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14BA6CF-D617-4E9E-AB0A-C43608940CFD}"/>
              </a:ext>
            </a:extLst>
          </p:cNvPr>
          <p:cNvSpPr/>
          <p:nvPr/>
        </p:nvSpPr>
        <p:spPr>
          <a:xfrm>
            <a:off x="5301208" y="1741745"/>
            <a:ext cx="4320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>
                <a:highlight>
                  <a:srgbClr val="FFFF00"/>
                </a:highlight>
              </a:rPr>
              <a:t>Maak een QR code aan! </a:t>
            </a:r>
          </a:p>
          <a:p>
            <a:pPr algn="ctr"/>
            <a:r>
              <a:rPr lang="nl-NL" sz="2000" dirty="0" err="1">
                <a:highlight>
                  <a:srgbClr val="FFFF00"/>
                </a:highlight>
              </a:rPr>
              <a:t>https</a:t>
            </a:r>
            <a:r>
              <a:rPr lang="nl-NL" sz="2000" dirty="0">
                <a:highlight>
                  <a:srgbClr val="FFFF00"/>
                </a:highlight>
              </a:rPr>
              <a:t>://</a:t>
            </a:r>
            <a:r>
              <a:rPr lang="nl-NL" sz="2000" dirty="0" err="1">
                <a:highlight>
                  <a:srgbClr val="FFFF00"/>
                </a:highlight>
              </a:rPr>
              <a:t>www.the-qrcode-generator.com</a:t>
            </a:r>
            <a:endParaRPr lang="nl-NL" sz="2000" dirty="0">
              <a:highlight>
                <a:srgbClr val="FFFF00"/>
              </a:highlight>
            </a:endParaRPr>
          </a:p>
        </p:txBody>
      </p:sp>
      <p:pic>
        <p:nvPicPr>
          <p:cNvPr id="13" name="Afbeelding 12" descr="Afbeelding met buiten, grond, rijden, persoon&#10;&#10;Automatisch gegenereerde beschrijving">
            <a:extLst>
              <a:ext uri="{FF2B5EF4-FFF2-40B4-BE49-F238E27FC236}">
                <a16:creationId xmlns:a16="http://schemas.microsoft.com/office/drawing/2014/main" id="{C7FF8C6A-9669-468C-912D-F551B998A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t="8226" r="2" b="7549"/>
          <a:stretch/>
        </p:blipFill>
        <p:spPr>
          <a:xfrm>
            <a:off x="1181778" y="1214854"/>
            <a:ext cx="2900577" cy="183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85E82C3-A09F-48D3-9BC8-E86DDA19A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52" y="2505552"/>
            <a:ext cx="2199054" cy="1465119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F10415B-15AB-4A82-944F-08D7E3E7B6B9}"/>
              </a:ext>
            </a:extLst>
          </p:cNvPr>
          <p:cNvSpPr txBox="1"/>
          <p:nvPr/>
        </p:nvSpPr>
        <p:spPr>
          <a:xfrm>
            <a:off x="4293096" y="752088"/>
            <a:ext cx="322189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Aktiv Grotesk Trial" panose="020B0504020202020204"/>
              </a:rPr>
              <a:t>Teken onze petitie!</a:t>
            </a:r>
          </a:p>
        </p:txBody>
      </p:sp>
      <p:grpSp>
        <p:nvGrpSpPr>
          <p:cNvPr id="16" name="Group 450">
            <a:extLst>
              <a:ext uri="{FF2B5EF4-FFF2-40B4-BE49-F238E27FC236}">
                <a16:creationId xmlns:a16="http://schemas.microsoft.com/office/drawing/2014/main" id="{30E0F4E8-C820-40A4-AA39-0EFF8C67507C}"/>
              </a:ext>
            </a:extLst>
          </p:cNvPr>
          <p:cNvGrpSpPr/>
          <p:nvPr/>
        </p:nvGrpSpPr>
        <p:grpSpPr>
          <a:xfrm rot="608045" flipH="1">
            <a:off x="3804354" y="4040424"/>
            <a:ext cx="809750" cy="796249"/>
            <a:chOff x="1296670" y="4389065"/>
            <a:chExt cx="648072" cy="648072"/>
          </a:xfrm>
        </p:grpSpPr>
        <p:sp>
          <p:nvSpPr>
            <p:cNvPr id="17" name="Oval 451">
              <a:extLst>
                <a:ext uri="{FF2B5EF4-FFF2-40B4-BE49-F238E27FC236}">
                  <a16:creationId xmlns:a16="http://schemas.microsoft.com/office/drawing/2014/main" id="{84F115A0-3E1B-425B-8B4B-A9467567C43C}"/>
                </a:ext>
              </a:extLst>
            </p:cNvPr>
            <p:cNvSpPr/>
            <p:nvPr/>
          </p:nvSpPr>
          <p:spPr>
            <a:xfrm>
              <a:off x="1296670" y="4389065"/>
              <a:ext cx="648072" cy="648072"/>
            </a:xfrm>
            <a:prstGeom prst="ellipse">
              <a:avLst/>
            </a:prstGeom>
            <a:solidFill>
              <a:srgbClr val="D10004"/>
            </a:solidFill>
            <a:ln>
              <a:solidFill>
                <a:schemeClr val="bg1"/>
              </a:solidFill>
            </a:ln>
            <a:effectLst>
              <a:outerShdw blurRad="254000" dist="50800" dir="5400000" sx="105000" sy="105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013"/>
            </a:p>
          </p:txBody>
        </p:sp>
        <p:pic>
          <p:nvPicPr>
            <p:cNvPr id="18" name="Graphic 17" descr="Skateboard with solid fill">
              <a:extLst>
                <a:ext uri="{FF2B5EF4-FFF2-40B4-BE49-F238E27FC236}">
                  <a16:creationId xmlns:a16="http://schemas.microsoft.com/office/drawing/2014/main" id="{A721108B-1EB2-4E5F-BA9C-037507EA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89228" y="4499310"/>
              <a:ext cx="414950" cy="414950"/>
            </a:xfrm>
            <a:prstGeom prst="rect">
              <a:avLst/>
            </a:prstGeom>
          </p:spPr>
        </p:pic>
      </p:grpSp>
      <p:grpSp>
        <p:nvGrpSpPr>
          <p:cNvPr id="19" name="Group 543">
            <a:extLst>
              <a:ext uri="{FF2B5EF4-FFF2-40B4-BE49-F238E27FC236}">
                <a16:creationId xmlns:a16="http://schemas.microsoft.com/office/drawing/2014/main" id="{7FF09B11-859D-4D33-B10B-894AC5691733}"/>
              </a:ext>
            </a:extLst>
          </p:cNvPr>
          <p:cNvGrpSpPr/>
          <p:nvPr/>
        </p:nvGrpSpPr>
        <p:grpSpPr>
          <a:xfrm rot="18865565">
            <a:off x="5018684" y="3468944"/>
            <a:ext cx="810000" cy="795600"/>
            <a:chOff x="6517319" y="4389065"/>
            <a:chExt cx="648072" cy="648072"/>
          </a:xfrm>
          <a:effectLst/>
        </p:grpSpPr>
        <p:sp>
          <p:nvSpPr>
            <p:cNvPr id="20" name="Oval 544">
              <a:extLst>
                <a:ext uri="{FF2B5EF4-FFF2-40B4-BE49-F238E27FC236}">
                  <a16:creationId xmlns:a16="http://schemas.microsoft.com/office/drawing/2014/main" id="{1C10A8CE-C486-4F00-9657-F01A80527BF8}"/>
                </a:ext>
              </a:extLst>
            </p:cNvPr>
            <p:cNvSpPr/>
            <p:nvPr/>
          </p:nvSpPr>
          <p:spPr>
            <a:xfrm>
              <a:off x="6517319" y="4389065"/>
              <a:ext cx="648072" cy="648072"/>
            </a:xfrm>
            <a:prstGeom prst="ellipse">
              <a:avLst/>
            </a:prstGeom>
            <a:solidFill>
              <a:srgbClr val="D10004"/>
            </a:solidFill>
            <a:ln>
              <a:solidFill>
                <a:schemeClr val="bg1"/>
              </a:solidFill>
            </a:ln>
            <a:effectLst>
              <a:outerShdw blurRad="254000" dist="50800" dir="5400000" sx="105000" sy="105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013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4523AD27-0A29-48C0-8337-B44BFE37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06405" y="4442565"/>
              <a:ext cx="469900" cy="469900"/>
            </a:xfrm>
            <a:prstGeom prst="rect">
              <a:avLst/>
            </a:prstGeom>
          </p:spPr>
        </p:pic>
      </p:grpSp>
      <p:grpSp>
        <p:nvGrpSpPr>
          <p:cNvPr id="22" name="Group 558">
            <a:extLst>
              <a:ext uri="{FF2B5EF4-FFF2-40B4-BE49-F238E27FC236}">
                <a16:creationId xmlns:a16="http://schemas.microsoft.com/office/drawing/2014/main" id="{3E33B550-681E-49BB-954E-5F518F0CB54D}"/>
              </a:ext>
            </a:extLst>
          </p:cNvPr>
          <p:cNvGrpSpPr/>
          <p:nvPr/>
        </p:nvGrpSpPr>
        <p:grpSpPr>
          <a:xfrm rot="19269534" flipH="1">
            <a:off x="1243896" y="4408353"/>
            <a:ext cx="810000" cy="795600"/>
            <a:chOff x="5771512" y="4389065"/>
            <a:chExt cx="648072" cy="648072"/>
          </a:xfrm>
        </p:grpSpPr>
        <p:sp>
          <p:nvSpPr>
            <p:cNvPr id="23" name="Oval 559">
              <a:extLst>
                <a:ext uri="{FF2B5EF4-FFF2-40B4-BE49-F238E27FC236}">
                  <a16:creationId xmlns:a16="http://schemas.microsoft.com/office/drawing/2014/main" id="{78CED994-E615-4C4E-A3F1-48E3E6004E9F}"/>
                </a:ext>
              </a:extLst>
            </p:cNvPr>
            <p:cNvSpPr/>
            <p:nvPr/>
          </p:nvSpPr>
          <p:spPr>
            <a:xfrm>
              <a:off x="5771512" y="4389065"/>
              <a:ext cx="648072" cy="648072"/>
            </a:xfrm>
            <a:prstGeom prst="ellipse">
              <a:avLst/>
            </a:prstGeom>
            <a:solidFill>
              <a:srgbClr val="D10004"/>
            </a:solidFill>
            <a:ln>
              <a:solidFill>
                <a:schemeClr val="bg1"/>
              </a:solidFill>
            </a:ln>
            <a:effectLst>
              <a:outerShdw blurRad="254000" dist="50800" dir="5400000" sx="105000" sy="105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013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ABEFF56-33FA-4D9B-AD77-41E38C8B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60598" y="4478151"/>
              <a:ext cx="469900" cy="469900"/>
            </a:xfrm>
            <a:prstGeom prst="rect">
              <a:avLst/>
            </a:prstGeom>
          </p:spPr>
        </p:pic>
      </p:grpSp>
      <p:grpSp>
        <p:nvGrpSpPr>
          <p:cNvPr id="25" name="Group 567">
            <a:extLst>
              <a:ext uri="{FF2B5EF4-FFF2-40B4-BE49-F238E27FC236}">
                <a16:creationId xmlns:a16="http://schemas.microsoft.com/office/drawing/2014/main" id="{268330D7-F2D5-49AB-A2B8-0F1EBFD855EE}"/>
              </a:ext>
            </a:extLst>
          </p:cNvPr>
          <p:cNvGrpSpPr/>
          <p:nvPr/>
        </p:nvGrpSpPr>
        <p:grpSpPr>
          <a:xfrm rot="19932948">
            <a:off x="202563" y="5796429"/>
            <a:ext cx="810000" cy="795600"/>
            <a:chOff x="3534091" y="4389065"/>
            <a:chExt cx="648072" cy="648072"/>
          </a:xfrm>
        </p:grpSpPr>
        <p:sp>
          <p:nvSpPr>
            <p:cNvPr id="26" name="Oval 568">
              <a:extLst>
                <a:ext uri="{FF2B5EF4-FFF2-40B4-BE49-F238E27FC236}">
                  <a16:creationId xmlns:a16="http://schemas.microsoft.com/office/drawing/2014/main" id="{2FB48C46-9E44-433B-BB5C-963D33DB3B19}"/>
                </a:ext>
              </a:extLst>
            </p:cNvPr>
            <p:cNvSpPr/>
            <p:nvPr/>
          </p:nvSpPr>
          <p:spPr>
            <a:xfrm>
              <a:off x="3534091" y="4389065"/>
              <a:ext cx="648072" cy="648072"/>
            </a:xfrm>
            <a:prstGeom prst="ellipse">
              <a:avLst/>
            </a:prstGeom>
            <a:solidFill>
              <a:srgbClr val="D10004"/>
            </a:solidFill>
            <a:ln>
              <a:solidFill>
                <a:schemeClr val="bg1"/>
              </a:solidFill>
            </a:ln>
            <a:effectLst>
              <a:outerShdw blurRad="254000" dist="50800" dir="5400000" sx="105000" sy="105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013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6AA35A3-A728-4BFF-9110-0449D8782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42823" y="4478151"/>
              <a:ext cx="469900" cy="469900"/>
            </a:xfrm>
            <a:prstGeom prst="rect">
              <a:avLst/>
            </a:prstGeom>
          </p:spPr>
        </p:pic>
      </p:grp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6D29A59-4A27-46BB-8FD3-142D48F6EE44}"/>
              </a:ext>
            </a:extLst>
          </p:cNvPr>
          <p:cNvSpPr txBox="1">
            <a:spLocks/>
          </p:cNvSpPr>
          <p:nvPr/>
        </p:nvSpPr>
        <p:spPr>
          <a:xfrm>
            <a:off x="1331234" y="8042404"/>
            <a:ext cx="5755989" cy="792088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9000">
                <a:schemeClr val="bg1"/>
              </a:gs>
              <a:gs pos="0">
                <a:srgbClr val="FFFFFF"/>
              </a:gs>
            </a:gsLst>
            <a:lin ang="0" scaled="0"/>
          </a:gradFill>
        </p:spPr>
        <p:txBody>
          <a:bodyPr lIns="180000" tIns="108000" rIns="180000" bIns="0" anchor="ctr"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kern="1200" cap="all" baseline="0">
                <a:solidFill>
                  <a:srgbClr val="212122"/>
                </a:solidFill>
                <a:latin typeface="Aktiv Grotesk Trial" panose="020B0504020202020204" pitchFamily="34" charset="0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1350" b="1" i="0" kern="1200">
                <a:solidFill>
                  <a:schemeClr val="tx1"/>
                </a:solidFill>
                <a:latin typeface="Aktiv Grotesk Trial" panose="020B0504020202020204" pitchFamily="34" charset="0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1125" b="1" i="0" kern="1200">
                <a:solidFill>
                  <a:schemeClr val="tx1"/>
                </a:solidFill>
                <a:latin typeface="Aktiv Grotesk Trial" panose="020B0504020202020204" pitchFamily="34" charset="0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1013" b="1" i="0" kern="1200">
                <a:solidFill>
                  <a:schemeClr val="tx1"/>
                </a:solidFill>
                <a:latin typeface="Aktiv Grotesk Trial" panose="020B0504020202020204" pitchFamily="34" charset="0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1013" b="1" i="0" kern="1200">
                <a:solidFill>
                  <a:schemeClr val="tx1"/>
                </a:solidFill>
                <a:latin typeface="Aktiv Grotesk Trial" panose="020B0504020202020204" pitchFamily="34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Een </a:t>
            </a:r>
            <a:r>
              <a:rPr lang="nl-NL" sz="2400" dirty="0" err="1"/>
              <a:t>Pumptrack</a:t>
            </a:r>
            <a:r>
              <a:rPr lang="nl-NL" sz="2400" dirty="0"/>
              <a:t> in </a:t>
            </a:r>
            <a:r>
              <a:rPr lang="nl-NL" sz="2400" dirty="0">
                <a:highlight>
                  <a:srgbClr val="FFFF00"/>
                </a:highlight>
              </a:rPr>
              <a:t>{Plaats}!</a:t>
            </a:r>
          </a:p>
          <a:p>
            <a:r>
              <a:rPr lang="nl-NL" dirty="0"/>
              <a:t>leuk voor jong tot oud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67A7E42E-75D1-4BEB-AD1E-D2A09FEAC6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9241" y="9069213"/>
            <a:ext cx="3519391" cy="792088"/>
          </a:xfrm>
        </p:spPr>
        <p:txBody>
          <a:bodyPr/>
          <a:lstStyle/>
          <a:p>
            <a:r>
              <a:rPr lang="nl-NL" sz="1100" b="1" dirty="0">
                <a:solidFill>
                  <a:schemeClr val="bg1"/>
                </a:solidFill>
              </a:rPr>
              <a:t>Kijk voor meer info op:</a:t>
            </a:r>
          </a:p>
          <a:p>
            <a:r>
              <a:rPr lang="nl-NL" sz="1100" b="1" dirty="0">
                <a:solidFill>
                  <a:schemeClr val="bg1"/>
                </a:solidFill>
                <a:highlight>
                  <a:srgbClr val="FFFF00"/>
                </a:highlight>
              </a:rPr>
              <a:t>www.facebook.com/[juiste URL]</a:t>
            </a:r>
          </a:p>
          <a:p>
            <a:r>
              <a:rPr lang="nl-NL" sz="1100" b="1" dirty="0">
                <a:solidFill>
                  <a:schemeClr val="bg1"/>
                </a:solidFill>
                <a:highlight>
                  <a:srgbClr val="FFFF00"/>
                </a:highlight>
              </a:rPr>
              <a:t>www.pumptracks.nl/petities/[juiste URL]</a:t>
            </a:r>
          </a:p>
          <a:p>
            <a:endParaRPr lang="nl-NL" sz="1050" dirty="0">
              <a:solidFill>
                <a:schemeClr val="bg1"/>
              </a:solidFill>
            </a:endParaRPr>
          </a:p>
        </p:txBody>
      </p:sp>
      <p:grpSp>
        <p:nvGrpSpPr>
          <p:cNvPr id="30" name="Group 531">
            <a:extLst>
              <a:ext uri="{FF2B5EF4-FFF2-40B4-BE49-F238E27FC236}">
                <a16:creationId xmlns:a16="http://schemas.microsoft.com/office/drawing/2014/main" id="{2A7C39AC-E4E5-480A-8E99-2E4027AD6C3D}"/>
              </a:ext>
            </a:extLst>
          </p:cNvPr>
          <p:cNvGrpSpPr/>
          <p:nvPr/>
        </p:nvGrpSpPr>
        <p:grpSpPr>
          <a:xfrm>
            <a:off x="5107055" y="9167290"/>
            <a:ext cx="529200" cy="528456"/>
            <a:chOff x="8008933" y="3614150"/>
            <a:chExt cx="648072" cy="648072"/>
          </a:xfrm>
        </p:grpSpPr>
        <p:sp>
          <p:nvSpPr>
            <p:cNvPr id="31" name="Oval 532">
              <a:extLst>
                <a:ext uri="{FF2B5EF4-FFF2-40B4-BE49-F238E27FC236}">
                  <a16:creationId xmlns:a16="http://schemas.microsoft.com/office/drawing/2014/main" id="{F944726A-17C1-406C-8DF5-B15E45B74DBD}"/>
                </a:ext>
              </a:extLst>
            </p:cNvPr>
            <p:cNvSpPr/>
            <p:nvPr/>
          </p:nvSpPr>
          <p:spPr>
            <a:xfrm>
              <a:off x="8008933" y="3614150"/>
              <a:ext cx="648072" cy="648072"/>
            </a:xfrm>
            <a:prstGeom prst="ellipse">
              <a:avLst/>
            </a:prstGeom>
            <a:solidFill>
              <a:srgbClr val="D10004"/>
            </a:solidFill>
            <a:ln>
              <a:solidFill>
                <a:schemeClr val="bg1"/>
              </a:solidFill>
            </a:ln>
            <a:effectLst>
              <a:outerShdw blurRad="254000" dist="50800" dir="5400000" sx="105000" sy="105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32" name="Graphic 31">
              <a:hlinkClick r:id="rId14"/>
              <a:extLst>
                <a:ext uri="{FF2B5EF4-FFF2-40B4-BE49-F238E27FC236}">
                  <a16:creationId xmlns:a16="http://schemas.microsoft.com/office/drawing/2014/main" id="{8B468C1F-345E-4B92-82CB-81F9D1DB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12224" y="3717032"/>
              <a:ext cx="456104" cy="456104"/>
            </a:xfrm>
            <a:prstGeom prst="rect">
              <a:avLst/>
            </a:prstGeom>
          </p:spPr>
        </p:pic>
      </p:grpSp>
      <p:grpSp>
        <p:nvGrpSpPr>
          <p:cNvPr id="33" name="Group 534">
            <a:extLst>
              <a:ext uri="{FF2B5EF4-FFF2-40B4-BE49-F238E27FC236}">
                <a16:creationId xmlns:a16="http://schemas.microsoft.com/office/drawing/2014/main" id="{248AD9BA-1643-4801-83F1-76A45B6452AF}"/>
              </a:ext>
            </a:extLst>
          </p:cNvPr>
          <p:cNvGrpSpPr/>
          <p:nvPr/>
        </p:nvGrpSpPr>
        <p:grpSpPr>
          <a:xfrm>
            <a:off x="5693539" y="9151775"/>
            <a:ext cx="529200" cy="528456"/>
            <a:chOff x="8754740" y="3614150"/>
            <a:chExt cx="648072" cy="648072"/>
          </a:xfrm>
        </p:grpSpPr>
        <p:sp>
          <p:nvSpPr>
            <p:cNvPr id="34" name="Oval 535">
              <a:extLst>
                <a:ext uri="{FF2B5EF4-FFF2-40B4-BE49-F238E27FC236}">
                  <a16:creationId xmlns:a16="http://schemas.microsoft.com/office/drawing/2014/main" id="{51AFE45D-77A5-43A2-BC4C-2E22AB0E4CBB}"/>
                </a:ext>
              </a:extLst>
            </p:cNvPr>
            <p:cNvSpPr/>
            <p:nvPr/>
          </p:nvSpPr>
          <p:spPr>
            <a:xfrm>
              <a:off x="8754740" y="3614150"/>
              <a:ext cx="648072" cy="648072"/>
            </a:xfrm>
            <a:prstGeom prst="ellipse">
              <a:avLst/>
            </a:prstGeom>
            <a:solidFill>
              <a:srgbClr val="D10004"/>
            </a:solidFill>
            <a:ln>
              <a:solidFill>
                <a:schemeClr val="bg1"/>
              </a:solidFill>
            </a:ln>
            <a:effectLst>
              <a:outerShdw blurRad="254000" dist="50800" dir="5400000" sx="105000" sy="105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35" name="Graphic 34">
              <a:hlinkClick r:id="rId17"/>
              <a:extLst>
                <a:ext uri="{FF2B5EF4-FFF2-40B4-BE49-F238E27FC236}">
                  <a16:creationId xmlns:a16="http://schemas.microsoft.com/office/drawing/2014/main" id="{262E5584-170B-44CA-B133-1AA443023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843826" y="3703236"/>
              <a:ext cx="469900" cy="469900"/>
            </a:xfrm>
            <a:prstGeom prst="rect">
              <a:avLst/>
            </a:prstGeom>
          </p:spPr>
        </p:pic>
      </p:grpSp>
      <p:sp>
        <p:nvSpPr>
          <p:cNvPr id="36" name="Oval 280">
            <a:extLst>
              <a:ext uri="{FF2B5EF4-FFF2-40B4-BE49-F238E27FC236}">
                <a16:creationId xmlns:a16="http://schemas.microsoft.com/office/drawing/2014/main" id="{85733993-AFA3-44C4-904D-AA0984724727}"/>
              </a:ext>
            </a:extLst>
          </p:cNvPr>
          <p:cNvSpPr/>
          <p:nvPr/>
        </p:nvSpPr>
        <p:spPr>
          <a:xfrm>
            <a:off x="6280023" y="9151403"/>
            <a:ext cx="529200" cy="529200"/>
          </a:xfrm>
          <a:prstGeom prst="ellipse">
            <a:avLst/>
          </a:prstGeom>
          <a:solidFill>
            <a:srgbClr val="D10004"/>
          </a:solidFill>
          <a:ln>
            <a:solidFill>
              <a:schemeClr val="bg1"/>
            </a:solidFill>
          </a:ln>
          <a:effectLst>
            <a:outerShdw blurRad="254000" dist="50800" dir="5400000" sx="105000" sy="105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37" name="Afbeelding 36">
            <a:hlinkClick r:id="rId20"/>
            <a:extLst>
              <a:ext uri="{FF2B5EF4-FFF2-40B4-BE49-F238E27FC236}">
                <a16:creationId xmlns:a16="http://schemas.microsoft.com/office/drawing/2014/main" id="{20D65AB0-43CF-4110-8922-0EEEDEE3087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18728" y="9307507"/>
            <a:ext cx="251789" cy="251789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CFB5481C-4F1A-4499-B749-163A073AB9E7}"/>
              </a:ext>
            </a:extLst>
          </p:cNvPr>
          <p:cNvSpPr txBox="1"/>
          <p:nvPr/>
        </p:nvSpPr>
        <p:spPr>
          <a:xfrm>
            <a:off x="5371655" y="9628728"/>
            <a:ext cx="1486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>
                <a:solidFill>
                  <a:schemeClr val="bg1"/>
                </a:solidFill>
                <a:latin typeface="Aktiv Grotesk Trial Thin" panose="020B0403020202020204"/>
              </a:rPr>
              <a:t>Velosolutions Benelux</a:t>
            </a:r>
          </a:p>
        </p:txBody>
      </p:sp>
    </p:spTree>
    <p:extLst>
      <p:ext uri="{BB962C8B-B14F-4D97-AF65-F5344CB8AC3E}">
        <p14:creationId xmlns:p14="http://schemas.microsoft.com/office/powerpoint/2010/main" val="17398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57560-7CEC-4227-BCC7-C149C35AFF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567" y="1855621"/>
            <a:ext cx="4718865" cy="1640873"/>
          </a:xfrm>
        </p:spPr>
        <p:txBody>
          <a:bodyPr/>
          <a:lstStyle/>
          <a:p>
            <a:r>
              <a:rPr lang="nl-NL" dirty="0"/>
              <a:t>Uitleg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Voeg op de gele plekken de juiste naam van jouw gemeente en de juiste linkjes naar jullie petitie en eventuele facebookpagina in.</a:t>
            </a:r>
          </a:p>
          <a:p>
            <a:pPr marL="342900" indent="-342900">
              <a:buFontTx/>
              <a:buAutoNum type="arabicPeriod"/>
            </a:pPr>
            <a:r>
              <a:rPr lang="nl-NL" dirty="0"/>
              <a:t>  Maak met behulp van </a:t>
            </a:r>
            <a:r>
              <a:rPr lang="nl-NL" sz="1600" dirty="0">
                <a:hlinkClick r:id="rId2"/>
              </a:rPr>
              <a:t>https://www.the-qrcode-generator.com</a:t>
            </a:r>
            <a:r>
              <a:rPr lang="nl-NL" sz="1600" dirty="0"/>
              <a:t> een QR code aan voor jouw petitie pagina. Plak deze op de plek van waar nu een </a:t>
            </a:r>
            <a:r>
              <a:rPr lang="nl-NL" sz="1600" dirty="0" err="1"/>
              <a:t>qr</a:t>
            </a:r>
            <a:r>
              <a:rPr lang="nl-NL" sz="1600" dirty="0"/>
              <a:t> code staat en verwijder de link</a:t>
            </a:r>
          </a:p>
          <a:p>
            <a:pPr marL="342900" indent="-342900">
              <a:buFontTx/>
              <a:buAutoNum type="arabicPeriod"/>
            </a:pPr>
            <a:r>
              <a:rPr lang="nl-NL" sz="1600" dirty="0"/>
              <a:t>Vergeet de gele vlakken niet wit te maken (stiftje bij lettertype opties). Kies voor ‘geen kleur’</a:t>
            </a:r>
          </a:p>
          <a:p>
            <a:pPr marL="342900" indent="-342900">
              <a:buFontTx/>
              <a:buAutoNum type="arabicPeriod"/>
            </a:pPr>
            <a:r>
              <a:rPr lang="nl-NL" sz="1600" dirty="0"/>
              <a:t>Verwijder deze pagina.</a:t>
            </a:r>
          </a:p>
          <a:p>
            <a:pPr marL="342900" indent="-342900">
              <a:buFontTx/>
              <a:buAutoNum type="arabicPeriod"/>
            </a:pPr>
            <a:r>
              <a:rPr lang="nl-NL" sz="1600" dirty="0"/>
              <a:t>Sla het bestand op als PDF</a:t>
            </a:r>
          </a:p>
          <a:p>
            <a:pPr marL="342900" indent="-342900">
              <a:buFontTx/>
              <a:buAutoNum type="arabicPeriod"/>
            </a:pPr>
            <a:r>
              <a:rPr lang="nl-NL" sz="1600" dirty="0"/>
              <a:t>Mail hem naar geïnteresseerden. Print hem uit, hang hem op en verzamel handtekeningen!</a:t>
            </a:r>
          </a:p>
          <a:p>
            <a:pPr marL="342900" indent="-342900">
              <a:buFontTx/>
              <a:buAutoNum type="arabicPeriod"/>
            </a:pPr>
            <a:r>
              <a:rPr lang="nl-NL" sz="1600" dirty="0"/>
              <a:t>Wil je hem ook op je </a:t>
            </a:r>
            <a:r>
              <a:rPr lang="nl-NL" sz="1600" dirty="0" err="1"/>
              <a:t>socials</a:t>
            </a:r>
            <a:r>
              <a:rPr lang="nl-NL" sz="1600" dirty="0"/>
              <a:t> plaatsen? Dan is het soms handiger om hem als jpg op te slaan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153732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/ Cover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56000">
              <a:srgbClr val="FFFFFF"/>
            </a:gs>
            <a:gs pos="100000">
              <a:schemeClr val="bg1">
                <a:alpha val="0"/>
              </a:schemeClr>
            </a:gs>
          </a:gsLst>
          <a:lin ang="0" scaled="0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elosolutions Presentation Template" id="{362A495B-8B66-1248-BBEF-F6E2FAEFA9BE}" vid="{007EF5B0-491A-0A49-A2CF-C3A973555991}"/>
    </a:ext>
  </a:extLst>
</a:theme>
</file>

<file path=ppt/theme/theme2.xml><?xml version="1.0" encoding="utf-8"?>
<a:theme xmlns:a="http://schemas.openxmlformats.org/drawingml/2006/main" name="Content Pages Dark">
  <a:themeElements>
    <a:clrScheme name="Velosolutions">
      <a:dk1>
        <a:srgbClr val="202022"/>
      </a:dk1>
      <a:lt1>
        <a:srgbClr val="FFFFFF"/>
      </a:lt1>
      <a:dk2>
        <a:srgbClr val="555557"/>
      </a:dk2>
      <a:lt2>
        <a:srgbClr val="FFFFFF"/>
      </a:lt2>
      <a:accent1>
        <a:srgbClr val="D10004"/>
      </a:accent1>
      <a:accent2>
        <a:srgbClr val="D10004"/>
      </a:accent2>
      <a:accent3>
        <a:srgbClr val="D10004"/>
      </a:accent3>
      <a:accent4>
        <a:srgbClr val="D10004"/>
      </a:accent4>
      <a:accent5>
        <a:srgbClr val="D10004"/>
      </a:accent5>
      <a:accent6>
        <a:srgbClr val="D10004"/>
      </a:accent6>
      <a:hlink>
        <a:srgbClr val="FEFFFF"/>
      </a:hlink>
      <a:folHlink>
        <a:srgbClr val="FE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solutions Presentation Template" id="{362A495B-8B66-1248-BBEF-F6E2FAEFA9BE}" vid="{225F240E-E3D7-B84D-A21B-39D1FD158BEA}"/>
    </a:ext>
  </a:extLst>
</a:theme>
</file>

<file path=ppt/theme/theme3.xml><?xml version="1.0" encoding="utf-8"?>
<a:theme xmlns:a="http://schemas.openxmlformats.org/drawingml/2006/main" name="Content Pages Light 1">
  <a:themeElements>
    <a:clrScheme name="Velosolutions">
      <a:dk1>
        <a:srgbClr val="202022"/>
      </a:dk1>
      <a:lt1>
        <a:srgbClr val="FFFFFF"/>
      </a:lt1>
      <a:dk2>
        <a:srgbClr val="555557"/>
      </a:dk2>
      <a:lt2>
        <a:srgbClr val="FFFFFF"/>
      </a:lt2>
      <a:accent1>
        <a:srgbClr val="D10004"/>
      </a:accent1>
      <a:accent2>
        <a:srgbClr val="D10004"/>
      </a:accent2>
      <a:accent3>
        <a:srgbClr val="D10004"/>
      </a:accent3>
      <a:accent4>
        <a:srgbClr val="D10004"/>
      </a:accent4>
      <a:accent5>
        <a:srgbClr val="D10004"/>
      </a:accent5>
      <a:accent6>
        <a:srgbClr val="D10004"/>
      </a:accent6>
      <a:hlink>
        <a:srgbClr val="FEFFFF"/>
      </a:hlink>
      <a:folHlink>
        <a:srgbClr val="FE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solutions Presentation Template" id="{362A495B-8B66-1248-BBEF-F6E2FAEFA9BE}" vid="{D947C51A-22A3-FC40-8194-86E2C12A8354}"/>
    </a:ext>
  </a:extLst>
</a:theme>
</file>

<file path=ppt/theme/theme4.xml><?xml version="1.0" encoding="utf-8"?>
<a:theme xmlns:a="http://schemas.openxmlformats.org/drawingml/2006/main" name="Image Galler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solutions Presentation Template" id="{362A495B-8B66-1248-BBEF-F6E2FAEFA9BE}" vid="{9F74A00F-E570-8247-9604-F20930DF965F}"/>
    </a:ext>
  </a:extLst>
</a:theme>
</file>

<file path=ppt/theme/theme5.xml><?xml version="1.0" encoding="utf-8"?>
<a:theme xmlns:a="http://schemas.openxmlformats.org/drawingml/2006/main" name="YouTube / Vimeo Vide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solutions Presentation Template" id="{362A495B-8B66-1248-BBEF-F6E2FAEFA9BE}" vid="{C9471CC1-5C04-4646-90EE-CA1A9F3C4C2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Velosolutions Presentation Template</Template>
  <TotalTime>26</TotalTime>
  <Words>184</Words>
  <Application>Microsoft Office PowerPoint</Application>
  <PresentationFormat>A4 (210 x 297 mm)</PresentationFormat>
  <Paragraphs>18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</vt:i4>
      </vt:variant>
    </vt:vector>
  </HeadingPairs>
  <TitlesOfParts>
    <vt:vector size="11" baseType="lpstr">
      <vt:lpstr>Aktiv Grotesk Trial</vt:lpstr>
      <vt:lpstr>Aktiv Grotesk Trial Thin</vt:lpstr>
      <vt:lpstr>Arial</vt:lpstr>
      <vt:lpstr>Calibri</vt:lpstr>
      <vt:lpstr>Title / Cover Pages</vt:lpstr>
      <vt:lpstr>Content Pages Dark</vt:lpstr>
      <vt:lpstr>Content Pages Light 1</vt:lpstr>
      <vt:lpstr>Image Galleries</vt:lpstr>
      <vt:lpstr>YouTube / Vimeo Video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Maxime Verdijk</dc:creator>
  <cp:lastModifiedBy>Maxime Verdijk</cp:lastModifiedBy>
  <cp:revision>2</cp:revision>
  <dcterms:created xsi:type="dcterms:W3CDTF">2021-02-24T12:07:33Z</dcterms:created>
  <dcterms:modified xsi:type="dcterms:W3CDTF">2021-03-03T14:47:02Z</dcterms:modified>
</cp:coreProperties>
</file>