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 id="2147483656" r:id="rId2"/>
    <p:sldMasterId id="2147483708" r:id="rId3"/>
    <p:sldMasterId id="2147483703" r:id="rId4"/>
    <p:sldMasterId id="2147483676" r:id="rId5"/>
    <p:sldMasterId id="2147483743" r:id="rId6"/>
  </p:sldMasterIdLst>
  <p:notesMasterIdLst>
    <p:notesMasterId r:id="rId17"/>
  </p:notesMasterIdLst>
  <p:handoutMasterIdLst>
    <p:handoutMasterId r:id="rId18"/>
  </p:handoutMasterIdLst>
  <p:sldIdLst>
    <p:sldId id="304" r:id="rId7"/>
    <p:sldId id="303" r:id="rId8"/>
    <p:sldId id="307" r:id="rId9"/>
    <p:sldId id="308" r:id="rId10"/>
    <p:sldId id="309" r:id="rId11"/>
    <p:sldId id="310" r:id="rId12"/>
    <p:sldId id="311" r:id="rId13"/>
    <p:sldId id="312" r:id="rId14"/>
    <p:sldId id="258" r:id="rId15"/>
    <p:sldId id="313" r:id="rId16"/>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y Presentation" id="{4AD7DC5E-B638-C845-930C-817D24867DE0}">
          <p14:sldIdLst>
            <p14:sldId id="304"/>
            <p14:sldId id="303"/>
            <p14:sldId id="307"/>
            <p14:sldId id="308"/>
            <p14:sldId id="309"/>
            <p14:sldId id="310"/>
            <p14:sldId id="311"/>
            <p14:sldId id="312"/>
            <p14:sldId id="258"/>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7"/>
    <a:srgbClr val="212122"/>
    <a:srgbClr val="D10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90"/>
  </p:normalViewPr>
  <p:slideViewPr>
    <p:cSldViewPr snapToObjects="1">
      <p:cViewPr>
        <p:scale>
          <a:sx n="92" d="100"/>
          <a:sy n="92" d="100"/>
        </p:scale>
        <p:origin x="336"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41" d="100"/>
          <a:sy n="141" d="100"/>
        </p:scale>
        <p:origin x="458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6DD16C-46CA-1446-9588-8C9E60C54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7990D5FF-EEAE-0B4C-869F-EF8C5D4EF6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C00F0A-D602-EA42-B757-7FD5FA63F9F3}" type="datetimeFigureOut">
              <a:rPr lang="en-CH" smtClean="0"/>
              <a:t>07/06/2022</a:t>
            </a:fld>
            <a:endParaRPr lang="en-CH"/>
          </a:p>
        </p:txBody>
      </p:sp>
      <p:sp>
        <p:nvSpPr>
          <p:cNvPr id="4" name="Footer Placeholder 3">
            <a:extLst>
              <a:ext uri="{FF2B5EF4-FFF2-40B4-BE49-F238E27FC236}">
                <a16:creationId xmlns:a16="http://schemas.microsoft.com/office/drawing/2014/main" id="{81A47AD8-1CD2-1446-A056-8159D417BE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7A27315A-5EC3-2D40-A672-6216C49B8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5A164D-C587-8142-B6AD-6B511CD56528}" type="slidenum">
              <a:rPr lang="en-CH" smtClean="0"/>
              <a:t>‹nr.›</a:t>
            </a:fld>
            <a:endParaRPr lang="en-CH"/>
          </a:p>
        </p:txBody>
      </p:sp>
    </p:spTree>
    <p:extLst>
      <p:ext uri="{BB962C8B-B14F-4D97-AF65-F5344CB8AC3E}">
        <p14:creationId xmlns:p14="http://schemas.microsoft.com/office/powerpoint/2010/main" val="3923912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F587C-0376-764D-9A6D-8EB13B27F0FE}" type="datetimeFigureOut">
              <a:rPr lang="en-CH" smtClean="0"/>
              <a:t>07/06/2022</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D54D-EF2A-9640-86CF-184EA57BC77B}" type="slidenum">
              <a:rPr lang="en-CH" smtClean="0"/>
              <a:t>‹nr.›</a:t>
            </a:fld>
            <a:endParaRPr lang="en-CH"/>
          </a:p>
        </p:txBody>
      </p:sp>
    </p:spTree>
    <p:extLst>
      <p:ext uri="{BB962C8B-B14F-4D97-AF65-F5344CB8AC3E}">
        <p14:creationId xmlns:p14="http://schemas.microsoft.com/office/powerpoint/2010/main" val="72541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48D54D-EF2A-9640-86CF-184EA57BC77B}"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56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video" Target="https://www.youtube.com/embed/cFtLF2Qbq08?feature=oembed"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Left Align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6BCEBB-351F-5440-AEB7-70B9DE9D1109}"/>
              </a:ext>
            </a:extLst>
          </p:cNvPr>
          <p:cNvSpPr>
            <a:spLocks noGrp="1"/>
          </p:cNvSpPr>
          <p:nvPr>
            <p:ph type="pic" sz="quarter" idx="10" hasCustomPrompt="1"/>
          </p:nvPr>
        </p:nvSpPr>
        <p:spPr>
          <a:xfrm>
            <a:off x="-30377" y="1390472"/>
            <a:ext cx="12269505" cy="565819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3547">
                <a:moveTo>
                  <a:pt x="1" y="4091"/>
                </a:moveTo>
                <a:cubicBezTo>
                  <a:pt x="3732" y="2457"/>
                  <a:pt x="4096" y="82"/>
                  <a:pt x="6022" y="2"/>
                </a:cubicBezTo>
                <a:cubicBezTo>
                  <a:pt x="7948" y="-78"/>
                  <a:pt x="9716" y="3254"/>
                  <a:pt x="11560" y="3609"/>
                </a:cubicBezTo>
                <a:cubicBezTo>
                  <a:pt x="13404" y="3964"/>
                  <a:pt x="15174" y="1834"/>
                  <a:pt x="17084" y="2130"/>
                </a:cubicBezTo>
                <a:cubicBezTo>
                  <a:pt x="18995" y="2426"/>
                  <a:pt x="19583" y="4618"/>
                  <a:pt x="23023" y="5384"/>
                </a:cubicBezTo>
                <a:cubicBezTo>
                  <a:pt x="23029" y="8724"/>
                  <a:pt x="22994" y="10207"/>
                  <a:pt x="23000" y="13547"/>
                </a:cubicBezTo>
                <a:lnTo>
                  <a:pt x="57" y="13527"/>
                </a:lnTo>
                <a:cubicBezTo>
                  <a:pt x="68" y="9047"/>
                  <a:pt x="-10" y="8571"/>
                  <a:pt x="1" y="4091"/>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sp>
        <p:nvSpPr>
          <p:cNvPr id="7" name="Text Placeholder 3">
            <a:extLst>
              <a:ext uri="{FF2B5EF4-FFF2-40B4-BE49-F238E27FC236}">
                <a16:creationId xmlns:a16="http://schemas.microsoft.com/office/drawing/2014/main" id="{76444333-D31B-484F-844A-68CDB3EAF1C7}"/>
              </a:ext>
            </a:extLst>
          </p:cNvPr>
          <p:cNvSpPr>
            <a:spLocks noGrp="1"/>
          </p:cNvSpPr>
          <p:nvPr>
            <p:ph type="body" sz="quarter" idx="16" hasCustomPrompt="1"/>
          </p:nvPr>
        </p:nvSpPr>
        <p:spPr>
          <a:xfrm>
            <a:off x="0" y="5441219"/>
            <a:ext cx="7278291" cy="1011969"/>
          </a:xfrm>
          <a:prstGeom prst="rect">
            <a:avLst/>
          </a:prstGeom>
          <a:gradFill>
            <a:gsLst>
              <a:gs pos="100000">
                <a:schemeClr val="bg1">
                  <a:alpha val="0"/>
                </a:schemeClr>
              </a:gs>
              <a:gs pos="59000">
                <a:schemeClr val="bg1"/>
              </a:gs>
              <a:gs pos="0">
                <a:srgbClr val="FFFFFF"/>
              </a:gs>
            </a:gsLst>
            <a:lin ang="0" scaled="0"/>
          </a:gradFill>
        </p:spPr>
        <p:txBody>
          <a:bodyPr lIns="180000" tIns="108000" rIns="180000" bIns="0" anchor="ctr"/>
          <a:lstStyle>
            <a:lvl1pPr marL="0" indent="0" algn="l">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CH" dirty="0"/>
              <a:t> </a:t>
            </a:r>
          </a:p>
        </p:txBody>
      </p:sp>
      <p:pic>
        <p:nvPicPr>
          <p:cNvPr id="12" name="Picture 11">
            <a:extLst>
              <a:ext uri="{FF2B5EF4-FFF2-40B4-BE49-F238E27FC236}">
                <a16:creationId xmlns:a16="http://schemas.microsoft.com/office/drawing/2014/main" id="{797282B6-EA02-9643-9609-D354100AA9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2384" y="332656"/>
            <a:ext cx="2400267" cy="720080"/>
          </a:xfrm>
          <a:prstGeom prst="rect">
            <a:avLst/>
          </a:prstGeom>
          <a:noFill/>
        </p:spPr>
      </p:pic>
      <p:sp>
        <p:nvSpPr>
          <p:cNvPr id="6" name="Freeform 5">
            <a:extLst>
              <a:ext uri="{FF2B5EF4-FFF2-40B4-BE49-F238E27FC236}">
                <a16:creationId xmlns:a16="http://schemas.microsoft.com/office/drawing/2014/main" id="{B6C1C8F7-6007-1C43-9F6E-C09FF75CA110}"/>
              </a:ext>
            </a:extLst>
          </p:cNvPr>
          <p:cNvSpPr/>
          <p:nvPr userDrawn="1"/>
        </p:nvSpPr>
        <p:spPr>
          <a:xfrm flipH="1">
            <a:off x="-274842" y="1032222"/>
            <a:ext cx="12602731" cy="22899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1205" h="2290969">
                <a:moveTo>
                  <a:pt x="11431205" y="1811083"/>
                </a:moveTo>
                <a:cubicBezTo>
                  <a:pt x="9962892" y="1107257"/>
                  <a:pt x="9407177" y="71846"/>
                  <a:pt x="8441059" y="3086"/>
                </a:cubicBezTo>
                <a:cubicBezTo>
                  <a:pt x="7474941" y="-65674"/>
                  <a:pt x="6547455" y="1033349"/>
                  <a:pt x="5634499" y="1398524"/>
                </a:cubicBezTo>
                <a:cubicBezTo>
                  <a:pt x="4721543" y="1763699"/>
                  <a:pt x="3948902" y="889390"/>
                  <a:pt x="3031182" y="988231"/>
                </a:cubicBezTo>
                <a:cubicBezTo>
                  <a:pt x="2113462" y="1087072"/>
                  <a:pt x="1024199" y="2281762"/>
                  <a:pt x="0" y="22909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4" name="Text Placeholder 3">
            <a:extLst>
              <a:ext uri="{FF2B5EF4-FFF2-40B4-BE49-F238E27FC236}">
                <a16:creationId xmlns:a16="http://schemas.microsoft.com/office/drawing/2014/main" id="{AAE7FC5E-5DC5-9744-8BA7-B655BEE4E23E}"/>
              </a:ext>
            </a:extLst>
          </p:cNvPr>
          <p:cNvSpPr>
            <a:spLocks noGrp="1"/>
          </p:cNvSpPr>
          <p:nvPr>
            <p:ph type="body" sz="quarter" idx="15" hasCustomPrompt="1"/>
          </p:nvPr>
        </p:nvSpPr>
        <p:spPr>
          <a:xfrm>
            <a:off x="0" y="5946080"/>
            <a:ext cx="7278291" cy="504861"/>
          </a:xfrm>
          <a:prstGeom prst="rect">
            <a:avLst/>
          </a:prstGeom>
          <a:noFill/>
        </p:spPr>
        <p:txBody>
          <a:bodyPr lIns="180000" tIns="0" rIns="180000" bIns="108000" anchor="ctr"/>
          <a:lstStyle>
            <a:lvl1pPr marL="0" indent="0" algn="l">
              <a:buFontTx/>
              <a:buNone/>
              <a:defRPr b="0" i="0" cap="none" baseline="0">
                <a:solidFill>
                  <a:srgbClr val="212122"/>
                </a:solidFill>
                <a:latin typeface="Aktiv Grotesk Trial Thin" panose="020B0403020202020204" pitchFamily="34" charset="77"/>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CH" cap="none" baseline="0" dirty="0"/>
              <a:t>Here the project subtitle</a:t>
            </a:r>
            <a:endParaRPr lang="en-CH" dirty="0"/>
          </a:p>
        </p:txBody>
      </p:sp>
      <p:sp>
        <p:nvSpPr>
          <p:cNvPr id="13" name="Text Placeholder 3">
            <a:extLst>
              <a:ext uri="{FF2B5EF4-FFF2-40B4-BE49-F238E27FC236}">
                <a16:creationId xmlns:a16="http://schemas.microsoft.com/office/drawing/2014/main" id="{4BB22B57-02CF-6A4C-853B-51FC3EA05EAD}"/>
              </a:ext>
            </a:extLst>
          </p:cNvPr>
          <p:cNvSpPr>
            <a:spLocks noGrp="1"/>
          </p:cNvSpPr>
          <p:nvPr>
            <p:ph type="body" sz="quarter" idx="14" hasCustomPrompt="1"/>
          </p:nvPr>
        </p:nvSpPr>
        <p:spPr>
          <a:xfrm>
            <a:off x="0" y="5441219"/>
            <a:ext cx="7278291" cy="504861"/>
          </a:xfrm>
          <a:prstGeom prst="rect">
            <a:avLst/>
          </a:prstGeom>
          <a:noFill/>
        </p:spPr>
        <p:txBody>
          <a:bodyPr lIns="180000" tIns="108000" rIns="180000" bIns="0" anchor="ctr"/>
          <a:lstStyle>
            <a:lvl1pPr marL="0" indent="0" algn="l">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project title</a:t>
            </a:r>
            <a:endParaRPr lang="en-CH" dirty="0"/>
          </a:p>
        </p:txBody>
      </p:sp>
    </p:spTree>
    <p:extLst>
      <p:ext uri="{BB962C8B-B14F-4D97-AF65-F5344CB8AC3E}">
        <p14:creationId xmlns:p14="http://schemas.microsoft.com/office/powerpoint/2010/main" val="439363689"/>
      </p:ext>
    </p:extLst>
  </p:cSld>
  <p:clrMapOvr>
    <a:masterClrMapping/>
  </p:clrMapOvr>
  <p:extLst>
    <p:ext uri="{DCECCB84-F9BA-43D5-87BE-67443E8EF086}">
      <p15:sldGuideLst xmlns:p15="http://schemas.microsoft.com/office/powerpoint/2012/main">
        <p15:guide id="1" orient="horz" pos="4065">
          <p15:clr>
            <a:srgbClr val="FBAE40"/>
          </p15:clr>
        </p15:guide>
        <p15:guide id="2" pos="347">
          <p15:clr>
            <a:srgbClr val="FBAE40"/>
          </p15:clr>
        </p15:guide>
        <p15:guide id="3" pos="7333">
          <p15:clr>
            <a:srgbClr val="FBAE40"/>
          </p15:clr>
        </p15:guide>
        <p15:guide id="4" orient="horz" pos="3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impl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EA9B3060-112F-8C4F-9398-6AC5F732727D}"/>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Text Placeholder 5">
            <a:extLst>
              <a:ext uri="{FF2B5EF4-FFF2-40B4-BE49-F238E27FC236}">
                <a16:creationId xmlns:a16="http://schemas.microsoft.com/office/drawing/2014/main" id="{6FDADE8A-E5CF-9E40-AB6A-5F880E1CE8E0}"/>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Tree>
    <p:extLst>
      <p:ext uri="{BB962C8B-B14F-4D97-AF65-F5344CB8AC3E}">
        <p14:creationId xmlns:p14="http://schemas.microsoft.com/office/powerpoint/2010/main" val="315343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imple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37654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49692" y="3502618"/>
            <a:ext cx="11090275" cy="2806107"/>
          </a:xfrm>
          <a:prstGeom prst="rect">
            <a:avLst/>
          </a:prstGeom>
        </p:spPr>
        <p:txBody>
          <a:bodyPr lIns="0" tIns="0" rIns="0" bIns="0" numCol="3" spcCol="360000"/>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232316"/>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9013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6096003" y="-25399"/>
            <a:ext cx="6096000" cy="68834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83400">
                <a:moveTo>
                  <a:pt x="1206500" y="0"/>
                </a:moveTo>
                <a:lnTo>
                  <a:pt x="6096000" y="25400"/>
                </a:lnTo>
                <a:lnTo>
                  <a:pt x="6096000" y="6883400"/>
                </a:lnTo>
                <a:lnTo>
                  <a:pt x="0" y="6883400"/>
                </a:lnTo>
                <a:cubicBezTo>
                  <a:pt x="541867" y="5257800"/>
                  <a:pt x="814917" y="4309532"/>
                  <a:pt x="558800" y="3619499"/>
                </a:cubicBezTo>
                <a:cubicBezTo>
                  <a:pt x="302683" y="2929466"/>
                  <a:pt x="-785283" y="2040466"/>
                  <a:pt x="120650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63952"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1" name="Text Placeholder 3">
            <a:extLst>
              <a:ext uri="{FF2B5EF4-FFF2-40B4-BE49-F238E27FC236}">
                <a16:creationId xmlns:a16="http://schemas.microsoft.com/office/drawing/2014/main" id="{0B0EB543-5BD1-1641-81A0-06DBE409C44A}"/>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190373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08298" y="-56221"/>
            <a:ext cx="7883704" cy="69553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710801 w 7131151"/>
              <a:gd name="connsiteY0" fmla="*/ 0 h 6914222"/>
              <a:gd name="connsiteX1" fmla="*/ 7131151 w 7131151"/>
              <a:gd name="connsiteY1" fmla="*/ 56222 h 6914222"/>
              <a:gd name="connsiteX2" fmla="*/ 7131151 w 7131151"/>
              <a:gd name="connsiteY2" fmla="*/ 6914222 h 6914222"/>
              <a:gd name="connsiteX3" fmla="*/ 1035151 w 7131151"/>
              <a:gd name="connsiteY3" fmla="*/ 6914222 h 6914222"/>
              <a:gd name="connsiteX4" fmla="*/ 1593951 w 7131151"/>
              <a:gd name="connsiteY4" fmla="*/ 3650321 h 6914222"/>
              <a:gd name="connsiteX5" fmla="*/ 710801 w 7131151"/>
              <a:gd name="connsiteY5" fmla="*/ 0 h 6914222"/>
              <a:gd name="connsiteX0" fmla="*/ 1210478 w 7630828"/>
              <a:gd name="connsiteY0" fmla="*/ 0 h 6914222"/>
              <a:gd name="connsiteX1" fmla="*/ 7630828 w 7630828"/>
              <a:gd name="connsiteY1" fmla="*/ 56222 h 6914222"/>
              <a:gd name="connsiteX2" fmla="*/ 7630828 w 7630828"/>
              <a:gd name="connsiteY2" fmla="*/ 6914222 h 6914222"/>
              <a:gd name="connsiteX3" fmla="*/ 1534828 w 7630828"/>
              <a:gd name="connsiteY3" fmla="*/ 6914222 h 6914222"/>
              <a:gd name="connsiteX4" fmla="*/ 326473 w 7630828"/>
              <a:gd name="connsiteY4" fmla="*/ 3650321 h 6914222"/>
              <a:gd name="connsiteX5" fmla="*/ 1210478 w 7630828"/>
              <a:gd name="connsiteY5" fmla="*/ 0 h 6914222"/>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270178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167437 h 6955319"/>
              <a:gd name="connsiteX5" fmla="*/ 1463354 w 7883704"/>
              <a:gd name="connsiteY5" fmla="*/ 0 h 69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704" h="6955319">
                <a:moveTo>
                  <a:pt x="1463354" y="0"/>
                </a:moveTo>
                <a:lnTo>
                  <a:pt x="7883704" y="56222"/>
                </a:lnTo>
                <a:lnTo>
                  <a:pt x="7883704" y="6914222"/>
                </a:lnTo>
                <a:lnTo>
                  <a:pt x="0" y="6955319"/>
                </a:lnTo>
                <a:cubicBezTo>
                  <a:pt x="1158317" y="4836560"/>
                  <a:pt x="633407" y="3751304"/>
                  <a:pt x="394414" y="3167437"/>
                </a:cubicBezTo>
                <a:cubicBezTo>
                  <a:pt x="155421" y="2583570"/>
                  <a:pt x="-528429" y="2040466"/>
                  <a:pt x="1463354"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3888234"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2" name="Text Placeholder 3">
            <a:extLst>
              <a:ext uri="{FF2B5EF4-FFF2-40B4-BE49-F238E27FC236}">
                <a16:creationId xmlns:a16="http://schemas.microsoft.com/office/drawing/2014/main" id="{71E5ECB0-786A-644D-8643-724CF470253D}"/>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82271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1873627" y="1440974"/>
            <a:ext cx="10372165" cy="556046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4164853 w 6096000"/>
              <a:gd name="connsiteY0" fmla="*/ 0 h 6865470"/>
              <a:gd name="connsiteX1" fmla="*/ 6096000 w 6096000"/>
              <a:gd name="connsiteY1" fmla="*/ 7470 h 6865470"/>
              <a:gd name="connsiteX2" fmla="*/ 6096000 w 6096000"/>
              <a:gd name="connsiteY2" fmla="*/ 6865470 h 6865470"/>
              <a:gd name="connsiteX3" fmla="*/ 0 w 6096000"/>
              <a:gd name="connsiteY3" fmla="*/ 6865470 h 6865470"/>
              <a:gd name="connsiteX4" fmla="*/ 558800 w 6096000"/>
              <a:gd name="connsiteY4" fmla="*/ 3601569 h 6865470"/>
              <a:gd name="connsiteX5" fmla="*/ 4164853 w 6096000"/>
              <a:gd name="connsiteY5" fmla="*/ 0 h 6865470"/>
              <a:gd name="connsiteX0" fmla="*/ 4164853 w 6149788"/>
              <a:gd name="connsiteY0" fmla="*/ 0 h 6865470"/>
              <a:gd name="connsiteX1" fmla="*/ 6149788 w 6149788"/>
              <a:gd name="connsiteY1" fmla="*/ 1298388 h 6865470"/>
              <a:gd name="connsiteX2" fmla="*/ 6096000 w 6149788"/>
              <a:gd name="connsiteY2" fmla="*/ 6865470 h 6865470"/>
              <a:gd name="connsiteX3" fmla="*/ 0 w 6149788"/>
              <a:gd name="connsiteY3" fmla="*/ 6865470 h 6865470"/>
              <a:gd name="connsiteX4" fmla="*/ 558800 w 6149788"/>
              <a:gd name="connsiteY4" fmla="*/ 3601569 h 6865470"/>
              <a:gd name="connsiteX5" fmla="*/ 4164853 w 6149788"/>
              <a:gd name="connsiteY5" fmla="*/ 0 h 6865470"/>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558800 w 6149788"/>
              <a:gd name="connsiteY4" fmla="*/ 2303181 h 5567082"/>
              <a:gd name="connsiteX5" fmla="*/ 4039347 w 6149788"/>
              <a:gd name="connsiteY5" fmla="*/ 216647 h 5567082"/>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1455271 w 6149788"/>
              <a:gd name="connsiteY4" fmla="*/ 2607981 h 5567082"/>
              <a:gd name="connsiteX5" fmla="*/ 4039347 w 6149788"/>
              <a:gd name="connsiteY5" fmla="*/ 216647 h 5567082"/>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311188 h 5805058"/>
              <a:gd name="connsiteX1" fmla="*/ 10372164 w 10372164"/>
              <a:gd name="connsiteY1" fmla="*/ 94541 h 5805058"/>
              <a:gd name="connsiteX2" fmla="*/ 10318376 w 10372164"/>
              <a:gd name="connsiteY2" fmla="*/ 5661623 h 5805058"/>
              <a:gd name="connsiteX3" fmla="*/ 0 w 10372164"/>
              <a:gd name="connsiteY3" fmla="*/ 5805058 h 5805058"/>
              <a:gd name="connsiteX4" fmla="*/ 6995459 w 10372164"/>
              <a:gd name="connsiteY4" fmla="*/ 3643816 h 5805058"/>
              <a:gd name="connsiteX5" fmla="*/ 8261723 w 10372164"/>
              <a:gd name="connsiteY5" fmla="*/ 311188 h 5805058"/>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05929 w 10372164"/>
              <a:gd name="connsiteY4" fmla="*/ 2778310 h 5710517"/>
              <a:gd name="connsiteX5" fmla="*/ 8261723 w 10372164"/>
              <a:gd name="connsiteY5" fmla="*/ 216647 h 5710517"/>
              <a:gd name="connsiteX0" fmla="*/ 8261723 w 10372164"/>
              <a:gd name="connsiteY0" fmla="*/ 217911 h 5711781"/>
              <a:gd name="connsiteX1" fmla="*/ 10372164 w 10372164"/>
              <a:gd name="connsiteY1" fmla="*/ 1264 h 5711781"/>
              <a:gd name="connsiteX2" fmla="*/ 10318376 w 10372164"/>
              <a:gd name="connsiteY2" fmla="*/ 5568346 h 5711781"/>
              <a:gd name="connsiteX3" fmla="*/ 0 w 10372164"/>
              <a:gd name="connsiteY3" fmla="*/ 5711781 h 5711781"/>
              <a:gd name="connsiteX4" fmla="*/ 5605929 w 10372164"/>
              <a:gd name="connsiteY4" fmla="*/ 2779574 h 5711781"/>
              <a:gd name="connsiteX5" fmla="*/ 8261723 w 10372164"/>
              <a:gd name="connsiteY5" fmla="*/ 217911 h 5711781"/>
              <a:gd name="connsiteX0" fmla="*/ 8261723 w 10381129"/>
              <a:gd name="connsiteY0" fmla="*/ 221611 h 5715481"/>
              <a:gd name="connsiteX1" fmla="*/ 10381129 w 10381129"/>
              <a:gd name="connsiteY1" fmla="*/ 85646 h 5715481"/>
              <a:gd name="connsiteX2" fmla="*/ 10318376 w 10381129"/>
              <a:gd name="connsiteY2" fmla="*/ 5572046 h 5715481"/>
              <a:gd name="connsiteX3" fmla="*/ 0 w 10381129"/>
              <a:gd name="connsiteY3" fmla="*/ 5715481 h 5715481"/>
              <a:gd name="connsiteX4" fmla="*/ 5605929 w 10381129"/>
              <a:gd name="connsiteY4" fmla="*/ 2783274 h 5715481"/>
              <a:gd name="connsiteX5" fmla="*/ 8261723 w 10381129"/>
              <a:gd name="connsiteY5" fmla="*/ 221611 h 5715481"/>
              <a:gd name="connsiteX0" fmla="*/ 7831417 w 10381129"/>
              <a:gd name="connsiteY0" fmla="*/ 422835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831417 w 10381129"/>
              <a:gd name="connsiteY5" fmla="*/ 422835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588000 w 10381129"/>
              <a:gd name="connsiteY4" fmla="*/ 2643840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72165"/>
              <a:gd name="connsiteY0" fmla="*/ 297329 h 5549153"/>
              <a:gd name="connsiteX1" fmla="*/ 10372165 w 10372165"/>
              <a:gd name="connsiteY1" fmla="*/ 0 h 5549153"/>
              <a:gd name="connsiteX2" fmla="*/ 10318376 w 10372165"/>
              <a:gd name="connsiteY2" fmla="*/ 5405718 h 5549153"/>
              <a:gd name="connsiteX3" fmla="*/ 0 w 10372165"/>
              <a:gd name="connsiteY3" fmla="*/ 5549153 h 5549153"/>
              <a:gd name="connsiteX4" fmla="*/ 5668682 w 10372165"/>
              <a:gd name="connsiteY4" fmla="*/ 2661769 h 5549153"/>
              <a:gd name="connsiteX5" fmla="*/ 7903134 w 10372165"/>
              <a:gd name="connsiteY5" fmla="*/ 297329 h 5549153"/>
              <a:gd name="connsiteX0" fmla="*/ 7903134 w 10372165"/>
              <a:gd name="connsiteY0" fmla="*/ 328002 h 5579826"/>
              <a:gd name="connsiteX1" fmla="*/ 10372165 w 10372165"/>
              <a:gd name="connsiteY1" fmla="*/ 30673 h 5579826"/>
              <a:gd name="connsiteX2" fmla="*/ 10318376 w 10372165"/>
              <a:gd name="connsiteY2" fmla="*/ 5436391 h 5579826"/>
              <a:gd name="connsiteX3" fmla="*/ 0 w 10372165"/>
              <a:gd name="connsiteY3" fmla="*/ 5579826 h 5579826"/>
              <a:gd name="connsiteX4" fmla="*/ 5668682 w 10372165"/>
              <a:gd name="connsiteY4" fmla="*/ 2692442 h 5579826"/>
              <a:gd name="connsiteX5" fmla="*/ 7903134 w 10372165"/>
              <a:gd name="connsiteY5" fmla="*/ 328002 h 5579826"/>
              <a:gd name="connsiteX0" fmla="*/ 7903134 w 10372165"/>
              <a:gd name="connsiteY0" fmla="*/ 300996 h 5552820"/>
              <a:gd name="connsiteX1" fmla="*/ 10372165 w 10372165"/>
              <a:gd name="connsiteY1" fmla="*/ 3667 h 5552820"/>
              <a:gd name="connsiteX2" fmla="*/ 10318376 w 10372165"/>
              <a:gd name="connsiteY2" fmla="*/ 5409385 h 5552820"/>
              <a:gd name="connsiteX3" fmla="*/ 0 w 10372165"/>
              <a:gd name="connsiteY3" fmla="*/ 5552820 h 5552820"/>
              <a:gd name="connsiteX4" fmla="*/ 5668682 w 10372165"/>
              <a:gd name="connsiteY4" fmla="*/ 2665436 h 5552820"/>
              <a:gd name="connsiteX5" fmla="*/ 7903134 w 10372165"/>
              <a:gd name="connsiteY5" fmla="*/ 300996 h 5552820"/>
              <a:gd name="connsiteX0" fmla="*/ 7903134 w 10372165"/>
              <a:gd name="connsiteY0" fmla="*/ 331906 h 5583730"/>
              <a:gd name="connsiteX1" fmla="*/ 10372165 w 10372165"/>
              <a:gd name="connsiteY1" fmla="*/ 34577 h 5583730"/>
              <a:gd name="connsiteX2" fmla="*/ 10318376 w 10372165"/>
              <a:gd name="connsiteY2" fmla="*/ 5440295 h 5583730"/>
              <a:gd name="connsiteX3" fmla="*/ 0 w 10372165"/>
              <a:gd name="connsiteY3" fmla="*/ 5583730 h 5583730"/>
              <a:gd name="connsiteX4" fmla="*/ 5668682 w 10372165"/>
              <a:gd name="connsiteY4" fmla="*/ 2696346 h 5583730"/>
              <a:gd name="connsiteX5" fmla="*/ 7903134 w 10372165"/>
              <a:gd name="connsiteY5" fmla="*/ 331906 h 5583730"/>
              <a:gd name="connsiteX0" fmla="*/ 7903134 w 10372165"/>
              <a:gd name="connsiteY0" fmla="*/ 308638 h 5560462"/>
              <a:gd name="connsiteX1" fmla="*/ 10372165 w 10372165"/>
              <a:gd name="connsiteY1" fmla="*/ 11309 h 5560462"/>
              <a:gd name="connsiteX2" fmla="*/ 10318376 w 10372165"/>
              <a:gd name="connsiteY2" fmla="*/ 5417027 h 5560462"/>
              <a:gd name="connsiteX3" fmla="*/ 0 w 10372165"/>
              <a:gd name="connsiteY3" fmla="*/ 5560462 h 5560462"/>
              <a:gd name="connsiteX4" fmla="*/ 5668682 w 10372165"/>
              <a:gd name="connsiteY4" fmla="*/ 2673078 h 5560462"/>
              <a:gd name="connsiteX5" fmla="*/ 7903134 w 10372165"/>
              <a:gd name="connsiteY5" fmla="*/ 308638 h 55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2165" h="5560462">
                <a:moveTo>
                  <a:pt x="7903134" y="308638"/>
                </a:moveTo>
                <a:cubicBezTo>
                  <a:pt x="8687048" y="-134990"/>
                  <a:pt x="9543179" y="38701"/>
                  <a:pt x="10372165" y="11309"/>
                </a:cubicBezTo>
                <a:lnTo>
                  <a:pt x="10318376" y="5417027"/>
                </a:lnTo>
                <a:lnTo>
                  <a:pt x="0" y="5560462"/>
                </a:lnTo>
                <a:cubicBezTo>
                  <a:pt x="2603749" y="5216815"/>
                  <a:pt x="4728010" y="3745606"/>
                  <a:pt x="5668682" y="2673078"/>
                </a:cubicBezTo>
                <a:cubicBezTo>
                  <a:pt x="6609354" y="1600550"/>
                  <a:pt x="7119220" y="752266"/>
                  <a:pt x="7903134" y="308638"/>
                </a:cubicBezTo>
                <a:close/>
              </a:path>
            </a:pathLst>
          </a:custGeom>
          <a:ln>
            <a:noFill/>
          </a:ln>
        </p:spPr>
        <p:txBody>
          <a:bodyPr rIns="576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pPr lvl="0"/>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3034" y="1035491"/>
            <a:ext cx="11923971" cy="6061579"/>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Lst>
            <a:ahLst/>
            <a:cxnLst>
              <a:cxn ang="0">
                <a:pos x="connsiteX0" y="connsiteY0"/>
              </a:cxn>
              <a:cxn ang="0">
                <a:pos x="connsiteX1" y="connsiteY1"/>
              </a:cxn>
              <a:cxn ang="0">
                <a:pos x="connsiteX2" y="connsiteY2"/>
              </a:cxn>
            </a:cxnLst>
            <a:rect l="l" t="t" r="r" b="b"/>
            <a:pathLst>
              <a:path w="11923971" h="6064408">
                <a:moveTo>
                  <a:pt x="11923971" y="0"/>
                </a:moveTo>
                <a:cubicBezTo>
                  <a:pt x="9580791" y="64908"/>
                  <a:pt x="8833664" y="-199572"/>
                  <a:pt x="6907171" y="2367229"/>
                </a:cubicBezTo>
                <a:cubicBezTo>
                  <a:pt x="4980678" y="4934030"/>
                  <a:pt x="2000250" y="5343990"/>
                  <a:pt x="0" y="606440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90872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2137545"/>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&lt;</a:t>
            </a:r>
          </a:p>
        </p:txBody>
      </p:sp>
      <p:sp>
        <p:nvSpPr>
          <p:cNvPr id="11" name="Text Placeholder 3">
            <a:extLst>
              <a:ext uri="{FF2B5EF4-FFF2-40B4-BE49-F238E27FC236}">
                <a16:creationId xmlns:a16="http://schemas.microsoft.com/office/drawing/2014/main" id="{9AEA6F8E-5262-9149-A79F-4E4268809B9F}"/>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66715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FF2560-D80D-A24A-BE97-4B0EA3D5A8B5}"/>
              </a:ext>
            </a:extLst>
          </p:cNvPr>
          <p:cNvSpPr>
            <a:spLocks noGrp="1"/>
          </p:cNvSpPr>
          <p:nvPr>
            <p:ph type="pic" sz="quarter" idx="15" hasCustomPrompt="1"/>
          </p:nvPr>
        </p:nvSpPr>
        <p:spPr>
          <a:xfrm>
            <a:off x="-19049" y="-25400"/>
            <a:ext cx="12231333" cy="690244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 name="connsiteX4" fmla="*/ 0 w 12191999"/>
              <a:gd name="connsiteY4"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10160 w 12202159"/>
              <a:gd name="connsiteY3" fmla="*/ 685799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3444240 w 12202159"/>
              <a:gd name="connsiteY3" fmla="*/ 171703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624320 w 12202159"/>
              <a:gd name="connsiteY3" fmla="*/ 360680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718560 w 12202159"/>
              <a:gd name="connsiteY4" fmla="*/ 16459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0 w 12211049"/>
              <a:gd name="connsiteY0" fmla="*/ 0 h 6883399"/>
              <a:gd name="connsiteX1" fmla="*/ 12211049 w 12211049"/>
              <a:gd name="connsiteY1" fmla="*/ 25400 h 6883399"/>
              <a:gd name="connsiteX2" fmla="*/ 12211049 w 12211049"/>
              <a:gd name="connsiteY2" fmla="*/ 6883399 h 6883399"/>
              <a:gd name="connsiteX3" fmla="*/ 7110730 w 12211049"/>
              <a:gd name="connsiteY3" fmla="*/ 5166360 h 6883399"/>
              <a:gd name="connsiteX4" fmla="*/ 3686810 w 12211049"/>
              <a:gd name="connsiteY4" fmla="*/ 1823719 h 6883399"/>
              <a:gd name="connsiteX5" fmla="*/ 8890 w 12211049"/>
              <a:gd name="connsiteY5" fmla="*/ 716280 h 6883399"/>
              <a:gd name="connsiteX6" fmla="*/ 0 w 12211049"/>
              <a:gd name="connsiteY6" fmla="*/ 0 h 6883399"/>
              <a:gd name="connsiteX0" fmla="*/ 0 w 12226924"/>
              <a:gd name="connsiteY0" fmla="*/ 0 h 6883399"/>
              <a:gd name="connsiteX1" fmla="*/ 12226924 w 12226924"/>
              <a:gd name="connsiteY1" fmla="*/ 6350 h 6883399"/>
              <a:gd name="connsiteX2" fmla="*/ 12211049 w 12226924"/>
              <a:gd name="connsiteY2" fmla="*/ 6883399 h 6883399"/>
              <a:gd name="connsiteX3" fmla="*/ 7110730 w 12226924"/>
              <a:gd name="connsiteY3" fmla="*/ 5166360 h 6883399"/>
              <a:gd name="connsiteX4" fmla="*/ 3686810 w 12226924"/>
              <a:gd name="connsiteY4" fmla="*/ 1823719 h 6883399"/>
              <a:gd name="connsiteX5" fmla="*/ 8890 w 12226924"/>
              <a:gd name="connsiteY5" fmla="*/ 716280 h 6883399"/>
              <a:gd name="connsiteX6" fmla="*/ 0 w 12226924"/>
              <a:gd name="connsiteY6" fmla="*/ 0 h 6883399"/>
              <a:gd name="connsiteX0" fmla="*/ 0 w 12231333"/>
              <a:gd name="connsiteY0" fmla="*/ 0 h 6902449"/>
              <a:gd name="connsiteX1" fmla="*/ 12226924 w 12231333"/>
              <a:gd name="connsiteY1" fmla="*/ 6350 h 6902449"/>
              <a:gd name="connsiteX2" fmla="*/ 12230099 w 12231333"/>
              <a:gd name="connsiteY2" fmla="*/ 6902449 h 6902449"/>
              <a:gd name="connsiteX3" fmla="*/ 7110730 w 12231333"/>
              <a:gd name="connsiteY3" fmla="*/ 5166360 h 6902449"/>
              <a:gd name="connsiteX4" fmla="*/ 3686810 w 12231333"/>
              <a:gd name="connsiteY4" fmla="*/ 1823719 h 6902449"/>
              <a:gd name="connsiteX5" fmla="*/ 8890 w 12231333"/>
              <a:gd name="connsiteY5" fmla="*/ 716280 h 6902449"/>
              <a:gd name="connsiteX6" fmla="*/ 0 w 12231333"/>
              <a:gd name="connsiteY6" fmla="*/ 0 h 690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333" h="6902449">
                <a:moveTo>
                  <a:pt x="0" y="0"/>
                </a:moveTo>
                <a:lnTo>
                  <a:pt x="12226924" y="6350"/>
                </a:lnTo>
                <a:cubicBezTo>
                  <a:pt x="12221632" y="2298700"/>
                  <a:pt x="12235391" y="4610099"/>
                  <a:pt x="12230099" y="6902449"/>
                </a:cubicBezTo>
                <a:cubicBezTo>
                  <a:pt x="10905913" y="6543463"/>
                  <a:pt x="8534612" y="6012815"/>
                  <a:pt x="7110730" y="5166360"/>
                </a:cubicBezTo>
                <a:cubicBezTo>
                  <a:pt x="5686849" y="4319905"/>
                  <a:pt x="4807797" y="2934545"/>
                  <a:pt x="3686810" y="1823719"/>
                </a:cubicBezTo>
                <a:cubicBezTo>
                  <a:pt x="2565823" y="712893"/>
                  <a:pt x="1200997" y="760306"/>
                  <a:pt x="8890" y="716280"/>
                </a:cubicBezTo>
                <a:lnTo>
                  <a:pt x="0" y="0"/>
                </a:lnTo>
                <a:close/>
              </a:path>
            </a:pathLst>
          </a:custGeom>
        </p:spPr>
        <p:txBody>
          <a:bodyPr rIns="1188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flipH="1">
            <a:off x="-456727" y="1052736"/>
            <a:ext cx="12029988" cy="6021823"/>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2029988 w 12029988"/>
              <a:gd name="connsiteY0" fmla="*/ 0 h 6024633"/>
              <a:gd name="connsiteX1" fmla="*/ 7013188 w 12029988"/>
              <a:gd name="connsiteY1" fmla="*/ 2367229 h 6024633"/>
              <a:gd name="connsiteX2" fmla="*/ 0 w 12029988"/>
              <a:gd name="connsiteY2" fmla="*/ 6024633 h 6024633"/>
              <a:gd name="connsiteX0" fmla="*/ 12029988 w 12029988"/>
              <a:gd name="connsiteY0" fmla="*/ 0 h 6024633"/>
              <a:gd name="connsiteX1" fmla="*/ 7013188 w 12029988"/>
              <a:gd name="connsiteY1" fmla="*/ 2367229 h 6024633"/>
              <a:gd name="connsiteX2" fmla="*/ 0 w 12029988"/>
              <a:gd name="connsiteY2" fmla="*/ 6024633 h 6024633"/>
            </a:gdLst>
            <a:ahLst/>
            <a:cxnLst>
              <a:cxn ang="0">
                <a:pos x="connsiteX0" y="connsiteY0"/>
              </a:cxn>
              <a:cxn ang="0">
                <a:pos x="connsiteX1" y="connsiteY1"/>
              </a:cxn>
              <a:cxn ang="0">
                <a:pos x="connsiteX2" y="connsiteY2"/>
              </a:cxn>
            </a:cxnLst>
            <a:rect l="l" t="t" r="r" b="b"/>
            <a:pathLst>
              <a:path w="12029988" h="6024633">
                <a:moveTo>
                  <a:pt x="12029988" y="0"/>
                </a:moveTo>
                <a:cubicBezTo>
                  <a:pt x="9686808" y="64908"/>
                  <a:pt x="8939681" y="-199572"/>
                  <a:pt x="7013188" y="2367229"/>
                </a:cubicBezTo>
                <a:cubicBezTo>
                  <a:pt x="5086695" y="4934030"/>
                  <a:pt x="2397815" y="5330731"/>
                  <a:pt x="0" y="60246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1" y="2514578"/>
            <a:ext cx="3143672"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594202"/>
            <a:ext cx="3024857"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endParaRPr lang="en-GB" dirty="0"/>
          </a:p>
        </p:txBody>
      </p:sp>
      <p:sp>
        <p:nvSpPr>
          <p:cNvPr id="14" name="Text Placeholder 13">
            <a:extLst>
              <a:ext uri="{FF2B5EF4-FFF2-40B4-BE49-F238E27FC236}">
                <a16:creationId xmlns:a16="http://schemas.microsoft.com/office/drawing/2014/main" id="{0DE23F2B-3CA5-4149-849D-600081830CAA}"/>
              </a:ext>
            </a:extLst>
          </p:cNvPr>
          <p:cNvSpPr>
            <a:spLocks noGrp="1" noChangeAspect="1"/>
          </p:cNvSpPr>
          <p:nvPr>
            <p:ph type="body" sz="quarter" idx="16" hasCustomPrompt="1"/>
          </p:nvPr>
        </p:nvSpPr>
        <p:spPr>
          <a:xfrm>
            <a:off x="111600" y="116632"/>
            <a:ext cx="352214" cy="3312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
        <p:nvSpPr>
          <p:cNvPr id="11" name="Text Placeholder 3">
            <a:extLst>
              <a:ext uri="{FF2B5EF4-FFF2-40B4-BE49-F238E27FC236}">
                <a16:creationId xmlns:a16="http://schemas.microsoft.com/office/drawing/2014/main" id="{23D81B4A-E128-F048-9B64-E271C5518398}"/>
              </a:ext>
            </a:extLst>
          </p:cNvPr>
          <p:cNvSpPr>
            <a:spLocks noGrp="1"/>
          </p:cNvSpPr>
          <p:nvPr>
            <p:ph type="body" sz="quarter" idx="17" hasCustomPrompt="1"/>
          </p:nvPr>
        </p:nvSpPr>
        <p:spPr>
          <a:xfrm>
            <a:off x="8328248" y="558001"/>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54763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5002649" y="-25399"/>
            <a:ext cx="7189354" cy="691111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9354" h="6911110">
                <a:moveTo>
                  <a:pt x="0" y="0"/>
                </a:moveTo>
                <a:lnTo>
                  <a:pt x="7189354" y="25400"/>
                </a:lnTo>
                <a:lnTo>
                  <a:pt x="7189354" y="6883400"/>
                </a:lnTo>
                <a:lnTo>
                  <a:pt x="3039917" y="6911110"/>
                </a:lnTo>
                <a:cubicBezTo>
                  <a:pt x="3089948" y="4807528"/>
                  <a:pt x="1001952" y="4542751"/>
                  <a:pt x="495299" y="3390899"/>
                </a:cubicBezTo>
                <a:cubicBezTo>
                  <a:pt x="-11354" y="2239047"/>
                  <a:pt x="841471" y="1243830"/>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3356397"/>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endParaRPr lang="en-GB" dirty="0"/>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4276476" y="-420782"/>
            <a:ext cx="3624986" cy="7528856"/>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Lst>
            <a:ahLst/>
            <a:cxnLst>
              <a:cxn ang="0">
                <a:pos x="connsiteX0" y="connsiteY0"/>
              </a:cxn>
              <a:cxn ang="0">
                <a:pos x="connsiteX1" y="connsiteY1"/>
              </a:cxn>
              <a:cxn ang="0">
                <a:pos x="connsiteX2" y="connsiteY2"/>
              </a:cxn>
              <a:cxn ang="0">
                <a:pos x="connsiteX3" y="connsiteY3"/>
              </a:cxn>
            </a:cxnLst>
            <a:rect l="l" t="t" r="r" b="b"/>
            <a:pathLst>
              <a:path w="3288014" h="7532369">
                <a:moveTo>
                  <a:pt x="3288014" y="0"/>
                </a:moveTo>
                <a:cubicBezTo>
                  <a:pt x="2437980" y="743263"/>
                  <a:pt x="2379903" y="1458500"/>
                  <a:pt x="2499545" y="2416841"/>
                </a:cubicBezTo>
                <a:cubicBezTo>
                  <a:pt x="2619187" y="3375182"/>
                  <a:pt x="2769938" y="4204409"/>
                  <a:pt x="1366864" y="5126302"/>
                </a:cubicBezTo>
                <a:cubicBezTo>
                  <a:pt x="-36210" y="6048195"/>
                  <a:pt x="171450" y="7089986"/>
                  <a:pt x="0" y="75323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733CF942-2DDF-D04A-AA0F-39F1D84E8204}"/>
              </a:ext>
            </a:extLst>
          </p:cNvPr>
          <p:cNvSpPr>
            <a:spLocks noGrp="1"/>
          </p:cNvSpPr>
          <p:nvPr>
            <p:ph type="body" sz="quarter" idx="12" hasCustomPrompt="1"/>
          </p:nvPr>
        </p:nvSpPr>
        <p:spPr>
          <a:xfrm>
            <a:off x="7653"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8" name="Text Placeholder 3">
            <a:extLst>
              <a:ext uri="{FF2B5EF4-FFF2-40B4-BE49-F238E27FC236}">
                <a16:creationId xmlns:a16="http://schemas.microsoft.com/office/drawing/2014/main" id="{30ABC702-BE30-AD42-87C8-8D6DDA743DDF}"/>
              </a:ext>
            </a:extLst>
          </p:cNvPr>
          <p:cNvSpPr>
            <a:spLocks noGrp="1"/>
          </p:cNvSpPr>
          <p:nvPr>
            <p:ph type="body" sz="quarter" idx="14" hasCustomPrompt="1"/>
          </p:nvPr>
        </p:nvSpPr>
        <p:spPr>
          <a:xfrm>
            <a:off x="8328248" y="565771"/>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76628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650635" y="-37755"/>
            <a:ext cx="7541367" cy="692964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1367" h="6929646">
                <a:moveTo>
                  <a:pt x="3441202" y="0"/>
                </a:moveTo>
                <a:lnTo>
                  <a:pt x="7541367" y="37757"/>
                </a:lnTo>
                <a:lnTo>
                  <a:pt x="7541367" y="6895757"/>
                </a:lnTo>
                <a:lnTo>
                  <a:pt x="0" y="6929646"/>
                </a:lnTo>
                <a:cubicBezTo>
                  <a:pt x="476339" y="5178232"/>
                  <a:pt x="2077862" y="5478775"/>
                  <a:pt x="2527830" y="3977845"/>
                </a:cubicBezTo>
                <a:cubicBezTo>
                  <a:pt x="2977798" y="2476915"/>
                  <a:pt x="2089349" y="941090"/>
                  <a:pt x="3441202" y="0"/>
                </a:cubicBezTo>
                <a:close/>
              </a:path>
            </a:pathLst>
          </a:custGeom>
          <a:ln>
            <a:noFill/>
          </a:ln>
        </p:spPr>
        <p:txBody>
          <a:bodyPr rIns="540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226418" y="-333057"/>
            <a:ext cx="3624983" cy="7394385"/>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139186 w 3288014"/>
              <a:gd name="connsiteY2" fmla="*/ 5287742 h 7532369"/>
              <a:gd name="connsiteX3" fmla="*/ 0 w 3288014"/>
              <a:gd name="connsiteY3" fmla="*/ 7532369 h 7532369"/>
              <a:gd name="connsiteX0" fmla="*/ 3303161 w 3303161"/>
              <a:gd name="connsiteY0" fmla="*/ 0 h 7532369"/>
              <a:gd name="connsiteX1" fmla="*/ 2514692 w 3303161"/>
              <a:gd name="connsiteY1" fmla="*/ 2416841 h 7532369"/>
              <a:gd name="connsiteX2" fmla="*/ 1154333 w 3303161"/>
              <a:gd name="connsiteY2" fmla="*/ 5287742 h 7532369"/>
              <a:gd name="connsiteX3" fmla="*/ 15147 w 3303161"/>
              <a:gd name="connsiteY3" fmla="*/ 7532369 h 7532369"/>
              <a:gd name="connsiteX0" fmla="*/ 3298579 w 3298579"/>
              <a:gd name="connsiteY0" fmla="*/ 0 h 7532369"/>
              <a:gd name="connsiteX1" fmla="*/ 2510110 w 3298579"/>
              <a:gd name="connsiteY1" fmla="*/ 2416841 h 7532369"/>
              <a:gd name="connsiteX2" fmla="*/ 1149751 w 3298579"/>
              <a:gd name="connsiteY2" fmla="*/ 5287742 h 7532369"/>
              <a:gd name="connsiteX3" fmla="*/ 10565 w 3298579"/>
              <a:gd name="connsiteY3" fmla="*/ 7532369 h 7532369"/>
              <a:gd name="connsiteX0" fmla="*/ 3418115 w 3418115"/>
              <a:gd name="connsiteY0" fmla="*/ 0 h 7415774"/>
              <a:gd name="connsiteX1" fmla="*/ 2629646 w 3418115"/>
              <a:gd name="connsiteY1" fmla="*/ 2416841 h 7415774"/>
              <a:gd name="connsiteX2" fmla="*/ 1269287 w 3418115"/>
              <a:gd name="connsiteY2" fmla="*/ 5287742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448178 w 3418115"/>
              <a:gd name="connsiteY2" fmla="*/ 5054553 h 7415774"/>
              <a:gd name="connsiteX3" fmla="*/ 0 w 3418115"/>
              <a:gd name="connsiteY3" fmla="*/ 7415774 h 7415774"/>
              <a:gd name="connsiteX0" fmla="*/ 3418115 w 3418115"/>
              <a:gd name="connsiteY0" fmla="*/ 0 h 7415774"/>
              <a:gd name="connsiteX1" fmla="*/ 2629646 w 3418115"/>
              <a:gd name="connsiteY1" fmla="*/ 2416841 h 7415774"/>
              <a:gd name="connsiteX2" fmla="*/ 1862877 w 3418115"/>
              <a:gd name="connsiteY2" fmla="*/ 4973834 h 7415774"/>
              <a:gd name="connsiteX3" fmla="*/ 0 w 3418115"/>
              <a:gd name="connsiteY3" fmla="*/ 7415774 h 7415774"/>
              <a:gd name="connsiteX0" fmla="*/ 3418115 w 3418115"/>
              <a:gd name="connsiteY0" fmla="*/ 0 h 7415774"/>
              <a:gd name="connsiteX1" fmla="*/ 2629646 w 3418115"/>
              <a:gd name="connsiteY1" fmla="*/ 2416841 h 7415774"/>
              <a:gd name="connsiteX2" fmla="*/ 1610805 w 3418115"/>
              <a:gd name="connsiteY2" fmla="*/ 4911052 h 7415774"/>
              <a:gd name="connsiteX3" fmla="*/ 0 w 3418115"/>
              <a:gd name="connsiteY3" fmla="*/ 7415774 h 7415774"/>
              <a:gd name="connsiteX0" fmla="*/ 3239225 w 3239225"/>
              <a:gd name="connsiteY0" fmla="*/ 0 h 7379898"/>
              <a:gd name="connsiteX1" fmla="*/ 2450756 w 3239225"/>
              <a:gd name="connsiteY1" fmla="*/ 2416841 h 7379898"/>
              <a:gd name="connsiteX2" fmla="*/ 1431915 w 3239225"/>
              <a:gd name="connsiteY2" fmla="*/ 4911052 h 7379898"/>
              <a:gd name="connsiteX3" fmla="*/ 0 w 3239225"/>
              <a:gd name="connsiteY3" fmla="*/ 7379898 h 7379898"/>
              <a:gd name="connsiteX0" fmla="*/ 3242328 w 3242328"/>
              <a:gd name="connsiteY0" fmla="*/ 0 h 7379898"/>
              <a:gd name="connsiteX1" fmla="*/ 2453859 w 3242328"/>
              <a:gd name="connsiteY1" fmla="*/ 2416841 h 7379898"/>
              <a:gd name="connsiteX2" fmla="*/ 1435018 w 3242328"/>
              <a:gd name="connsiteY2" fmla="*/ 4911052 h 7379898"/>
              <a:gd name="connsiteX3" fmla="*/ 3103 w 3242328"/>
              <a:gd name="connsiteY3" fmla="*/ 7379898 h 7379898"/>
              <a:gd name="connsiteX0" fmla="*/ 3331583 w 3331583"/>
              <a:gd name="connsiteY0" fmla="*/ 0 h 7308147"/>
              <a:gd name="connsiteX1" fmla="*/ 2543114 w 3331583"/>
              <a:gd name="connsiteY1" fmla="*/ 2416841 h 7308147"/>
              <a:gd name="connsiteX2" fmla="*/ 1524273 w 3331583"/>
              <a:gd name="connsiteY2" fmla="*/ 4911052 h 7308147"/>
              <a:gd name="connsiteX3" fmla="*/ 2913 w 3331583"/>
              <a:gd name="connsiteY3" fmla="*/ 7308147 h 7308147"/>
              <a:gd name="connsiteX0" fmla="*/ 3328670 w 3328670"/>
              <a:gd name="connsiteY0" fmla="*/ 0 h 7308147"/>
              <a:gd name="connsiteX1" fmla="*/ 2540201 w 3328670"/>
              <a:gd name="connsiteY1" fmla="*/ 2416841 h 7308147"/>
              <a:gd name="connsiteX2" fmla="*/ 1521360 w 3328670"/>
              <a:gd name="connsiteY2" fmla="*/ 4911052 h 7308147"/>
              <a:gd name="connsiteX3" fmla="*/ 0 w 3328670"/>
              <a:gd name="connsiteY3" fmla="*/ 7308147 h 7308147"/>
              <a:gd name="connsiteX0" fmla="*/ 3328670 w 3328670"/>
              <a:gd name="connsiteY0" fmla="*/ 0 h 7308147"/>
              <a:gd name="connsiteX1" fmla="*/ 2540201 w 3328670"/>
              <a:gd name="connsiteY1" fmla="*/ 2416841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377573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Lst>
            <a:ahLst/>
            <a:cxnLst>
              <a:cxn ang="0">
                <a:pos x="connsiteX0" y="connsiteY0"/>
              </a:cxn>
              <a:cxn ang="0">
                <a:pos x="connsiteX1" y="connsiteY1"/>
              </a:cxn>
              <a:cxn ang="0">
                <a:pos x="connsiteX2" y="connsiteY2"/>
              </a:cxn>
              <a:cxn ang="0">
                <a:pos x="connsiteX3" y="connsiteY3"/>
              </a:cxn>
            </a:cxnLst>
            <a:rect l="l" t="t" r="r" b="b"/>
            <a:pathLst>
              <a:path w="3288013" h="7397836">
                <a:moveTo>
                  <a:pt x="3288013" y="0"/>
                </a:moveTo>
                <a:cubicBezTo>
                  <a:pt x="2909599" y="429351"/>
                  <a:pt x="2571728" y="907726"/>
                  <a:pt x="2483281" y="1824894"/>
                </a:cubicBezTo>
                <a:cubicBezTo>
                  <a:pt x="2394834" y="2742062"/>
                  <a:pt x="2585749" y="3605534"/>
                  <a:pt x="2171869" y="4534358"/>
                </a:cubicBezTo>
                <a:cubicBezTo>
                  <a:pt x="1757989" y="5463182"/>
                  <a:pt x="223975" y="5823434"/>
                  <a:pt x="0" y="7397836"/>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3">
            <a:extLst>
              <a:ext uri="{FF2B5EF4-FFF2-40B4-BE49-F238E27FC236}">
                <a16:creationId xmlns:a16="http://schemas.microsoft.com/office/drawing/2014/main" id="{9C4254A4-FD88-0646-8747-E0585F446FC5}"/>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623949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 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29547" y="-32327"/>
            <a:ext cx="7862455" cy="69388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1576448 w 6701474"/>
              <a:gd name="connsiteY0" fmla="*/ 0 h 6918038"/>
              <a:gd name="connsiteX1" fmla="*/ 6701474 w 6701474"/>
              <a:gd name="connsiteY1" fmla="*/ 32328 h 6918038"/>
              <a:gd name="connsiteX2" fmla="*/ 6701474 w 6701474"/>
              <a:gd name="connsiteY2" fmla="*/ 6890328 h 6918038"/>
              <a:gd name="connsiteX3" fmla="*/ 2552037 w 6701474"/>
              <a:gd name="connsiteY3" fmla="*/ 6918038 h 6918038"/>
              <a:gd name="connsiteX4" fmla="*/ 7419 w 6701474"/>
              <a:gd name="connsiteY4" fmla="*/ 3397827 h 6918038"/>
              <a:gd name="connsiteX5" fmla="*/ 1576448 w 6701474"/>
              <a:gd name="connsiteY5" fmla="*/ 0 h 6918038"/>
              <a:gd name="connsiteX0" fmla="*/ 1586808 w 6711834"/>
              <a:gd name="connsiteY0" fmla="*/ 0 h 6918038"/>
              <a:gd name="connsiteX1" fmla="*/ 6711834 w 6711834"/>
              <a:gd name="connsiteY1" fmla="*/ 32328 h 6918038"/>
              <a:gd name="connsiteX2" fmla="*/ 6711834 w 6711834"/>
              <a:gd name="connsiteY2" fmla="*/ 6890328 h 6918038"/>
              <a:gd name="connsiteX3" fmla="*/ 2562397 w 6711834"/>
              <a:gd name="connsiteY3" fmla="*/ 6918038 h 6918038"/>
              <a:gd name="connsiteX4" fmla="*/ 17779 w 6711834"/>
              <a:gd name="connsiteY4" fmla="*/ 3397827 h 6918038"/>
              <a:gd name="connsiteX5" fmla="*/ 1586808 w 6711834"/>
              <a:gd name="connsiteY5" fmla="*/ 0 h 6918038"/>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2455" h="6938819">
                <a:moveTo>
                  <a:pt x="2737429" y="0"/>
                </a:moveTo>
                <a:lnTo>
                  <a:pt x="7862455" y="32328"/>
                </a:lnTo>
                <a:lnTo>
                  <a:pt x="7862455" y="6890328"/>
                </a:lnTo>
                <a:lnTo>
                  <a:pt x="0" y="6938819"/>
                </a:lnTo>
                <a:cubicBezTo>
                  <a:pt x="1871903" y="4703619"/>
                  <a:pt x="1536508" y="4540442"/>
                  <a:pt x="1383145" y="3169227"/>
                </a:cubicBezTo>
                <a:cubicBezTo>
                  <a:pt x="1229782" y="1798012"/>
                  <a:pt x="1992554" y="384848"/>
                  <a:pt x="2737429"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3804233" y="-164555"/>
            <a:ext cx="2928212" cy="7140928"/>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06934 w 4479665"/>
              <a:gd name="connsiteY0" fmla="*/ 0 h 7435342"/>
              <a:gd name="connsiteX1" fmla="*/ 4238309 w 4479665"/>
              <a:gd name="connsiteY1" fmla="*/ 2319814 h 7435342"/>
              <a:gd name="connsiteX2" fmla="*/ 3105628 w 4479665"/>
              <a:gd name="connsiteY2" fmla="*/ 5029275 h 7435342"/>
              <a:gd name="connsiteX3" fmla="*/ 1738764 w 4479665"/>
              <a:gd name="connsiteY3" fmla="*/ 7435342 h 7435342"/>
              <a:gd name="connsiteX0" fmla="*/ 241405 w 3648384"/>
              <a:gd name="connsiteY0" fmla="*/ 0 h 7435342"/>
              <a:gd name="connsiteX1" fmla="*/ 1520150 w 3648384"/>
              <a:gd name="connsiteY1" fmla="*/ 3213849 h 7435342"/>
              <a:gd name="connsiteX2" fmla="*/ 3240099 w 3648384"/>
              <a:gd name="connsiteY2" fmla="*/ 5029275 h 7435342"/>
              <a:gd name="connsiteX3" fmla="*/ 1873235 w 3648384"/>
              <a:gd name="connsiteY3" fmla="*/ 7435342 h 7435342"/>
              <a:gd name="connsiteX0" fmla="*/ 216648 w 2191382"/>
              <a:gd name="connsiteY0" fmla="*/ 0 h 7435342"/>
              <a:gd name="connsiteX1" fmla="*/ 1495393 w 2191382"/>
              <a:gd name="connsiteY1" fmla="*/ 3213849 h 7435342"/>
              <a:gd name="connsiteX2" fmla="*/ 1525126 w 2191382"/>
              <a:gd name="connsiteY2" fmla="*/ 5008483 h 7435342"/>
              <a:gd name="connsiteX3" fmla="*/ 1848478 w 2191382"/>
              <a:gd name="connsiteY3" fmla="*/ 7435342 h 7435342"/>
              <a:gd name="connsiteX0" fmla="*/ 216648 w 2704473"/>
              <a:gd name="connsiteY0" fmla="*/ 0 h 7255149"/>
              <a:gd name="connsiteX1" fmla="*/ 1495393 w 2704473"/>
              <a:gd name="connsiteY1" fmla="*/ 3213849 h 7255149"/>
              <a:gd name="connsiteX2" fmla="*/ 1525126 w 2704473"/>
              <a:gd name="connsiteY2" fmla="*/ 5008483 h 7255149"/>
              <a:gd name="connsiteX3" fmla="*/ 2696728 w 2704473"/>
              <a:gd name="connsiteY3" fmla="*/ 7255149 h 7255149"/>
              <a:gd name="connsiteX0" fmla="*/ 233296 w 2713376"/>
              <a:gd name="connsiteY0" fmla="*/ 0 h 7255149"/>
              <a:gd name="connsiteX1" fmla="*/ 1512041 w 2713376"/>
              <a:gd name="connsiteY1" fmla="*/ 3213849 h 7255149"/>
              <a:gd name="connsiteX2" fmla="*/ 2713376 w 2713376"/>
              <a:gd name="connsiteY2" fmla="*/ 7255149 h 7255149"/>
              <a:gd name="connsiteX0" fmla="*/ 242939 w 2723019"/>
              <a:gd name="connsiteY0" fmla="*/ 0 h 7255149"/>
              <a:gd name="connsiteX1" fmla="*/ 1427434 w 2723019"/>
              <a:gd name="connsiteY1" fmla="*/ 3913831 h 7255149"/>
              <a:gd name="connsiteX2" fmla="*/ 2723019 w 2723019"/>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096529 w 2480080"/>
              <a:gd name="connsiteY1" fmla="*/ 3733638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656012"/>
              <a:gd name="connsiteY0" fmla="*/ 0 h 7144260"/>
              <a:gd name="connsiteX1" fmla="*/ 1153078 w 2656012"/>
              <a:gd name="connsiteY1" fmla="*/ 374056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Lst>
            <a:ahLst/>
            <a:cxnLst>
              <a:cxn ang="0">
                <a:pos x="connsiteX0" y="connsiteY0"/>
              </a:cxn>
              <a:cxn ang="0">
                <a:pos x="connsiteX1" y="connsiteY1"/>
              </a:cxn>
              <a:cxn ang="0">
                <a:pos x="connsiteX2" y="connsiteY2"/>
              </a:cxn>
            </a:cxnLst>
            <a:rect l="l" t="t" r="r" b="b"/>
            <a:pathLst>
              <a:path w="2656012" h="7144260">
                <a:moveTo>
                  <a:pt x="0" y="0"/>
                </a:moveTo>
                <a:cubicBezTo>
                  <a:pt x="1707281" y="1789769"/>
                  <a:pt x="1043426" y="3568644"/>
                  <a:pt x="1058829" y="4530648"/>
                </a:cubicBezTo>
                <a:cubicBezTo>
                  <a:pt x="1074232" y="5492652"/>
                  <a:pt x="2085283" y="6524101"/>
                  <a:pt x="2656012" y="714426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9112D34F-A8D4-944D-96FE-25DC1FB07ABA}"/>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2" name="Text Placeholder 5">
            <a:extLst>
              <a:ext uri="{FF2B5EF4-FFF2-40B4-BE49-F238E27FC236}">
                <a16:creationId xmlns:a16="http://schemas.microsoft.com/office/drawing/2014/main" id="{52847879-0D46-8245-B51C-193376468A78}"/>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3">
            <a:extLst>
              <a:ext uri="{FF2B5EF4-FFF2-40B4-BE49-F238E27FC236}">
                <a16:creationId xmlns:a16="http://schemas.microsoft.com/office/drawing/2014/main" id="{AAB8FB12-B77E-2347-9A32-E92B3208AC78}"/>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151739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Right Aligned">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300ED88-84E9-D443-982D-CD9601C109A6}"/>
              </a:ext>
            </a:extLst>
          </p:cNvPr>
          <p:cNvSpPr>
            <a:spLocks noGrp="1"/>
          </p:cNvSpPr>
          <p:nvPr>
            <p:ph type="pic" sz="quarter" idx="10" hasCustomPrompt="1"/>
          </p:nvPr>
        </p:nvSpPr>
        <p:spPr>
          <a:xfrm>
            <a:off x="-30377" y="1390472"/>
            <a:ext cx="12269505" cy="565819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3547">
                <a:moveTo>
                  <a:pt x="1" y="4091"/>
                </a:moveTo>
                <a:cubicBezTo>
                  <a:pt x="3732" y="2457"/>
                  <a:pt x="4096" y="82"/>
                  <a:pt x="6022" y="2"/>
                </a:cubicBezTo>
                <a:cubicBezTo>
                  <a:pt x="7948" y="-78"/>
                  <a:pt x="9716" y="3254"/>
                  <a:pt x="11560" y="3609"/>
                </a:cubicBezTo>
                <a:cubicBezTo>
                  <a:pt x="13404" y="3964"/>
                  <a:pt x="15174" y="1834"/>
                  <a:pt x="17084" y="2130"/>
                </a:cubicBezTo>
                <a:cubicBezTo>
                  <a:pt x="18995" y="2426"/>
                  <a:pt x="19583" y="4618"/>
                  <a:pt x="23023" y="5384"/>
                </a:cubicBezTo>
                <a:cubicBezTo>
                  <a:pt x="23029" y="8724"/>
                  <a:pt x="22994" y="10207"/>
                  <a:pt x="23000" y="13547"/>
                </a:cubicBezTo>
                <a:lnTo>
                  <a:pt x="57" y="13527"/>
                </a:lnTo>
                <a:cubicBezTo>
                  <a:pt x="68" y="9047"/>
                  <a:pt x="-10" y="8571"/>
                  <a:pt x="1" y="4091"/>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sp>
        <p:nvSpPr>
          <p:cNvPr id="12" name="Text Placeholder 3">
            <a:extLst>
              <a:ext uri="{FF2B5EF4-FFF2-40B4-BE49-F238E27FC236}">
                <a16:creationId xmlns:a16="http://schemas.microsoft.com/office/drawing/2014/main" id="{EBAE2571-449E-5E4D-8C59-DEF9135C57D3}"/>
              </a:ext>
            </a:extLst>
          </p:cNvPr>
          <p:cNvSpPr>
            <a:spLocks noGrp="1"/>
          </p:cNvSpPr>
          <p:nvPr>
            <p:ph type="body" sz="quarter" idx="16" hasCustomPrompt="1"/>
          </p:nvPr>
        </p:nvSpPr>
        <p:spPr>
          <a:xfrm>
            <a:off x="4913709" y="5436627"/>
            <a:ext cx="7278291" cy="1014314"/>
          </a:xfrm>
          <a:prstGeom prst="rect">
            <a:avLst/>
          </a:prstGeom>
          <a:gradFill>
            <a:gsLst>
              <a:gs pos="0">
                <a:srgbClr val="FFFFFF">
                  <a:alpha val="0"/>
                </a:srgbClr>
              </a:gs>
              <a:gs pos="100000">
                <a:schemeClr val="bg1"/>
              </a:gs>
              <a:gs pos="33000">
                <a:srgbClr val="FFFFFF"/>
              </a:gs>
            </a:gsLst>
            <a:lin ang="0" scaled="0"/>
          </a:gradFill>
        </p:spPr>
        <p:txBody>
          <a:bodyPr lIns="0" tIns="144000" rIns="180000" bIns="0" anchor="ctr"/>
          <a:lstStyle>
            <a:lvl1pPr marL="0" indent="0" algn="r">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 </a:t>
            </a:r>
            <a:endParaRPr lang="en-CH" dirty="0"/>
          </a:p>
        </p:txBody>
      </p:sp>
      <p:pic>
        <p:nvPicPr>
          <p:cNvPr id="3" name="Picture 2">
            <a:extLst>
              <a:ext uri="{FF2B5EF4-FFF2-40B4-BE49-F238E27FC236}">
                <a16:creationId xmlns:a16="http://schemas.microsoft.com/office/drawing/2014/main" id="{528120AB-0270-ED43-B145-F01801A7E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2384" y="332656"/>
            <a:ext cx="2400267" cy="720080"/>
          </a:xfrm>
          <a:prstGeom prst="rect">
            <a:avLst/>
          </a:prstGeom>
          <a:noFill/>
        </p:spPr>
      </p:pic>
      <p:sp>
        <p:nvSpPr>
          <p:cNvPr id="4" name="Freeform 3">
            <a:extLst>
              <a:ext uri="{FF2B5EF4-FFF2-40B4-BE49-F238E27FC236}">
                <a16:creationId xmlns:a16="http://schemas.microsoft.com/office/drawing/2014/main" id="{5AB6A7DF-FCC5-484D-8BC7-02882991C36C}"/>
              </a:ext>
            </a:extLst>
          </p:cNvPr>
          <p:cNvSpPr/>
          <p:nvPr userDrawn="1"/>
        </p:nvSpPr>
        <p:spPr>
          <a:xfrm flipH="1">
            <a:off x="-274842" y="1032222"/>
            <a:ext cx="12602731" cy="22899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1205" h="2290969">
                <a:moveTo>
                  <a:pt x="11431205" y="1811083"/>
                </a:moveTo>
                <a:cubicBezTo>
                  <a:pt x="9962892" y="1107257"/>
                  <a:pt x="9407177" y="71846"/>
                  <a:pt x="8441059" y="3086"/>
                </a:cubicBezTo>
                <a:cubicBezTo>
                  <a:pt x="7474941" y="-65674"/>
                  <a:pt x="6547455" y="1033349"/>
                  <a:pt x="5634499" y="1398524"/>
                </a:cubicBezTo>
                <a:cubicBezTo>
                  <a:pt x="4721543" y="1763699"/>
                  <a:pt x="3948902" y="889390"/>
                  <a:pt x="3031182" y="988231"/>
                </a:cubicBezTo>
                <a:cubicBezTo>
                  <a:pt x="2113462" y="1087072"/>
                  <a:pt x="1024199" y="2281762"/>
                  <a:pt x="0" y="22909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3">
            <a:extLst>
              <a:ext uri="{FF2B5EF4-FFF2-40B4-BE49-F238E27FC236}">
                <a16:creationId xmlns:a16="http://schemas.microsoft.com/office/drawing/2014/main" id="{DCFA402B-71F4-064E-B81A-80E03384EAB1}"/>
              </a:ext>
            </a:extLst>
          </p:cNvPr>
          <p:cNvSpPr>
            <a:spLocks noGrp="1"/>
          </p:cNvSpPr>
          <p:nvPr>
            <p:ph type="body" sz="quarter" idx="14" hasCustomPrompt="1"/>
          </p:nvPr>
        </p:nvSpPr>
        <p:spPr>
          <a:xfrm>
            <a:off x="4913709" y="5441219"/>
            <a:ext cx="7278291" cy="504861"/>
          </a:xfrm>
          <a:prstGeom prst="rect">
            <a:avLst/>
          </a:prstGeom>
          <a:noFill/>
        </p:spPr>
        <p:txBody>
          <a:bodyPr lIns="0" tIns="144000" rIns="180000" bIns="0" anchor="ctr"/>
          <a:lstStyle>
            <a:lvl1pPr marL="0" indent="0" algn="r">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project title</a:t>
            </a:r>
            <a:endParaRPr lang="en-CH" dirty="0"/>
          </a:p>
        </p:txBody>
      </p:sp>
      <p:sp>
        <p:nvSpPr>
          <p:cNvPr id="8" name="Text Placeholder 3">
            <a:extLst>
              <a:ext uri="{FF2B5EF4-FFF2-40B4-BE49-F238E27FC236}">
                <a16:creationId xmlns:a16="http://schemas.microsoft.com/office/drawing/2014/main" id="{F646A9A2-6627-CC43-B4C9-B64C6A8F20C1}"/>
              </a:ext>
            </a:extLst>
          </p:cNvPr>
          <p:cNvSpPr>
            <a:spLocks noGrp="1"/>
          </p:cNvSpPr>
          <p:nvPr>
            <p:ph type="body" sz="quarter" idx="15" hasCustomPrompt="1"/>
          </p:nvPr>
        </p:nvSpPr>
        <p:spPr>
          <a:xfrm>
            <a:off x="4913709" y="5946080"/>
            <a:ext cx="7278291" cy="504861"/>
          </a:xfrm>
          <a:prstGeom prst="rect">
            <a:avLst/>
          </a:prstGeom>
          <a:noFill/>
        </p:spPr>
        <p:txBody>
          <a:bodyPr lIns="0" tIns="0" rIns="180000" bIns="144000" anchor="ctr"/>
          <a:lstStyle>
            <a:lvl1pPr marL="0" indent="0" algn="r">
              <a:buFontTx/>
              <a:buNone/>
              <a:defRPr b="0" i="0" cap="none" baseline="0">
                <a:solidFill>
                  <a:srgbClr val="212122"/>
                </a:solidFill>
                <a:latin typeface="Aktiv Grotesk Trial Thin" panose="020B0403020202020204" pitchFamily="34" charset="77"/>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project subtitle</a:t>
            </a:r>
            <a:endParaRPr lang="en-CH" dirty="0"/>
          </a:p>
        </p:txBody>
      </p:sp>
    </p:spTree>
    <p:extLst>
      <p:ext uri="{BB962C8B-B14F-4D97-AF65-F5344CB8AC3E}">
        <p14:creationId xmlns:p14="http://schemas.microsoft.com/office/powerpoint/2010/main" val="64327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875939" y="-30005"/>
            <a:ext cx="7316064" cy="696064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297751 w 7613815"/>
              <a:gd name="connsiteY0" fmla="*/ 0 h 6921897"/>
              <a:gd name="connsiteX1" fmla="*/ 7613815 w 7613815"/>
              <a:gd name="connsiteY1" fmla="*/ 30008 h 6921897"/>
              <a:gd name="connsiteX2" fmla="*/ 7613815 w 7613815"/>
              <a:gd name="connsiteY2" fmla="*/ 6888008 h 6921897"/>
              <a:gd name="connsiteX3" fmla="*/ 72448 w 7613815"/>
              <a:gd name="connsiteY3" fmla="*/ 6921897 h 6921897"/>
              <a:gd name="connsiteX4" fmla="*/ 2600278 w 7613815"/>
              <a:gd name="connsiteY4" fmla="*/ 3970096 h 6921897"/>
              <a:gd name="connsiteX5" fmla="*/ 297751 w 7613815"/>
              <a:gd name="connsiteY5" fmla="*/ 0 h 6921897"/>
              <a:gd name="connsiteX0" fmla="*/ 225303 w 7541367"/>
              <a:gd name="connsiteY0" fmla="*/ 0 h 6921897"/>
              <a:gd name="connsiteX1" fmla="*/ 7541367 w 7541367"/>
              <a:gd name="connsiteY1" fmla="*/ 30008 h 6921897"/>
              <a:gd name="connsiteX2" fmla="*/ 7541367 w 7541367"/>
              <a:gd name="connsiteY2" fmla="*/ 6888008 h 6921897"/>
              <a:gd name="connsiteX3" fmla="*/ 0 w 7541367"/>
              <a:gd name="connsiteY3" fmla="*/ 6921897 h 6921897"/>
              <a:gd name="connsiteX4" fmla="*/ 2527830 w 7541367"/>
              <a:gd name="connsiteY4" fmla="*/ 3970096 h 6921897"/>
              <a:gd name="connsiteX5" fmla="*/ 225303 w 7541367"/>
              <a:gd name="connsiteY5" fmla="*/ 0 h 6921897"/>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101409 w 7316064"/>
              <a:gd name="connsiteY4" fmla="*/ 35128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15429 w 7316064"/>
              <a:gd name="connsiteY4" fmla="*/ 3939100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064" h="6960644">
                <a:moveTo>
                  <a:pt x="0" y="0"/>
                </a:moveTo>
                <a:lnTo>
                  <a:pt x="7316064" y="30008"/>
                </a:lnTo>
                <a:lnTo>
                  <a:pt x="7316064" y="6888008"/>
                </a:lnTo>
                <a:lnTo>
                  <a:pt x="4873639" y="6960644"/>
                </a:lnTo>
                <a:cubicBezTo>
                  <a:pt x="4001626" y="6611827"/>
                  <a:pt x="604075" y="5874121"/>
                  <a:pt x="923179" y="3962347"/>
                </a:cubicBezTo>
                <a:cubicBezTo>
                  <a:pt x="1242283" y="2050573"/>
                  <a:pt x="988391" y="1483531"/>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129565"/>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401361" y="-142669"/>
            <a:ext cx="5116060" cy="73738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Lst>
            <a:ahLst/>
            <a:cxnLst>
              <a:cxn ang="0">
                <a:pos x="connsiteX0" y="connsiteY0"/>
              </a:cxn>
              <a:cxn ang="0">
                <a:pos x="connsiteX1" y="connsiteY1"/>
              </a:cxn>
              <a:cxn ang="0">
                <a:pos x="connsiteX2" y="connsiteY2"/>
              </a:cxn>
            </a:cxnLst>
            <a:rect l="l" t="t" r="r" b="b"/>
            <a:pathLst>
              <a:path w="4640480" h="7377313">
                <a:moveTo>
                  <a:pt x="0" y="0"/>
                </a:moveTo>
                <a:cubicBezTo>
                  <a:pt x="374030" y="568444"/>
                  <a:pt x="1447794" y="1537893"/>
                  <a:pt x="1068482" y="3922607"/>
                </a:cubicBezTo>
                <a:cubicBezTo>
                  <a:pt x="689170" y="6307321"/>
                  <a:pt x="3658258" y="6996532"/>
                  <a:pt x="4640480" y="737731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5">
            <a:extLst>
              <a:ext uri="{FF2B5EF4-FFF2-40B4-BE49-F238E27FC236}">
                <a16:creationId xmlns:a16="http://schemas.microsoft.com/office/drawing/2014/main" id="{77FB177B-B194-0F40-9EFC-DC86C05783EF}"/>
              </a:ext>
            </a:extLst>
          </p:cNvPr>
          <p:cNvSpPr>
            <a:spLocks noGrp="1"/>
          </p:cNvSpPr>
          <p:nvPr>
            <p:ph type="body" sz="quarter" idx="11" hasCustomPrompt="1"/>
          </p:nvPr>
        </p:nvSpPr>
        <p:spPr>
          <a:xfrm>
            <a:off x="550863" y="3212976"/>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1" name="Text Placeholder 3">
            <a:extLst>
              <a:ext uri="{FF2B5EF4-FFF2-40B4-BE49-F238E27FC236}">
                <a16:creationId xmlns:a16="http://schemas.microsoft.com/office/drawing/2014/main" id="{E5B16C00-B126-D949-84EF-3ABB90695370}"/>
              </a:ext>
            </a:extLst>
          </p:cNvPr>
          <p:cNvSpPr>
            <a:spLocks noGrp="1"/>
          </p:cNvSpPr>
          <p:nvPr>
            <p:ph type="body" sz="quarter" idx="14"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260359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with White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2" name="Freeform 21">
            <a:extLst>
              <a:ext uri="{FF2B5EF4-FFF2-40B4-BE49-F238E27FC236}">
                <a16:creationId xmlns:a16="http://schemas.microsoft.com/office/drawing/2014/main" id="{59B69D4B-1707-4248-9B30-594317EA03FE}"/>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636995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mage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704917"/>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aseline="0">
                <a:solidFill>
                  <a:schemeClr val="bg1"/>
                </a:solidFill>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aseline="0">
                <a:solidFill>
                  <a:schemeClr val="bg1"/>
                </a:solidFill>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aseline="0">
                <a:solidFill>
                  <a:schemeClr val="bg1"/>
                </a:solidFill>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1" name="Freeform 20">
            <a:extLst>
              <a:ext uri="{FF2B5EF4-FFF2-40B4-BE49-F238E27FC236}">
                <a16:creationId xmlns:a16="http://schemas.microsoft.com/office/drawing/2014/main" id="{6CA20B70-6FFD-A842-B0EE-454247A0ED56}"/>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38120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cons with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5" name="Text Placeholder 4">
            <a:extLst>
              <a:ext uri="{FF2B5EF4-FFF2-40B4-BE49-F238E27FC236}">
                <a16:creationId xmlns:a16="http://schemas.microsoft.com/office/drawing/2014/main" id="{0E05C8B1-9EE9-0942-9C2B-378F1DD13C4E}"/>
              </a:ext>
            </a:extLst>
          </p:cNvPr>
          <p:cNvSpPr>
            <a:spLocks noGrp="1"/>
          </p:cNvSpPr>
          <p:nvPr>
            <p:ph type="body" sz="quarter" idx="17" hasCustomPrompt="1"/>
          </p:nvPr>
        </p:nvSpPr>
        <p:spPr>
          <a:xfrm>
            <a:off x="568233"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E807032C-9070-3A44-B83A-B258008E75AB}"/>
              </a:ext>
            </a:extLst>
          </p:cNvPr>
          <p:cNvSpPr>
            <a:spLocks noGrp="1"/>
          </p:cNvSpPr>
          <p:nvPr>
            <p:ph type="body" sz="quarter" idx="18" hasCustomPrompt="1"/>
          </p:nvPr>
        </p:nvSpPr>
        <p:spPr>
          <a:xfrm>
            <a:off x="1415974"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2" name="Text Placeholder 4">
            <a:extLst>
              <a:ext uri="{FF2B5EF4-FFF2-40B4-BE49-F238E27FC236}">
                <a16:creationId xmlns:a16="http://schemas.microsoft.com/office/drawing/2014/main" id="{C20E52BE-5D9A-9449-8B2B-6A989B1A82D1}"/>
              </a:ext>
            </a:extLst>
          </p:cNvPr>
          <p:cNvSpPr>
            <a:spLocks noGrp="1"/>
          </p:cNvSpPr>
          <p:nvPr>
            <p:ph type="body" sz="quarter" idx="19" hasCustomPrompt="1"/>
          </p:nvPr>
        </p:nvSpPr>
        <p:spPr>
          <a:xfrm>
            <a:off x="9122030"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3" name="Text Placeholder 8">
            <a:extLst>
              <a:ext uri="{FF2B5EF4-FFF2-40B4-BE49-F238E27FC236}">
                <a16:creationId xmlns:a16="http://schemas.microsoft.com/office/drawing/2014/main" id="{5C384509-3892-7641-A90F-EE5EB49A555D}"/>
              </a:ext>
            </a:extLst>
          </p:cNvPr>
          <p:cNvSpPr>
            <a:spLocks noGrp="1"/>
          </p:cNvSpPr>
          <p:nvPr>
            <p:ph type="body" sz="quarter" idx="20" hasCustomPrompt="1"/>
          </p:nvPr>
        </p:nvSpPr>
        <p:spPr>
          <a:xfrm>
            <a:off x="9969771"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6345579"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7193320"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6" name="Text Placeholder 4">
            <a:extLst>
              <a:ext uri="{FF2B5EF4-FFF2-40B4-BE49-F238E27FC236}">
                <a16:creationId xmlns:a16="http://schemas.microsoft.com/office/drawing/2014/main" id="{233FA5FF-905F-904E-B9C4-7E8636661A35}"/>
              </a:ext>
            </a:extLst>
          </p:cNvPr>
          <p:cNvSpPr>
            <a:spLocks noGrp="1"/>
          </p:cNvSpPr>
          <p:nvPr>
            <p:ph type="body" sz="quarter" idx="23" hasCustomPrompt="1"/>
          </p:nvPr>
        </p:nvSpPr>
        <p:spPr>
          <a:xfrm>
            <a:off x="3494314"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85AE56D1-019A-9548-A6CE-8B645270FE50}"/>
              </a:ext>
            </a:extLst>
          </p:cNvPr>
          <p:cNvSpPr>
            <a:spLocks noGrp="1"/>
          </p:cNvSpPr>
          <p:nvPr>
            <p:ph type="body" sz="quarter" idx="24" hasCustomPrompt="1"/>
          </p:nvPr>
        </p:nvSpPr>
        <p:spPr>
          <a:xfrm>
            <a:off x="43420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8" name="Freeform 27">
            <a:extLst>
              <a:ext uri="{FF2B5EF4-FFF2-40B4-BE49-F238E27FC236}">
                <a16:creationId xmlns:a16="http://schemas.microsoft.com/office/drawing/2014/main" id="{05AD9BF3-B401-564F-BA1E-A78A3B9ACCE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207076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with White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8129149" y="3778125"/>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8129073" y="5661025"/>
            <a:ext cx="3511797"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1" name="Picture Placeholder 3">
            <a:extLst>
              <a:ext uri="{FF2B5EF4-FFF2-40B4-BE49-F238E27FC236}">
                <a16:creationId xmlns:a16="http://schemas.microsoft.com/office/drawing/2014/main" id="{3E7E9E43-9578-F14B-A501-087629C2CBB2}"/>
              </a:ext>
            </a:extLst>
          </p:cNvPr>
          <p:cNvSpPr>
            <a:spLocks noGrp="1"/>
          </p:cNvSpPr>
          <p:nvPr>
            <p:ph type="pic" sz="quarter" idx="20" hasCustomPrompt="1"/>
          </p:nvPr>
        </p:nvSpPr>
        <p:spPr>
          <a:xfrm>
            <a:off x="547941" y="3778125"/>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2" name="Text Placeholder 16">
            <a:extLst>
              <a:ext uri="{FF2B5EF4-FFF2-40B4-BE49-F238E27FC236}">
                <a16:creationId xmlns:a16="http://schemas.microsoft.com/office/drawing/2014/main" id="{8A3F50DF-FB6D-CD4E-A7A3-D79FAC16149D}"/>
              </a:ext>
            </a:extLst>
          </p:cNvPr>
          <p:cNvSpPr>
            <a:spLocks noGrp="1"/>
          </p:cNvSpPr>
          <p:nvPr>
            <p:ph type="body" sz="quarter" idx="21" hasCustomPrompt="1"/>
          </p:nvPr>
        </p:nvSpPr>
        <p:spPr>
          <a:xfrm>
            <a:off x="547865" y="5661025"/>
            <a:ext cx="3511797"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3" name="Picture Placeholder 3">
            <a:extLst>
              <a:ext uri="{FF2B5EF4-FFF2-40B4-BE49-F238E27FC236}">
                <a16:creationId xmlns:a16="http://schemas.microsoft.com/office/drawing/2014/main" id="{B717DE0D-2256-0243-A072-B9B784687835}"/>
              </a:ext>
            </a:extLst>
          </p:cNvPr>
          <p:cNvSpPr>
            <a:spLocks noGrp="1"/>
          </p:cNvSpPr>
          <p:nvPr>
            <p:ph type="pic" sz="quarter" idx="22" hasCustomPrompt="1"/>
          </p:nvPr>
        </p:nvSpPr>
        <p:spPr>
          <a:xfrm>
            <a:off x="4346857" y="3778125"/>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4" name="Text Placeholder 16">
            <a:extLst>
              <a:ext uri="{FF2B5EF4-FFF2-40B4-BE49-F238E27FC236}">
                <a16:creationId xmlns:a16="http://schemas.microsoft.com/office/drawing/2014/main" id="{213C9687-F8B9-1141-8B15-D433B10705C1}"/>
              </a:ext>
            </a:extLst>
          </p:cNvPr>
          <p:cNvSpPr>
            <a:spLocks noGrp="1"/>
          </p:cNvSpPr>
          <p:nvPr>
            <p:ph type="body" sz="quarter" idx="23" hasCustomPrompt="1"/>
          </p:nvPr>
        </p:nvSpPr>
        <p:spPr>
          <a:xfrm>
            <a:off x="4346781" y="5661025"/>
            <a:ext cx="3511797"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5" name="Freeform 24">
            <a:extLst>
              <a:ext uri="{FF2B5EF4-FFF2-40B4-BE49-F238E27FC236}">
                <a16:creationId xmlns:a16="http://schemas.microsoft.com/office/drawing/2014/main" id="{921D208F-41AF-1E4B-A21A-ED5835D89B60}"/>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127528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64376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8129149"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8129073" y="5661025"/>
            <a:ext cx="3511797" cy="635000"/>
          </a:xfrm>
          <a:prstGeom prst="rect">
            <a:avLst/>
          </a:prstGeom>
          <a:no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1" name="Picture Placeholder 3">
            <a:extLst>
              <a:ext uri="{FF2B5EF4-FFF2-40B4-BE49-F238E27FC236}">
                <a16:creationId xmlns:a16="http://schemas.microsoft.com/office/drawing/2014/main" id="{3E7E9E43-9578-F14B-A501-087629C2CBB2}"/>
              </a:ext>
            </a:extLst>
          </p:cNvPr>
          <p:cNvSpPr>
            <a:spLocks noGrp="1"/>
          </p:cNvSpPr>
          <p:nvPr>
            <p:ph type="pic" sz="quarter" idx="20" hasCustomPrompt="1"/>
          </p:nvPr>
        </p:nvSpPr>
        <p:spPr>
          <a:xfrm>
            <a:off x="547941"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2" name="Text Placeholder 16">
            <a:extLst>
              <a:ext uri="{FF2B5EF4-FFF2-40B4-BE49-F238E27FC236}">
                <a16:creationId xmlns:a16="http://schemas.microsoft.com/office/drawing/2014/main" id="{8A3F50DF-FB6D-CD4E-A7A3-D79FAC16149D}"/>
              </a:ext>
            </a:extLst>
          </p:cNvPr>
          <p:cNvSpPr>
            <a:spLocks noGrp="1"/>
          </p:cNvSpPr>
          <p:nvPr>
            <p:ph type="body" sz="quarter" idx="21" hasCustomPrompt="1"/>
          </p:nvPr>
        </p:nvSpPr>
        <p:spPr>
          <a:xfrm>
            <a:off x="547865" y="5661025"/>
            <a:ext cx="3511797" cy="635000"/>
          </a:xfrm>
          <a:prstGeom prst="rect">
            <a:avLst/>
          </a:prstGeom>
          <a:no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3" name="Picture Placeholder 3">
            <a:extLst>
              <a:ext uri="{FF2B5EF4-FFF2-40B4-BE49-F238E27FC236}">
                <a16:creationId xmlns:a16="http://schemas.microsoft.com/office/drawing/2014/main" id="{B717DE0D-2256-0243-A072-B9B784687835}"/>
              </a:ext>
            </a:extLst>
          </p:cNvPr>
          <p:cNvSpPr>
            <a:spLocks noGrp="1"/>
          </p:cNvSpPr>
          <p:nvPr>
            <p:ph type="pic" sz="quarter" idx="22" hasCustomPrompt="1"/>
          </p:nvPr>
        </p:nvSpPr>
        <p:spPr>
          <a:xfrm>
            <a:off x="4346857"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4" name="Text Placeholder 16">
            <a:extLst>
              <a:ext uri="{FF2B5EF4-FFF2-40B4-BE49-F238E27FC236}">
                <a16:creationId xmlns:a16="http://schemas.microsoft.com/office/drawing/2014/main" id="{213C9687-F8B9-1141-8B15-D433B10705C1}"/>
              </a:ext>
            </a:extLst>
          </p:cNvPr>
          <p:cNvSpPr>
            <a:spLocks noGrp="1"/>
          </p:cNvSpPr>
          <p:nvPr>
            <p:ph type="body" sz="quarter" idx="23" hasCustomPrompt="1"/>
          </p:nvPr>
        </p:nvSpPr>
        <p:spPr>
          <a:xfrm>
            <a:off x="4346781" y="5661025"/>
            <a:ext cx="3511797"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2" name="Freeform 11">
            <a:extLst>
              <a:ext uri="{FF2B5EF4-FFF2-40B4-BE49-F238E27FC236}">
                <a16:creationId xmlns:a16="http://schemas.microsoft.com/office/drawing/2014/main" id="{719DDD5C-051B-C340-AC5D-0E632697CB0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042961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cons with White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8129149" y="3783162"/>
            <a:ext cx="3511989" cy="2517775"/>
          </a:xfrm>
          <a:prstGeom prst="rect">
            <a:avLst/>
          </a:prstGeom>
          <a:solidFill>
            <a:schemeClr val="bg1">
              <a:alpha val="75000"/>
            </a:schemeClr>
          </a:solidFill>
          <a:effectLst>
            <a:outerShdw blurRad="254000" dist="50800" dir="5400000" sx="105000" sy="105000" algn="ctr" rotWithShape="0">
              <a:srgbClr val="000000">
                <a:alpha val="8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94898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3783162"/>
            <a:ext cx="3511989" cy="2517775"/>
          </a:xfrm>
          <a:prstGeom prst="rect">
            <a:avLst/>
          </a:prstGeom>
          <a:solidFill>
            <a:schemeClr val="bg1">
              <a:alpha val="75000"/>
            </a:schemeClr>
          </a:solidFill>
          <a:effectLst>
            <a:outerShdw blurRad="254000" dist="50800" dir="5400000" sx="105000" sy="105000" algn="ctr" rotWithShape="0">
              <a:srgbClr val="000000">
                <a:alpha val="8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908648"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7" name="Text Placeholder 4">
            <a:extLst>
              <a:ext uri="{FF2B5EF4-FFF2-40B4-BE49-F238E27FC236}">
                <a16:creationId xmlns:a16="http://schemas.microsoft.com/office/drawing/2014/main" id="{7C11DF98-021E-964E-85A9-4E0FC7A16D30}"/>
              </a:ext>
            </a:extLst>
          </p:cNvPr>
          <p:cNvSpPr>
            <a:spLocks noGrp="1"/>
          </p:cNvSpPr>
          <p:nvPr>
            <p:ph type="body" sz="quarter" idx="25" hasCustomPrompt="1"/>
          </p:nvPr>
        </p:nvSpPr>
        <p:spPr>
          <a:xfrm>
            <a:off x="4321920" y="3783162"/>
            <a:ext cx="3511989" cy="2517775"/>
          </a:xfrm>
          <a:prstGeom prst="rect">
            <a:avLst/>
          </a:prstGeom>
          <a:solidFill>
            <a:schemeClr val="bg1">
              <a:alpha val="75000"/>
            </a:schemeClr>
          </a:solidFill>
          <a:effectLst>
            <a:outerShdw blurRad="254000" dist="50800" dir="5400000" sx="105000" sy="105000" algn="ctr" rotWithShape="0">
              <a:srgbClr val="000000">
                <a:alpha val="8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8" name="Text Placeholder 8">
            <a:extLst>
              <a:ext uri="{FF2B5EF4-FFF2-40B4-BE49-F238E27FC236}">
                <a16:creationId xmlns:a16="http://schemas.microsoft.com/office/drawing/2014/main" id="{8D2631D2-477F-4641-A823-C9735F2341E3}"/>
              </a:ext>
            </a:extLst>
          </p:cNvPr>
          <p:cNvSpPr>
            <a:spLocks noGrp="1"/>
          </p:cNvSpPr>
          <p:nvPr>
            <p:ph type="body" sz="quarter" idx="26" hasCustomPrompt="1"/>
          </p:nvPr>
        </p:nvSpPr>
        <p:spPr>
          <a:xfrm>
            <a:off x="5682626"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9" name="Freeform 18">
            <a:extLst>
              <a:ext uri="{FF2B5EF4-FFF2-40B4-BE49-F238E27FC236}">
                <a16:creationId xmlns:a16="http://schemas.microsoft.com/office/drawing/2014/main" id="{01AFA0FA-4BE9-9E4B-A301-4E0B3FF56969}"/>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156340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con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085516"/>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4797152"/>
            <a:ext cx="3511989" cy="1503785"/>
          </a:xfrm>
          <a:prstGeom prst="rect">
            <a:avLst/>
          </a:prstGeom>
          <a:noFill/>
        </p:spPr>
        <p:txBody>
          <a:bodyPr lIns="90000" tIns="46800" rIns="90000" bIns="468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470400"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12" name="Text Placeholder 4">
            <a:extLst>
              <a:ext uri="{FF2B5EF4-FFF2-40B4-BE49-F238E27FC236}">
                <a16:creationId xmlns:a16="http://schemas.microsoft.com/office/drawing/2014/main" id="{A292B591-5291-F54C-9B3B-F6395A4D978A}"/>
              </a:ext>
            </a:extLst>
          </p:cNvPr>
          <p:cNvSpPr>
            <a:spLocks noGrp="1"/>
          </p:cNvSpPr>
          <p:nvPr>
            <p:ph type="body" sz="quarter" idx="25" hasCustomPrompt="1"/>
          </p:nvPr>
        </p:nvSpPr>
        <p:spPr>
          <a:xfrm>
            <a:off x="8112524" y="4797152"/>
            <a:ext cx="3511989" cy="1503785"/>
          </a:xfrm>
          <a:prstGeom prst="rect">
            <a:avLst/>
          </a:prstGeom>
          <a:noFill/>
        </p:spPr>
        <p:txBody>
          <a:bodyPr lIns="90000" tIns="46800" rIns="90000" bIns="468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0" name="Text Placeholder 8">
            <a:extLst>
              <a:ext uri="{FF2B5EF4-FFF2-40B4-BE49-F238E27FC236}">
                <a16:creationId xmlns:a16="http://schemas.microsoft.com/office/drawing/2014/main" id="{12DEE220-3A1F-BF4C-950A-A0B9E09352EC}"/>
              </a:ext>
            </a:extLst>
          </p:cNvPr>
          <p:cNvSpPr>
            <a:spLocks noGrp="1"/>
          </p:cNvSpPr>
          <p:nvPr>
            <p:ph type="body" sz="quarter" idx="28" hasCustomPrompt="1"/>
          </p:nvPr>
        </p:nvSpPr>
        <p:spPr>
          <a:xfrm>
            <a:off x="9034982"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21" name="Text Placeholder 4">
            <a:extLst>
              <a:ext uri="{FF2B5EF4-FFF2-40B4-BE49-F238E27FC236}">
                <a16:creationId xmlns:a16="http://schemas.microsoft.com/office/drawing/2014/main" id="{80AD1CBC-773C-7E43-A16C-E6A0E4B6EB48}"/>
              </a:ext>
            </a:extLst>
          </p:cNvPr>
          <p:cNvSpPr>
            <a:spLocks noGrp="1"/>
          </p:cNvSpPr>
          <p:nvPr>
            <p:ph type="body" sz="quarter" idx="29" hasCustomPrompt="1"/>
          </p:nvPr>
        </p:nvSpPr>
        <p:spPr>
          <a:xfrm>
            <a:off x="4346858" y="4797152"/>
            <a:ext cx="3511989" cy="1503785"/>
          </a:xfrm>
          <a:prstGeom prst="rect">
            <a:avLst/>
          </a:prstGeom>
          <a:noFill/>
        </p:spPr>
        <p:txBody>
          <a:bodyPr lIns="90000" tIns="46800" rIns="90000" bIns="468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2" name="Text Placeholder 8">
            <a:extLst>
              <a:ext uri="{FF2B5EF4-FFF2-40B4-BE49-F238E27FC236}">
                <a16:creationId xmlns:a16="http://schemas.microsoft.com/office/drawing/2014/main" id="{A8FF5D50-5882-AC42-9019-F88B3CD48D1B}"/>
              </a:ext>
            </a:extLst>
          </p:cNvPr>
          <p:cNvSpPr>
            <a:spLocks noGrp="1"/>
          </p:cNvSpPr>
          <p:nvPr>
            <p:ph type="body" sz="quarter" idx="30" hasCustomPrompt="1"/>
          </p:nvPr>
        </p:nvSpPr>
        <p:spPr>
          <a:xfrm>
            <a:off x="5269316"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23" name="Freeform 22">
            <a:extLst>
              <a:ext uri="{FF2B5EF4-FFF2-40B4-BE49-F238E27FC236}">
                <a16:creationId xmlns:a16="http://schemas.microsoft.com/office/drawing/2014/main" id="{791C3091-0A94-B047-8010-1F1601A6F584}"/>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108733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mages with Additional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Picture Placeholder 3">
            <a:extLst>
              <a:ext uri="{FF2B5EF4-FFF2-40B4-BE49-F238E27FC236}">
                <a16:creationId xmlns:a16="http://schemas.microsoft.com/office/drawing/2014/main" id="{99787827-C59E-1B48-B498-A7157F664994}"/>
              </a:ext>
            </a:extLst>
          </p:cNvPr>
          <p:cNvSpPr>
            <a:spLocks noGrp="1"/>
          </p:cNvSpPr>
          <p:nvPr>
            <p:ph type="pic" sz="quarter" idx="20" hasCustomPrompt="1"/>
          </p:nvPr>
        </p:nvSpPr>
        <p:spPr>
          <a:xfrm>
            <a:off x="6314823"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4" name="Text Placeholder 16">
            <a:extLst>
              <a:ext uri="{FF2B5EF4-FFF2-40B4-BE49-F238E27FC236}">
                <a16:creationId xmlns:a16="http://schemas.microsoft.com/office/drawing/2014/main" id="{9332F220-4B97-AD4A-BC8A-43617C7BF42B}"/>
              </a:ext>
            </a:extLst>
          </p:cNvPr>
          <p:cNvSpPr>
            <a:spLocks noGrp="1"/>
          </p:cNvSpPr>
          <p:nvPr>
            <p:ph type="body" sz="quarter" idx="21" hasCustomPrompt="1"/>
          </p:nvPr>
        </p:nvSpPr>
        <p:spPr>
          <a:xfrm>
            <a:off x="6315773" y="3773557"/>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109870"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110820" y="3773557"/>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0" name="Picture Placeholder 3">
            <a:extLst>
              <a:ext uri="{FF2B5EF4-FFF2-40B4-BE49-F238E27FC236}">
                <a16:creationId xmlns:a16="http://schemas.microsoft.com/office/drawing/2014/main" id="{892ECDCD-CE3E-534F-A3D2-3BFAA98B2754}"/>
              </a:ext>
            </a:extLst>
          </p:cNvPr>
          <p:cNvSpPr>
            <a:spLocks noGrp="1"/>
          </p:cNvSpPr>
          <p:nvPr>
            <p:ph type="pic" sz="quarter" idx="24" hasCustomPrompt="1"/>
          </p:nvPr>
        </p:nvSpPr>
        <p:spPr>
          <a:xfrm>
            <a:off x="6314823"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1" name="Text Placeholder 16">
            <a:extLst>
              <a:ext uri="{FF2B5EF4-FFF2-40B4-BE49-F238E27FC236}">
                <a16:creationId xmlns:a16="http://schemas.microsoft.com/office/drawing/2014/main" id="{F8F6F1D6-B717-C949-AE31-162880D04DE0}"/>
              </a:ext>
            </a:extLst>
          </p:cNvPr>
          <p:cNvSpPr>
            <a:spLocks noGrp="1"/>
          </p:cNvSpPr>
          <p:nvPr>
            <p:ph type="body" sz="quarter" idx="25" hasCustomPrompt="1"/>
          </p:nvPr>
        </p:nvSpPr>
        <p:spPr>
          <a:xfrm>
            <a:off x="6315773" y="5851739"/>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2" name="Picture Placeholder 3">
            <a:extLst>
              <a:ext uri="{FF2B5EF4-FFF2-40B4-BE49-F238E27FC236}">
                <a16:creationId xmlns:a16="http://schemas.microsoft.com/office/drawing/2014/main" id="{D4AB8BFC-5DFB-5843-BD1A-CA395D7C94A6}"/>
              </a:ext>
            </a:extLst>
          </p:cNvPr>
          <p:cNvSpPr>
            <a:spLocks noGrp="1"/>
          </p:cNvSpPr>
          <p:nvPr>
            <p:ph type="pic" sz="quarter" idx="26" hasCustomPrompt="1"/>
          </p:nvPr>
        </p:nvSpPr>
        <p:spPr>
          <a:xfrm>
            <a:off x="9109870"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Text Placeholder 16">
            <a:extLst>
              <a:ext uri="{FF2B5EF4-FFF2-40B4-BE49-F238E27FC236}">
                <a16:creationId xmlns:a16="http://schemas.microsoft.com/office/drawing/2014/main" id="{B653FDC2-B956-4941-88CA-E3F569336C15}"/>
              </a:ext>
            </a:extLst>
          </p:cNvPr>
          <p:cNvSpPr>
            <a:spLocks noGrp="1"/>
          </p:cNvSpPr>
          <p:nvPr>
            <p:ph type="body" sz="quarter" idx="27" hasCustomPrompt="1"/>
          </p:nvPr>
        </p:nvSpPr>
        <p:spPr>
          <a:xfrm>
            <a:off x="9110820" y="5851739"/>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906006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cons with Addition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23" name="Freeform 22">
            <a:extLst>
              <a:ext uri="{FF2B5EF4-FFF2-40B4-BE49-F238E27FC236}">
                <a16:creationId xmlns:a16="http://schemas.microsoft.com/office/drawing/2014/main" id="{791C3091-0A94-B047-8010-1F1601A6F584}"/>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4" name="Text Placeholder 4">
            <a:extLst>
              <a:ext uri="{FF2B5EF4-FFF2-40B4-BE49-F238E27FC236}">
                <a16:creationId xmlns:a16="http://schemas.microsoft.com/office/drawing/2014/main" id="{62096AB4-2AAC-BF4B-9308-9972B174DA9D}"/>
              </a:ext>
            </a:extLst>
          </p:cNvPr>
          <p:cNvSpPr>
            <a:spLocks noGrp="1"/>
          </p:cNvSpPr>
          <p:nvPr>
            <p:ph type="body" sz="quarter" idx="29" hasCustomPrompt="1"/>
          </p:nvPr>
        </p:nvSpPr>
        <p:spPr>
          <a:xfrm>
            <a:off x="9115546" y="934585"/>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0E4D07C8-E777-094C-852C-930514F7A759}"/>
              </a:ext>
            </a:extLst>
          </p:cNvPr>
          <p:cNvSpPr>
            <a:spLocks noGrp="1"/>
          </p:cNvSpPr>
          <p:nvPr>
            <p:ph type="body" sz="quarter" idx="36" hasCustomPrompt="1"/>
          </p:nvPr>
        </p:nvSpPr>
        <p:spPr>
          <a:xfrm>
            <a:off x="9990532"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8" name="Text Placeholder 7">
            <a:extLst>
              <a:ext uri="{FF2B5EF4-FFF2-40B4-BE49-F238E27FC236}">
                <a16:creationId xmlns:a16="http://schemas.microsoft.com/office/drawing/2014/main" id="{82F114B1-29EF-3042-B8ED-C036C24455B5}"/>
              </a:ext>
            </a:extLst>
          </p:cNvPr>
          <p:cNvSpPr>
            <a:spLocks noGrp="1"/>
          </p:cNvSpPr>
          <p:nvPr>
            <p:ph type="body" sz="quarter" idx="12" hasCustomPrompt="1"/>
          </p:nvPr>
        </p:nvSpPr>
        <p:spPr>
          <a:xfrm>
            <a:off x="0" y="362109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9" name="Text Placeholder 5">
            <a:extLst>
              <a:ext uri="{FF2B5EF4-FFF2-40B4-BE49-F238E27FC236}">
                <a16:creationId xmlns:a16="http://schemas.microsoft.com/office/drawing/2014/main" id="{5555FD1B-EB8E-354B-BC69-4456DDD3AC9E}"/>
              </a:ext>
            </a:extLst>
          </p:cNvPr>
          <p:cNvSpPr>
            <a:spLocks noGrp="1"/>
          </p:cNvSpPr>
          <p:nvPr>
            <p:ph type="body" sz="quarter" idx="28" hasCustomPrompt="1"/>
          </p:nvPr>
        </p:nvSpPr>
        <p:spPr>
          <a:xfrm>
            <a:off x="550863" y="4764588"/>
            <a:ext cx="4104455" cy="151216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endParaRPr lang="en-GB" dirty="0"/>
          </a:p>
        </p:txBody>
      </p:sp>
      <p:sp>
        <p:nvSpPr>
          <p:cNvPr id="34" name="Text Placeholder 4">
            <a:extLst>
              <a:ext uri="{FF2B5EF4-FFF2-40B4-BE49-F238E27FC236}">
                <a16:creationId xmlns:a16="http://schemas.microsoft.com/office/drawing/2014/main" id="{25CA8392-BE92-6B4A-873F-5764190E8F86}"/>
              </a:ext>
            </a:extLst>
          </p:cNvPr>
          <p:cNvSpPr>
            <a:spLocks noGrp="1"/>
          </p:cNvSpPr>
          <p:nvPr>
            <p:ph type="body" sz="quarter" idx="37" hasCustomPrompt="1"/>
          </p:nvPr>
        </p:nvSpPr>
        <p:spPr>
          <a:xfrm>
            <a:off x="9115546" y="3975736"/>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35" name="Text Placeholder 8">
            <a:extLst>
              <a:ext uri="{FF2B5EF4-FFF2-40B4-BE49-F238E27FC236}">
                <a16:creationId xmlns:a16="http://schemas.microsoft.com/office/drawing/2014/main" id="{AAAA8AC0-ABA8-C541-B026-50C4D610E652}"/>
              </a:ext>
            </a:extLst>
          </p:cNvPr>
          <p:cNvSpPr>
            <a:spLocks noGrp="1"/>
          </p:cNvSpPr>
          <p:nvPr>
            <p:ph type="body" sz="quarter" idx="38" hasCustomPrompt="1"/>
          </p:nvPr>
        </p:nvSpPr>
        <p:spPr>
          <a:xfrm>
            <a:off x="9990532"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6" name="Text Placeholder 4">
            <a:extLst>
              <a:ext uri="{FF2B5EF4-FFF2-40B4-BE49-F238E27FC236}">
                <a16:creationId xmlns:a16="http://schemas.microsoft.com/office/drawing/2014/main" id="{2D0449EB-EE04-DF4A-A7F4-3D105B3B40AE}"/>
              </a:ext>
            </a:extLst>
          </p:cNvPr>
          <p:cNvSpPr>
            <a:spLocks noGrp="1"/>
          </p:cNvSpPr>
          <p:nvPr>
            <p:ph type="body" sz="quarter" idx="39" hasCustomPrompt="1"/>
          </p:nvPr>
        </p:nvSpPr>
        <p:spPr>
          <a:xfrm>
            <a:off x="5838090" y="934585"/>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37" name="Text Placeholder 8">
            <a:extLst>
              <a:ext uri="{FF2B5EF4-FFF2-40B4-BE49-F238E27FC236}">
                <a16:creationId xmlns:a16="http://schemas.microsoft.com/office/drawing/2014/main" id="{634DA54E-FF5A-5948-93DD-9BA026692943}"/>
              </a:ext>
            </a:extLst>
          </p:cNvPr>
          <p:cNvSpPr>
            <a:spLocks noGrp="1"/>
          </p:cNvSpPr>
          <p:nvPr>
            <p:ph type="body" sz="quarter" idx="40" hasCustomPrompt="1"/>
          </p:nvPr>
        </p:nvSpPr>
        <p:spPr>
          <a:xfrm>
            <a:off x="6713076"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8" name="Text Placeholder 4">
            <a:extLst>
              <a:ext uri="{FF2B5EF4-FFF2-40B4-BE49-F238E27FC236}">
                <a16:creationId xmlns:a16="http://schemas.microsoft.com/office/drawing/2014/main" id="{E93778CB-7C15-6A4A-9197-033CB4542F68}"/>
              </a:ext>
            </a:extLst>
          </p:cNvPr>
          <p:cNvSpPr>
            <a:spLocks noGrp="1"/>
          </p:cNvSpPr>
          <p:nvPr>
            <p:ph type="body" sz="quarter" idx="41" hasCustomPrompt="1"/>
          </p:nvPr>
        </p:nvSpPr>
        <p:spPr>
          <a:xfrm>
            <a:off x="5838090" y="3975736"/>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39" name="Text Placeholder 8">
            <a:extLst>
              <a:ext uri="{FF2B5EF4-FFF2-40B4-BE49-F238E27FC236}">
                <a16:creationId xmlns:a16="http://schemas.microsoft.com/office/drawing/2014/main" id="{BCD0EAFE-03D1-154D-BD90-4061B6D273C9}"/>
              </a:ext>
            </a:extLst>
          </p:cNvPr>
          <p:cNvSpPr>
            <a:spLocks noGrp="1"/>
          </p:cNvSpPr>
          <p:nvPr>
            <p:ph type="body" sz="quarter" idx="42" hasCustomPrompt="1"/>
          </p:nvPr>
        </p:nvSpPr>
        <p:spPr>
          <a:xfrm>
            <a:off x="6713076"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Tree>
    <p:extLst>
      <p:ext uri="{BB962C8B-B14F-4D97-AF65-F5344CB8AC3E}">
        <p14:creationId xmlns:p14="http://schemas.microsoft.com/office/powerpoint/2010/main" val="10054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Title Righ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300ED88-84E9-D443-982D-CD9601C109A6}"/>
              </a:ext>
            </a:extLst>
          </p:cNvPr>
          <p:cNvSpPr>
            <a:spLocks noGrp="1"/>
          </p:cNvSpPr>
          <p:nvPr>
            <p:ph type="pic" sz="quarter" idx="10" hasCustomPrompt="1"/>
          </p:nvPr>
        </p:nvSpPr>
        <p:spPr>
          <a:xfrm>
            <a:off x="-30377" y="2265076"/>
            <a:ext cx="12269505" cy="47835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6408 w 23023"/>
              <a:gd name="connsiteY3" fmla="*/ 5348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0 h 13546"/>
              <a:gd name="connsiteX1" fmla="*/ 6022 w 23023"/>
              <a:gd name="connsiteY1" fmla="*/ 1 h 13546"/>
              <a:gd name="connsiteX2" fmla="*/ 9896 w 23023"/>
              <a:gd name="connsiteY2" fmla="*/ 3774 h 13546"/>
              <a:gd name="connsiteX3" fmla="*/ 16408 w 23023"/>
              <a:gd name="connsiteY3" fmla="*/ 5347 h 13546"/>
              <a:gd name="connsiteX4" fmla="*/ 23023 w 23023"/>
              <a:gd name="connsiteY4" fmla="*/ 2199 h 13546"/>
              <a:gd name="connsiteX5" fmla="*/ 23000 w 23023"/>
              <a:gd name="connsiteY5" fmla="*/ 13546 h 13546"/>
              <a:gd name="connsiteX6" fmla="*/ 57 w 23023"/>
              <a:gd name="connsiteY6" fmla="*/ 13526 h 13546"/>
              <a:gd name="connsiteX7" fmla="*/ 1 w 23023"/>
              <a:gd name="connsiteY7" fmla="*/ 4090 h 13546"/>
              <a:gd name="connsiteX0" fmla="*/ 1 w 23023"/>
              <a:gd name="connsiteY0" fmla="*/ 1997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1997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1453">
                <a:moveTo>
                  <a:pt x="1" y="6110"/>
                </a:moveTo>
                <a:cubicBezTo>
                  <a:pt x="1522" y="6234"/>
                  <a:pt x="2605" y="6175"/>
                  <a:pt x="4436" y="5172"/>
                </a:cubicBezTo>
                <a:cubicBezTo>
                  <a:pt x="6267" y="4169"/>
                  <a:pt x="7901" y="2001"/>
                  <a:pt x="9896" y="1681"/>
                </a:cubicBezTo>
                <a:cubicBezTo>
                  <a:pt x="11891" y="1361"/>
                  <a:pt x="14220" y="3517"/>
                  <a:pt x="16408" y="3254"/>
                </a:cubicBezTo>
                <a:cubicBezTo>
                  <a:pt x="18596" y="2991"/>
                  <a:pt x="19583" y="-660"/>
                  <a:pt x="23023" y="106"/>
                </a:cubicBezTo>
                <a:cubicBezTo>
                  <a:pt x="23029" y="3446"/>
                  <a:pt x="22994" y="8113"/>
                  <a:pt x="23000" y="11453"/>
                </a:cubicBezTo>
                <a:lnTo>
                  <a:pt x="57" y="11433"/>
                </a:lnTo>
                <a:cubicBezTo>
                  <a:pt x="68" y="6953"/>
                  <a:pt x="-10" y="10590"/>
                  <a:pt x="1" y="6110"/>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pic>
        <p:nvPicPr>
          <p:cNvPr id="3" name="Picture 2">
            <a:extLst>
              <a:ext uri="{FF2B5EF4-FFF2-40B4-BE49-F238E27FC236}">
                <a16:creationId xmlns:a16="http://schemas.microsoft.com/office/drawing/2014/main" id="{528120AB-0270-ED43-B145-F01801A7E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352" y="332656"/>
            <a:ext cx="2400267" cy="720080"/>
          </a:xfrm>
          <a:prstGeom prst="rect">
            <a:avLst/>
          </a:prstGeom>
          <a:noFill/>
        </p:spPr>
      </p:pic>
      <p:sp>
        <p:nvSpPr>
          <p:cNvPr id="4" name="Freeform 3">
            <a:extLst>
              <a:ext uri="{FF2B5EF4-FFF2-40B4-BE49-F238E27FC236}">
                <a16:creationId xmlns:a16="http://schemas.microsoft.com/office/drawing/2014/main" id="{5AB6A7DF-FCC5-484D-8BC7-02882991C36C}"/>
              </a:ext>
            </a:extLst>
          </p:cNvPr>
          <p:cNvSpPr/>
          <p:nvPr userDrawn="1"/>
        </p:nvSpPr>
        <p:spPr>
          <a:xfrm flipH="1">
            <a:off x="-274842" y="1936593"/>
            <a:ext cx="12824404" cy="263730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838040 h 1317926"/>
              <a:gd name="connsiteX1" fmla="*/ 9710291 w 11431205"/>
              <a:gd name="connsiteY1" fmla="*/ 596338 h 1317926"/>
              <a:gd name="connsiteX2" fmla="*/ 5634499 w 11431205"/>
              <a:gd name="connsiteY2" fmla="*/ 425481 h 1317926"/>
              <a:gd name="connsiteX3" fmla="*/ 3031182 w 11431205"/>
              <a:gd name="connsiteY3" fmla="*/ 15188 h 1317926"/>
              <a:gd name="connsiteX4" fmla="*/ 0 w 11431205"/>
              <a:gd name="connsiteY4" fmla="*/ 1317926 h 1317926"/>
              <a:gd name="connsiteX0" fmla="*/ 11431205 w 11431205"/>
              <a:gd name="connsiteY0" fmla="*/ 2067416 h 2547302"/>
              <a:gd name="connsiteX1" fmla="*/ 9710291 w 11431205"/>
              <a:gd name="connsiteY1" fmla="*/ 1825714 h 2547302"/>
              <a:gd name="connsiteX2" fmla="*/ 6438765 w 11431205"/>
              <a:gd name="connsiteY2" fmla="*/ 5398 h 2547302"/>
              <a:gd name="connsiteX3" fmla="*/ 3031182 w 11431205"/>
              <a:gd name="connsiteY3" fmla="*/ 1244564 h 2547302"/>
              <a:gd name="connsiteX4" fmla="*/ 0 w 11431205"/>
              <a:gd name="connsiteY4" fmla="*/ 2547302 h 2547302"/>
              <a:gd name="connsiteX0" fmla="*/ 11431205 w 11431205"/>
              <a:gd name="connsiteY0" fmla="*/ 2079693 h 2559579"/>
              <a:gd name="connsiteX1" fmla="*/ 9710291 w 11431205"/>
              <a:gd name="connsiteY1" fmla="*/ 1837991 h 2559579"/>
              <a:gd name="connsiteX2" fmla="*/ 6438765 w 11431205"/>
              <a:gd name="connsiteY2" fmla="*/ 17675 h 2559579"/>
              <a:gd name="connsiteX3" fmla="*/ 3307649 w 11431205"/>
              <a:gd name="connsiteY3" fmla="*/ 896455 h 2559579"/>
              <a:gd name="connsiteX4" fmla="*/ 0 w 11431205"/>
              <a:gd name="connsiteY4" fmla="*/ 2559579 h 2559579"/>
              <a:gd name="connsiteX0" fmla="*/ 11406072 w 11406072"/>
              <a:gd name="connsiteY0" fmla="*/ 2611160 h 2611160"/>
              <a:gd name="connsiteX1" fmla="*/ 9685158 w 11406072"/>
              <a:gd name="connsiteY1" fmla="*/ 2369458 h 2611160"/>
              <a:gd name="connsiteX2" fmla="*/ 6413632 w 11406072"/>
              <a:gd name="connsiteY2" fmla="*/ 549142 h 2611160"/>
              <a:gd name="connsiteX3" fmla="*/ 3282516 w 11406072"/>
              <a:gd name="connsiteY3" fmla="*/ 1427922 h 2611160"/>
              <a:gd name="connsiteX4" fmla="*/ 0 w 11406072"/>
              <a:gd name="connsiteY4" fmla="*/ 41 h 2611160"/>
              <a:gd name="connsiteX0" fmla="*/ 11406072 w 11406072"/>
              <a:gd name="connsiteY0" fmla="*/ 2612320 h 2612320"/>
              <a:gd name="connsiteX1" fmla="*/ 9685158 w 11406072"/>
              <a:gd name="connsiteY1" fmla="*/ 2370618 h 2612320"/>
              <a:gd name="connsiteX2" fmla="*/ 6413632 w 11406072"/>
              <a:gd name="connsiteY2" fmla="*/ 550302 h 2612320"/>
              <a:gd name="connsiteX3" fmla="*/ 3282516 w 11406072"/>
              <a:gd name="connsiteY3" fmla="*/ 1429082 h 2612320"/>
              <a:gd name="connsiteX4" fmla="*/ 0 w 11406072"/>
              <a:gd name="connsiteY4" fmla="*/ 1201 h 2612320"/>
              <a:gd name="connsiteX0" fmla="*/ 11406072 w 11406072"/>
              <a:gd name="connsiteY0" fmla="*/ 2612341 h 2612341"/>
              <a:gd name="connsiteX1" fmla="*/ 9685158 w 11406072"/>
              <a:gd name="connsiteY1" fmla="*/ 2370639 h 2612341"/>
              <a:gd name="connsiteX2" fmla="*/ 6413632 w 11406072"/>
              <a:gd name="connsiteY2" fmla="*/ 550323 h 2612341"/>
              <a:gd name="connsiteX3" fmla="*/ 3584115 w 11406072"/>
              <a:gd name="connsiteY3" fmla="*/ 1401381 h 2612341"/>
              <a:gd name="connsiteX4" fmla="*/ 0 w 11406072"/>
              <a:gd name="connsiteY4" fmla="*/ 1222 h 2612341"/>
              <a:gd name="connsiteX0" fmla="*/ 11406072 w 11406072"/>
              <a:gd name="connsiteY0" fmla="*/ 2612432 h 2612432"/>
              <a:gd name="connsiteX1" fmla="*/ 9685158 w 11406072"/>
              <a:gd name="connsiteY1" fmla="*/ 2370730 h 2612432"/>
              <a:gd name="connsiteX2" fmla="*/ 6413632 w 11406072"/>
              <a:gd name="connsiteY2" fmla="*/ 550414 h 2612432"/>
              <a:gd name="connsiteX3" fmla="*/ 3584115 w 11406072"/>
              <a:gd name="connsiteY3" fmla="*/ 1401472 h 2612432"/>
              <a:gd name="connsiteX4" fmla="*/ 0 w 11406072"/>
              <a:gd name="connsiteY4" fmla="*/ 1313 h 2612432"/>
              <a:gd name="connsiteX0" fmla="*/ 11406072 w 11406072"/>
              <a:gd name="connsiteY0" fmla="*/ 2612511 h 2612511"/>
              <a:gd name="connsiteX1" fmla="*/ 9685158 w 11406072"/>
              <a:gd name="connsiteY1" fmla="*/ 2370809 h 2612511"/>
              <a:gd name="connsiteX2" fmla="*/ 6413632 w 11406072"/>
              <a:gd name="connsiteY2" fmla="*/ 550493 h 2612511"/>
              <a:gd name="connsiteX3" fmla="*/ 3295083 w 11406072"/>
              <a:gd name="connsiteY3" fmla="*/ 1318386 h 2612511"/>
              <a:gd name="connsiteX4" fmla="*/ 0 w 11406072"/>
              <a:gd name="connsiteY4" fmla="*/ 1392 h 2612511"/>
              <a:gd name="connsiteX0" fmla="*/ 11632272 w 11632272"/>
              <a:gd name="connsiteY0" fmla="*/ 2543359 h 2543359"/>
              <a:gd name="connsiteX1" fmla="*/ 9911358 w 11632272"/>
              <a:gd name="connsiteY1" fmla="*/ 2301657 h 2543359"/>
              <a:gd name="connsiteX2" fmla="*/ 6639832 w 11632272"/>
              <a:gd name="connsiteY2" fmla="*/ 481341 h 2543359"/>
              <a:gd name="connsiteX3" fmla="*/ 3521283 w 11632272"/>
              <a:gd name="connsiteY3" fmla="*/ 1249234 h 2543359"/>
              <a:gd name="connsiteX4" fmla="*/ 0 w 11632272"/>
              <a:gd name="connsiteY4" fmla="*/ 1545 h 2543359"/>
              <a:gd name="connsiteX0" fmla="*/ 11632272 w 11632272"/>
              <a:gd name="connsiteY0" fmla="*/ 2610020 h 2610020"/>
              <a:gd name="connsiteX1" fmla="*/ 9911358 w 11632272"/>
              <a:gd name="connsiteY1" fmla="*/ 2368318 h 2610020"/>
              <a:gd name="connsiteX2" fmla="*/ 6639832 w 11632272"/>
              <a:gd name="connsiteY2" fmla="*/ 548002 h 2610020"/>
              <a:gd name="connsiteX3" fmla="*/ 3521283 w 11632272"/>
              <a:gd name="connsiteY3" fmla="*/ 1315895 h 2610020"/>
              <a:gd name="connsiteX4" fmla="*/ 0 w 11632272"/>
              <a:gd name="connsiteY4" fmla="*/ 68206 h 2610020"/>
              <a:gd name="connsiteX0" fmla="*/ 11632272 w 11632272"/>
              <a:gd name="connsiteY0" fmla="*/ 2637590 h 2637590"/>
              <a:gd name="connsiteX1" fmla="*/ 9911358 w 11632272"/>
              <a:gd name="connsiteY1" fmla="*/ 2395888 h 2637590"/>
              <a:gd name="connsiteX2" fmla="*/ 6639832 w 11632272"/>
              <a:gd name="connsiteY2" fmla="*/ 575572 h 2637590"/>
              <a:gd name="connsiteX3" fmla="*/ 3521283 w 11632272"/>
              <a:gd name="connsiteY3" fmla="*/ 1343465 h 2637590"/>
              <a:gd name="connsiteX4" fmla="*/ 0 w 11632272"/>
              <a:gd name="connsiteY4" fmla="*/ 95776 h 2637590"/>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272" h="2638532">
                <a:moveTo>
                  <a:pt x="11632272" y="2638532"/>
                </a:moveTo>
                <a:cubicBezTo>
                  <a:pt x="10892824" y="2613895"/>
                  <a:pt x="10439737" y="2650403"/>
                  <a:pt x="9534358" y="2216637"/>
                </a:cubicBezTo>
                <a:cubicBezTo>
                  <a:pt x="8628979" y="1782871"/>
                  <a:pt x="7880778" y="846636"/>
                  <a:pt x="6878599" y="701264"/>
                </a:cubicBezTo>
                <a:cubicBezTo>
                  <a:pt x="5876420" y="555892"/>
                  <a:pt x="4667716" y="1445165"/>
                  <a:pt x="3521283" y="1344407"/>
                </a:cubicBezTo>
                <a:cubicBezTo>
                  <a:pt x="2374850" y="1243649"/>
                  <a:pt x="1929000" y="-411486"/>
                  <a:pt x="0" y="9671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5">
            <a:extLst>
              <a:ext uri="{FF2B5EF4-FFF2-40B4-BE49-F238E27FC236}">
                <a16:creationId xmlns:a16="http://schemas.microsoft.com/office/drawing/2014/main" id="{DCDAF032-43FB-C842-A59A-AACE5CEB2806}"/>
              </a:ext>
            </a:extLst>
          </p:cNvPr>
          <p:cNvSpPr>
            <a:spLocks noGrp="1"/>
          </p:cNvSpPr>
          <p:nvPr>
            <p:ph type="body" sz="quarter" idx="16" hasCustomPrompt="1"/>
          </p:nvPr>
        </p:nvSpPr>
        <p:spPr>
          <a:xfrm>
            <a:off x="479376" y="1069975"/>
            <a:ext cx="4176985" cy="2359025"/>
          </a:xfrm>
          <a:prstGeom prst="rect">
            <a:avLst/>
          </a:prstGeom>
        </p:spPr>
        <p:txBody>
          <a:bodyPr/>
          <a:lstStyle>
            <a:lvl1pPr marL="0" indent="0">
              <a:buFontTx/>
              <a:buNone/>
              <a:defRPr lang="en-GB" sz="1400" b="0" i="0" baseline="0" smtClean="0">
                <a:effectLst/>
                <a:latin typeface="Aktiv Grotesk Trial Thin" panose="020B0403020202020204" pitchFamily="34" charset="77"/>
              </a:defRPr>
            </a:lvl1pPr>
          </a:lstStyle>
          <a:p>
            <a:r>
              <a:rPr lang="en-GB" b="1" dirty="0">
                <a:solidFill>
                  <a:srgbClr val="393939"/>
                </a:solidFill>
                <a:effectLst/>
                <a:latin typeface="Aktiv Grotesk Trial" panose="020B0504020202020204" pitchFamily="34" charset="0"/>
              </a:rPr>
              <a:t>Think &amp; Build </a:t>
            </a:r>
            <a:r>
              <a:rPr lang="en-GB" b="1" dirty="0" err="1">
                <a:solidFill>
                  <a:srgbClr val="393939"/>
                </a:solidFill>
                <a:effectLst/>
                <a:latin typeface="Aktiv Grotesk Trial" panose="020B0504020202020204" pitchFamily="34" charset="0"/>
              </a:rPr>
              <a:t>Velosolutions</a:t>
            </a:r>
            <a:r>
              <a:rPr lang="en-GB" b="1" dirty="0">
                <a:solidFill>
                  <a:srgbClr val="393939"/>
                </a:solidFill>
                <a:effectLst/>
                <a:latin typeface="Aktiv Grotesk Trial" panose="020B0504020202020204" pitchFamily="34" charset="0"/>
              </a:rPr>
              <a:t> GmbH</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Via </a:t>
            </a:r>
            <a:r>
              <a:rPr lang="en-GB" dirty="0" err="1">
                <a:solidFill>
                  <a:srgbClr val="393939"/>
                </a:solidFill>
                <a:effectLst/>
                <a:latin typeface="Aktiv Grotesk Trial" panose="020B0504020202020204" pitchFamily="34" charset="0"/>
              </a:rPr>
              <a:t>Stenna</a:t>
            </a:r>
            <a:r>
              <a:rPr lang="en-GB" dirty="0">
                <a:solidFill>
                  <a:srgbClr val="393939"/>
                </a:solidFill>
                <a:effectLst/>
                <a:latin typeface="Aktiv Grotesk Trial" panose="020B0504020202020204" pitchFamily="34" charset="0"/>
              </a:rPr>
              <a:t> 4</a:t>
            </a:r>
            <a:br>
              <a:rPr lang="en-GB"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7017 </a:t>
            </a:r>
            <a:r>
              <a:rPr lang="en-GB" dirty="0" err="1">
                <a:solidFill>
                  <a:srgbClr val="393939"/>
                </a:solidFill>
                <a:effectLst/>
                <a:latin typeface="Aktiv Grotesk Trial" panose="020B0504020202020204" pitchFamily="34" charset="0"/>
              </a:rPr>
              <a:t>Flims</a:t>
            </a:r>
            <a:r>
              <a:rPr lang="en-GB" dirty="0">
                <a:solidFill>
                  <a:srgbClr val="393939"/>
                </a:solidFill>
                <a:effectLst/>
                <a:latin typeface="Aktiv Grotesk Trial" panose="020B0504020202020204" pitchFamily="34" charset="0"/>
              </a:rPr>
              <a:t> – Schweiz</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velosolutions.com</a:t>
            </a:r>
            <a:br>
              <a:rPr lang="en-GB" dirty="0">
                <a:solidFill>
                  <a:srgbClr val="393939"/>
                </a:solidFill>
                <a:effectLst/>
                <a:latin typeface="Aktiv Grotesk Trial" panose="020B0504020202020204" pitchFamily="34" charset="0"/>
              </a:rPr>
            </a:br>
            <a:endParaRPr lang="en-GB" dirty="0">
              <a:solidFill>
                <a:srgbClr val="393939"/>
              </a:solidFill>
              <a:effectLst/>
              <a:latin typeface="Aktiv Grotesk Trial" panose="020B0504020202020204" pitchFamily="34" charset="0"/>
            </a:endParaRPr>
          </a:p>
          <a:p>
            <a:r>
              <a:rPr lang="en-GB" b="1" dirty="0">
                <a:solidFill>
                  <a:srgbClr val="393939"/>
                </a:solidFill>
                <a:effectLst/>
                <a:latin typeface="Aktiv Grotesk Trial" panose="020B0504020202020204" pitchFamily="34" charset="0"/>
              </a:rPr>
              <a:t>Contact Person</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+41 81 911 12 12</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info@velosolutions.com</a:t>
            </a:r>
            <a:endParaRPr lang="en-GB" dirty="0">
              <a:solidFill>
                <a:srgbClr val="393939"/>
              </a:solidFill>
              <a:effectLst/>
              <a:latin typeface="Aktiv Grotesk Trial" panose="020B0504020202020204" pitchFamily="34" charset="0"/>
            </a:endParaRPr>
          </a:p>
        </p:txBody>
      </p:sp>
      <p:sp>
        <p:nvSpPr>
          <p:cNvPr id="9" name="Text Placeholder 3">
            <a:extLst>
              <a:ext uri="{FF2B5EF4-FFF2-40B4-BE49-F238E27FC236}">
                <a16:creationId xmlns:a16="http://schemas.microsoft.com/office/drawing/2014/main" id="{00626C39-BFD1-DD4F-9DB3-5FCC43E2E39B}"/>
              </a:ext>
            </a:extLst>
          </p:cNvPr>
          <p:cNvSpPr>
            <a:spLocks noGrp="1"/>
          </p:cNvSpPr>
          <p:nvPr>
            <p:ph type="body" sz="quarter" idx="17" hasCustomPrompt="1"/>
          </p:nvPr>
        </p:nvSpPr>
        <p:spPr>
          <a:xfrm>
            <a:off x="4913709" y="5436627"/>
            <a:ext cx="7278291" cy="1014314"/>
          </a:xfrm>
          <a:prstGeom prst="rect">
            <a:avLst/>
          </a:prstGeom>
          <a:gradFill>
            <a:gsLst>
              <a:gs pos="0">
                <a:srgbClr val="FFFFFF">
                  <a:alpha val="0"/>
                </a:srgbClr>
              </a:gs>
              <a:gs pos="100000">
                <a:schemeClr val="bg1"/>
              </a:gs>
              <a:gs pos="33000">
                <a:srgbClr val="FFFFFF"/>
              </a:gs>
            </a:gsLst>
            <a:lin ang="0" scaled="0"/>
          </a:gradFill>
        </p:spPr>
        <p:txBody>
          <a:bodyPr lIns="0" tIns="144000" rIns="180000" bIns="0" anchor="ctr"/>
          <a:lstStyle>
            <a:lvl1pPr marL="0" marR="0" indent="0" algn="r" defTabSz="914400" rtl="0" eaLnBrk="1" fontAlgn="auto" latinLnBrk="0" hangingPunct="1">
              <a:lnSpc>
                <a:spcPct val="90000"/>
              </a:lnSpc>
              <a:spcBef>
                <a:spcPts val="1000"/>
              </a:spcBef>
              <a:spcAft>
                <a:spcPts val="0"/>
              </a:spcAft>
              <a:buClrTx/>
              <a:buSzTx/>
              <a:buFontTx/>
              <a:buNone/>
              <a:tabLst/>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GB" dirty="0"/>
              <a:t>Here some final words </a:t>
            </a:r>
            <a:endParaRPr lang="en-CH" dirty="0"/>
          </a:p>
        </p:txBody>
      </p:sp>
    </p:spTree>
    <p:extLst>
      <p:ext uri="{BB962C8B-B14F-4D97-AF65-F5344CB8AC3E}">
        <p14:creationId xmlns:p14="http://schemas.microsoft.com/office/powerpoint/2010/main" val="1373893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e Phone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3">
            <a:extLst>
              <a:ext uri="{FF2B5EF4-FFF2-40B4-BE49-F238E27FC236}">
                <a16:creationId xmlns:a16="http://schemas.microsoft.com/office/drawing/2014/main" id="{45886BBB-2887-E34C-A25E-964BA4F01BE5}"/>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backgroundRemoval t="5000" b="93500" l="10000" r="90000">
                        <a14:foregroundMark x1="33625" y1="11500" x2="25625" y2="20750"/>
                        <a14:foregroundMark x1="27227" y1="96733" x2="27250" y2="97833"/>
                        <a14:foregroundMark x1="25625" y1="20750" x2="27174" y2="94244"/>
                        <a14:foregroundMark x1="41499" y1="95057" x2="65750" y2="90333"/>
                        <a14:foregroundMark x1="27250" y1="97833" x2="31618" y2="96982"/>
                        <a14:foregroundMark x1="65750" y1="90333" x2="74250" y2="67083"/>
                        <a14:foregroundMark x1="74250" y1="67083" x2="72375" y2="9167"/>
                        <a14:foregroundMark x1="72375" y1="9167" x2="24125" y2="8667"/>
                        <a14:foregroundMark x1="24125" y1="8667" x2="23250" y2="16667"/>
                        <a14:foregroundMark x1="27625" y1="5750" x2="48750" y2="5500"/>
                        <a14:foregroundMark x1="68750" y1="5917" x2="74875" y2="6167"/>
                        <a14:foregroundMark x1="68250" y1="5500" x2="74000" y2="5500"/>
                        <a14:foregroundMark x1="74875" y1="6083" x2="77125" y2="6917"/>
                        <a14:foregroundMark x1="63875" y1="32417" x2="47375" y2="56167"/>
                        <a14:foregroundMark x1="23625" y1="92417" x2="38375" y2="93917"/>
                        <a14:foregroundMark x1="38375" y1="93917" x2="54250" y2="93500"/>
                        <a14:foregroundMark x1="54250" y1="93500" x2="58875" y2="93583"/>
                        <a14:foregroundMark x1="81125" y1="12000" x2="82250" y2="29083"/>
                        <a14:foregroundMark x1="16375" y1="32833" x2="17000" y2="34917"/>
                        <a14:foregroundMark x1="68250" y1="5333" x2="63875" y2="5583"/>
                        <a14:foregroundMark x1="67125" y1="5750" x2="67750" y2="5500"/>
                        <a14:foregroundMark x1="66750" y1="5000" x2="68500" y2="5000"/>
                        <a14:backgroundMark x1="7750" y1="6667" x2="7750" y2="6667"/>
                        <a14:backgroundMark x1="7875" y1="4750" x2="750" y2="10333"/>
                        <a14:backgroundMark x1="4750" y1="7500" x2="1875" y2="54083"/>
                        <a14:backgroundMark x1="16125" y1="3083" x2="4750" y2="75583"/>
                        <a14:backgroundMark x1="5750" y1="50417" x2="5375" y2="88667"/>
                        <a14:backgroundMark x1="5375" y1="88667" x2="17125" y2="94917"/>
                        <a14:backgroundMark x1="17125" y1="94917" x2="74375" y2="98167"/>
                        <a14:backgroundMark x1="74375" y1="98167" x2="88875" y2="94250"/>
                        <a14:backgroundMark x1="88875" y1="94250" x2="85375" y2="6833"/>
                        <a14:backgroundMark x1="63796" y1="4345" x2="49250" y2="2667"/>
                        <a14:backgroundMark x1="85375" y1="6833" x2="78380" y2="6026"/>
                        <a14:backgroundMark x1="49250" y1="2667" x2="24000" y2="2500"/>
                        <a14:backgroundMark x1="24000" y1="2500" x2="9625" y2="7833"/>
                        <a14:backgroundMark x1="9625" y1="7833" x2="5750" y2="53833"/>
                      </a14:backgroundRemoval>
                    </a14:imgEffect>
                  </a14:imgLayer>
                </a14:imgProps>
              </a:ext>
              <a:ext uri="{28A0092B-C50C-407E-A947-70E740481C1C}">
                <a14:useLocalDpi xmlns:a14="http://schemas.microsoft.com/office/drawing/2010/main"/>
              </a:ext>
            </a:extLst>
          </a:blip>
          <a:stretch>
            <a:fillRect/>
          </a:stretch>
        </p:blipFill>
        <p:spPr>
          <a:xfrm>
            <a:off x="5974661" y="1700808"/>
            <a:ext cx="3220056" cy="4830085"/>
          </a:xfrm>
          <a:prstGeom prst="rect">
            <a:avLst/>
          </a:prstGeom>
        </p:spPr>
      </p:pic>
      <p:pic>
        <p:nvPicPr>
          <p:cNvPr id="9" name="Picture 8">
            <a:extLst>
              <a:ext uri="{FF2B5EF4-FFF2-40B4-BE49-F238E27FC236}">
                <a16:creationId xmlns:a16="http://schemas.microsoft.com/office/drawing/2014/main" id="{DAB86CBA-F9BB-9F42-BA05-594776CD172F}"/>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ackgroundRemoval t="5750" b="92167" l="10000" r="90000">
                        <a14:foregroundMark x1="53125" y1="19333" x2="39625" y2="27583"/>
                        <a14:foregroundMark x1="39625" y1="27583" x2="39000" y2="51917"/>
                        <a14:foregroundMark x1="31000" y1="10167" x2="47250" y2="9417"/>
                        <a14:foregroundMark x1="47250" y1="9417" x2="48750" y2="9417"/>
                        <a14:foregroundMark x1="40750" y1="7250" x2="61625" y2="6917"/>
                        <a14:foregroundMark x1="27625" y1="6083" x2="42750" y2="5833"/>
                        <a14:foregroundMark x1="42750" y1="5833" x2="57375" y2="6083"/>
                        <a14:foregroundMark x1="79375" y1="89750" x2="78250" y2="92167"/>
                        <a14:foregroundMark x1="78250" y1="89750" x2="78000" y2="91083"/>
                        <a14:foregroundMark x1="79500" y1="88917" x2="70250" y2="91083"/>
                        <a14:foregroundMark x1="74500" y1="90833" x2="66250" y2="82250"/>
                        <a14:foregroundMark x1="66250" y1="82250" x2="48250" y2="43917"/>
                        <a14:foregroundMark x1="54500" y1="29083" x2="41250" y2="18000"/>
                        <a14:foregroundMark x1="41250" y1="18000" x2="27625" y2="11833"/>
                        <a14:foregroundMark x1="27625" y1="11833" x2="27625" y2="11833"/>
                        <a14:foregroundMark x1="27000" y1="9917" x2="31375" y2="39917"/>
                        <a14:foregroundMark x1="30750" y1="41417" x2="32500" y2="67250"/>
                        <a14:foregroundMark x1="30750" y1="40833" x2="32125" y2="78833"/>
                        <a14:backgroundMark x1="9875" y1="1333" x2="3750" y2="12833"/>
                        <a14:backgroundMark x1="3750" y1="12833" x2="4375" y2="68833"/>
                        <a14:backgroundMark x1="4375" y1="68833" x2="13000" y2="89833"/>
                        <a14:backgroundMark x1="13000" y1="89833" x2="23125" y2="97333"/>
                        <a14:backgroundMark x1="23125" y1="97333" x2="57375" y2="98583"/>
                        <a14:backgroundMark x1="57375" y1="98583" x2="73625" y2="98333"/>
                        <a14:backgroundMark x1="73625" y1="98333" x2="89125" y2="90500"/>
                        <a14:backgroundMark x1="89125" y1="90500" x2="89750" y2="13333"/>
                        <a14:backgroundMark x1="89750" y1="13333" x2="78125" y2="2583"/>
                        <a14:backgroundMark x1="78125" y1="2583" x2="10500" y2="2167"/>
                      </a14:backgroundRemoval>
                    </a14:imgEffect>
                  </a14:imgLayer>
                </a14:imgProps>
              </a:ext>
              <a:ext uri="{28A0092B-C50C-407E-A947-70E740481C1C}">
                <a14:useLocalDpi xmlns:a14="http://schemas.microsoft.com/office/drawing/2010/main"/>
              </a:ext>
            </a:extLst>
          </a:blip>
          <a:stretch>
            <a:fillRect/>
          </a:stretch>
        </p:blipFill>
        <p:spPr>
          <a:xfrm>
            <a:off x="8477388" y="1700808"/>
            <a:ext cx="3220056" cy="4830085"/>
          </a:xfrm>
          <a:prstGeom prst="rect">
            <a:avLst/>
          </a:prstGeom>
        </p:spPr>
      </p:pic>
      <p:sp>
        <p:nvSpPr>
          <p:cNvPr id="10" name="Picture Placeholder 13">
            <a:extLst>
              <a:ext uri="{FF2B5EF4-FFF2-40B4-BE49-F238E27FC236}">
                <a16:creationId xmlns:a16="http://schemas.microsoft.com/office/drawing/2014/main" id="{D44D676B-422C-2343-8B6B-839065FDBBDF}"/>
              </a:ext>
            </a:extLst>
          </p:cNvPr>
          <p:cNvSpPr>
            <a:spLocks noGrp="1"/>
          </p:cNvSpPr>
          <p:nvPr>
            <p:ph type="pic" sz="quarter" idx="29" hasCustomPrompt="1"/>
          </p:nvPr>
        </p:nvSpPr>
        <p:spPr>
          <a:xfrm>
            <a:off x="6606095"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sp>
        <p:nvSpPr>
          <p:cNvPr id="11" name="Picture Placeholder 13">
            <a:extLst>
              <a:ext uri="{FF2B5EF4-FFF2-40B4-BE49-F238E27FC236}">
                <a16:creationId xmlns:a16="http://schemas.microsoft.com/office/drawing/2014/main" id="{51B58037-4EBA-4442-8CB8-10E67FAA613B}"/>
              </a:ext>
            </a:extLst>
          </p:cNvPr>
          <p:cNvSpPr>
            <a:spLocks noGrp="1"/>
          </p:cNvSpPr>
          <p:nvPr>
            <p:ph type="pic" sz="quarter" idx="30" hasCustomPrompt="1"/>
          </p:nvPr>
        </p:nvSpPr>
        <p:spPr>
          <a:xfrm>
            <a:off x="9110281"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spTree>
    <p:extLst>
      <p:ext uri="{BB962C8B-B14F-4D97-AF65-F5344CB8AC3E}">
        <p14:creationId xmlns:p14="http://schemas.microsoft.com/office/powerpoint/2010/main" val="3221576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xes with Backgrou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8313" y="692695"/>
            <a:ext cx="12225252" cy="618466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252" h="6184669">
                <a:moveTo>
                  <a:pt x="0" y="1537855"/>
                </a:moveTo>
                <a:cubicBezTo>
                  <a:pt x="1404851" y="1166553"/>
                  <a:pt x="2809702" y="403168"/>
                  <a:pt x="4214553" y="423950"/>
                </a:cubicBezTo>
                <a:cubicBezTo>
                  <a:pt x="5619404" y="444732"/>
                  <a:pt x="6415579" y="1684712"/>
                  <a:pt x="8429106" y="1662545"/>
                </a:cubicBezTo>
                <a:cubicBezTo>
                  <a:pt x="10442633" y="1640378"/>
                  <a:pt x="10943244" y="554182"/>
                  <a:pt x="12200313" y="0"/>
                </a:cubicBezTo>
                <a:lnTo>
                  <a:pt x="12225252" y="6184669"/>
                </a:lnTo>
                <a:lnTo>
                  <a:pt x="0" y="6184669"/>
                </a:lnTo>
                <a:lnTo>
                  <a:pt x="0" y="1537855"/>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287587" y="127325"/>
            <a:ext cx="12787156" cy="19794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Lst>
            <a:ahLst/>
            <a:cxnLst>
              <a:cxn ang="0">
                <a:pos x="connsiteX0" y="connsiteY0"/>
              </a:cxn>
              <a:cxn ang="0">
                <a:pos x="connsiteX1" y="connsiteY1"/>
              </a:cxn>
              <a:cxn ang="0">
                <a:pos x="connsiteX2" y="connsiteY2"/>
              </a:cxn>
              <a:cxn ang="0">
                <a:pos x="connsiteX3" y="connsiteY3"/>
              </a:cxn>
            </a:cxnLst>
            <a:rect l="l" t="t" r="r" b="b"/>
            <a:pathLst>
              <a:path w="11598485" h="1980395">
                <a:moveTo>
                  <a:pt x="0" y="0"/>
                </a:moveTo>
                <a:cubicBezTo>
                  <a:pt x="868323" y="242546"/>
                  <a:pt x="1789221" y="1629858"/>
                  <a:pt x="3388537" y="1942173"/>
                </a:cubicBezTo>
                <a:cubicBezTo>
                  <a:pt x="4987853" y="2254488"/>
                  <a:pt x="6379016" y="546429"/>
                  <a:pt x="7876777" y="676304"/>
                </a:cubicBezTo>
                <a:cubicBezTo>
                  <a:pt x="9374538" y="806180"/>
                  <a:pt x="10484329" y="1493468"/>
                  <a:pt x="11598485" y="188144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4">
            <a:extLst>
              <a:ext uri="{FF2B5EF4-FFF2-40B4-BE49-F238E27FC236}">
                <a16:creationId xmlns:a16="http://schemas.microsoft.com/office/drawing/2014/main" id="{57CA32BD-BD36-D246-8A3E-36326E3FDB36}"/>
              </a:ext>
            </a:extLst>
          </p:cNvPr>
          <p:cNvSpPr>
            <a:spLocks noGrp="1"/>
          </p:cNvSpPr>
          <p:nvPr>
            <p:ph type="body" sz="quarter" idx="23" hasCustomPrompt="1"/>
          </p:nvPr>
        </p:nvSpPr>
        <p:spPr>
          <a:xfrm>
            <a:off x="547942"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7" name="Text Placeholder 8">
            <a:extLst>
              <a:ext uri="{FF2B5EF4-FFF2-40B4-BE49-F238E27FC236}">
                <a16:creationId xmlns:a16="http://schemas.microsoft.com/office/drawing/2014/main" id="{1D90A642-E47E-7745-95A8-073AF339A64A}"/>
              </a:ext>
            </a:extLst>
          </p:cNvPr>
          <p:cNvSpPr>
            <a:spLocks noGrp="1"/>
          </p:cNvSpPr>
          <p:nvPr>
            <p:ph type="body" sz="quarter" idx="24" hasCustomPrompt="1"/>
          </p:nvPr>
        </p:nvSpPr>
        <p:spPr>
          <a:xfrm>
            <a:off x="1908648"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8" name="Text Placeholder 4">
            <a:extLst>
              <a:ext uri="{FF2B5EF4-FFF2-40B4-BE49-F238E27FC236}">
                <a16:creationId xmlns:a16="http://schemas.microsoft.com/office/drawing/2014/main" id="{5F489527-CF7B-3848-95BD-8FD5CF2A91B1}"/>
              </a:ext>
            </a:extLst>
          </p:cNvPr>
          <p:cNvSpPr>
            <a:spLocks noGrp="1"/>
          </p:cNvSpPr>
          <p:nvPr>
            <p:ph type="body" sz="quarter" idx="25" hasCustomPrompt="1"/>
          </p:nvPr>
        </p:nvSpPr>
        <p:spPr>
          <a:xfrm>
            <a:off x="8129149"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0991EC34-4F6A-5C49-931C-BABBBA988035}"/>
              </a:ext>
            </a:extLst>
          </p:cNvPr>
          <p:cNvSpPr>
            <a:spLocks noGrp="1"/>
          </p:cNvSpPr>
          <p:nvPr>
            <p:ph type="body" sz="quarter" idx="26" hasCustomPrompt="1"/>
          </p:nvPr>
        </p:nvSpPr>
        <p:spPr>
          <a:xfrm>
            <a:off x="9489855"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0" name="Text Placeholder 4">
            <a:extLst>
              <a:ext uri="{FF2B5EF4-FFF2-40B4-BE49-F238E27FC236}">
                <a16:creationId xmlns:a16="http://schemas.microsoft.com/office/drawing/2014/main" id="{E9DFF623-F8E9-FF48-A973-E2D50954D009}"/>
              </a:ext>
            </a:extLst>
          </p:cNvPr>
          <p:cNvSpPr>
            <a:spLocks noGrp="1"/>
          </p:cNvSpPr>
          <p:nvPr>
            <p:ph type="body" sz="quarter" idx="27" hasCustomPrompt="1"/>
          </p:nvPr>
        </p:nvSpPr>
        <p:spPr>
          <a:xfrm>
            <a:off x="4338546"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1" name="Text Placeholder 8">
            <a:extLst>
              <a:ext uri="{FF2B5EF4-FFF2-40B4-BE49-F238E27FC236}">
                <a16:creationId xmlns:a16="http://schemas.microsoft.com/office/drawing/2014/main" id="{9F2EC629-5EB9-2343-9443-7FC419F6B0A3}"/>
              </a:ext>
            </a:extLst>
          </p:cNvPr>
          <p:cNvSpPr>
            <a:spLocks noGrp="1"/>
          </p:cNvSpPr>
          <p:nvPr>
            <p:ph type="body" sz="quarter" idx="28" hasCustomPrompt="1"/>
          </p:nvPr>
        </p:nvSpPr>
        <p:spPr>
          <a:xfrm>
            <a:off x="5699252"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Tree>
    <p:extLst>
      <p:ext uri="{BB962C8B-B14F-4D97-AF65-F5344CB8AC3E}">
        <p14:creationId xmlns:p14="http://schemas.microsoft.com/office/powerpoint/2010/main" val="131720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EB665A-25FE-8647-B531-8842A1083426}"/>
              </a:ext>
            </a:extLst>
          </p:cNvPr>
          <p:cNvSpPr>
            <a:spLocks noGrp="1"/>
          </p:cNvSpPr>
          <p:nvPr>
            <p:ph type="body" sz="quarter" idx="10" hasCustomPrompt="1"/>
          </p:nvPr>
        </p:nvSpPr>
        <p:spPr>
          <a:xfrm>
            <a:off x="2567620" y="2132880"/>
            <a:ext cx="7056759" cy="2592239"/>
          </a:xfrm>
          <a:prstGeom prst="rect">
            <a:avLst/>
          </a:prstGeom>
        </p:spPr>
        <p:txBody>
          <a:bodyPr anchor="ctr"/>
          <a:lstStyle>
            <a:lvl1pPr marL="0" indent="0" algn="ctr">
              <a:buFontTx/>
              <a:buNone/>
              <a:defRPr lang="en-GB" b="0" i="1" baseline="0" smtClean="0">
                <a:solidFill>
                  <a:schemeClr val="bg1"/>
                </a:solidFill>
                <a:effectLst/>
                <a:latin typeface="Aktiv Grotesk Trial Thin" panose="020B0403020202020204" pitchFamily="34" charset="77"/>
              </a:defRPr>
            </a:lvl1pPr>
          </a:lstStyle>
          <a:p>
            <a:r>
              <a:rPr lang="en-GB" i="1" dirty="0">
                <a:solidFill>
                  <a:srgbClr val="FFFFFF"/>
                </a:solidFill>
                <a:effectLst/>
                <a:latin typeface="Aktiv Grotesk Trial" panose="020B0504020202020204" pitchFamily="34" charset="0"/>
              </a:rPr>
              <a:t>«Here a quote or a statement!»</a:t>
            </a:r>
            <a:endParaRPr lang="en-GB" dirty="0">
              <a:solidFill>
                <a:srgbClr val="FFFFFF"/>
              </a:solidFill>
              <a:effectLst/>
              <a:latin typeface="Aktiv Grotesk Trial" panose="020B0504020202020204" pitchFamily="34" charset="0"/>
            </a:endParaRPr>
          </a:p>
        </p:txBody>
      </p:sp>
    </p:spTree>
    <p:extLst>
      <p:ext uri="{BB962C8B-B14F-4D97-AF65-F5344CB8AC3E}">
        <p14:creationId xmlns:p14="http://schemas.microsoft.com/office/powerpoint/2010/main" val="2314892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or Table of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C7F0227-EA7A-6C43-9FC6-5ABA6A5FCFB7}"/>
              </a:ext>
            </a:extLst>
          </p:cNvPr>
          <p:cNvSpPr/>
          <p:nvPr userDrawn="1"/>
        </p:nvSpPr>
        <p:spPr>
          <a:xfrm>
            <a:off x="-68753" y="3058153"/>
            <a:ext cx="12566615" cy="2318245"/>
          </a:xfrm>
          <a:custGeom>
            <a:avLst/>
            <a:gdLst>
              <a:gd name="connsiteX0" fmla="*/ 0 w 8346478"/>
              <a:gd name="connsiteY0" fmla="*/ 2036641 h 2036641"/>
              <a:gd name="connsiteX1" fmla="*/ 3169462 w 8346478"/>
              <a:gd name="connsiteY1" fmla="*/ 1314746 h 2036641"/>
              <a:gd name="connsiteX2" fmla="*/ 5128890 w 8346478"/>
              <a:gd name="connsiteY2" fmla="*/ 1585 h 2036641"/>
              <a:gd name="connsiteX3" fmla="*/ 8346478 w 8346478"/>
              <a:gd name="connsiteY3" fmla="*/ 1025988 h 2036641"/>
              <a:gd name="connsiteX0" fmla="*/ 0 w 8346478"/>
              <a:gd name="connsiteY0" fmla="*/ 2036641 h 2036641"/>
              <a:gd name="connsiteX1" fmla="*/ 2583542 w 8346478"/>
              <a:gd name="connsiteY1" fmla="*/ 427778 h 2036641"/>
              <a:gd name="connsiteX2" fmla="*/ 5128890 w 8346478"/>
              <a:gd name="connsiteY2" fmla="*/ 1585 h 2036641"/>
              <a:gd name="connsiteX3" fmla="*/ 8346478 w 8346478"/>
              <a:gd name="connsiteY3" fmla="*/ 1025988 h 2036641"/>
              <a:gd name="connsiteX0" fmla="*/ 0 w 8346478"/>
              <a:gd name="connsiteY0" fmla="*/ 2053417 h 2053417"/>
              <a:gd name="connsiteX1" fmla="*/ 2583542 w 8346478"/>
              <a:gd name="connsiteY1" fmla="*/ 444554 h 2053417"/>
              <a:gd name="connsiteX2" fmla="*/ 5096340 w 8346478"/>
              <a:gd name="connsiteY2" fmla="*/ 1038708 h 2053417"/>
              <a:gd name="connsiteX3" fmla="*/ 5128890 w 8346478"/>
              <a:gd name="connsiteY3" fmla="*/ 18361 h 2053417"/>
              <a:gd name="connsiteX4" fmla="*/ 8346478 w 8346478"/>
              <a:gd name="connsiteY4" fmla="*/ 1042764 h 2053417"/>
              <a:gd name="connsiteX0" fmla="*/ 0 w 8346478"/>
              <a:gd name="connsiteY0" fmla="*/ 1954448 h 1954448"/>
              <a:gd name="connsiteX1" fmla="*/ 2583542 w 8346478"/>
              <a:gd name="connsiteY1" fmla="*/ 345585 h 1954448"/>
              <a:gd name="connsiteX2" fmla="*/ 5096340 w 8346478"/>
              <a:gd name="connsiteY2" fmla="*/ 939739 h 1954448"/>
              <a:gd name="connsiteX3" fmla="*/ 6674174 w 8346478"/>
              <a:gd name="connsiteY3" fmla="*/ 19976 h 1954448"/>
              <a:gd name="connsiteX4" fmla="*/ 8346478 w 8346478"/>
              <a:gd name="connsiteY4" fmla="*/ 943795 h 1954448"/>
              <a:gd name="connsiteX0" fmla="*/ 0 w 8346478"/>
              <a:gd name="connsiteY0" fmla="*/ 1934689 h 1934689"/>
              <a:gd name="connsiteX1" fmla="*/ 2583542 w 8346478"/>
              <a:gd name="connsiteY1" fmla="*/ 325826 h 1934689"/>
              <a:gd name="connsiteX2" fmla="*/ 5096340 w 8346478"/>
              <a:gd name="connsiteY2" fmla="*/ 919980 h 1934689"/>
              <a:gd name="connsiteX3" fmla="*/ 6674174 w 8346478"/>
              <a:gd name="connsiteY3" fmla="*/ 217 h 1934689"/>
              <a:gd name="connsiteX4" fmla="*/ 8346478 w 8346478"/>
              <a:gd name="connsiteY4" fmla="*/ 924036 h 1934689"/>
              <a:gd name="connsiteX0" fmla="*/ 0 w 9086927"/>
              <a:gd name="connsiteY0" fmla="*/ 2428202 h 2428202"/>
              <a:gd name="connsiteX1" fmla="*/ 2583542 w 9086927"/>
              <a:gd name="connsiteY1" fmla="*/ 819339 h 2428202"/>
              <a:gd name="connsiteX2" fmla="*/ 5096340 w 9086927"/>
              <a:gd name="connsiteY2" fmla="*/ 1413493 h 2428202"/>
              <a:gd name="connsiteX3" fmla="*/ 6674174 w 9086927"/>
              <a:gd name="connsiteY3" fmla="*/ 493730 h 2428202"/>
              <a:gd name="connsiteX4" fmla="*/ 9086927 w 9086927"/>
              <a:gd name="connsiteY4" fmla="*/ 229 h 2428202"/>
              <a:gd name="connsiteX0" fmla="*/ 0 w 9086927"/>
              <a:gd name="connsiteY0" fmla="*/ 2428039 h 2428039"/>
              <a:gd name="connsiteX1" fmla="*/ 2583542 w 9086927"/>
              <a:gd name="connsiteY1" fmla="*/ 819176 h 2428039"/>
              <a:gd name="connsiteX2" fmla="*/ 5096340 w 9086927"/>
              <a:gd name="connsiteY2" fmla="*/ 1413330 h 2428039"/>
              <a:gd name="connsiteX3" fmla="*/ 6661296 w 9086927"/>
              <a:gd name="connsiteY3" fmla="*/ 1179367 h 2428039"/>
              <a:gd name="connsiteX4" fmla="*/ 9086927 w 9086927"/>
              <a:gd name="connsiteY4" fmla="*/ 66 h 2428039"/>
              <a:gd name="connsiteX0" fmla="*/ 0 w 9086927"/>
              <a:gd name="connsiteY0" fmla="*/ 2428030 h 2428030"/>
              <a:gd name="connsiteX1" fmla="*/ 2583542 w 9086927"/>
              <a:gd name="connsiteY1" fmla="*/ 819167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525594 w 9086927"/>
              <a:gd name="connsiteY1" fmla="*/ 1605551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461207 w 9086927"/>
              <a:gd name="connsiteY1" fmla="*/ 901463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9 h 2428039"/>
              <a:gd name="connsiteX1" fmla="*/ 2461207 w 9086927"/>
              <a:gd name="connsiteY1" fmla="*/ 901472 h 2428039"/>
              <a:gd name="connsiteX2" fmla="*/ 4536175 w 9086927"/>
              <a:gd name="connsiteY2" fmla="*/ 1513914 h 2428039"/>
              <a:gd name="connsiteX3" fmla="*/ 6661296 w 9086927"/>
              <a:gd name="connsiteY3" fmla="*/ 1179367 h 2428039"/>
              <a:gd name="connsiteX4" fmla="*/ 9086927 w 9086927"/>
              <a:gd name="connsiteY4" fmla="*/ 66 h 2428039"/>
              <a:gd name="connsiteX0" fmla="*/ 0 w 9086927"/>
              <a:gd name="connsiteY0" fmla="*/ 2428129 h 2428129"/>
              <a:gd name="connsiteX1" fmla="*/ 2461207 w 9086927"/>
              <a:gd name="connsiteY1" fmla="*/ 901562 h 2428129"/>
              <a:gd name="connsiteX2" fmla="*/ 4536175 w 9086927"/>
              <a:gd name="connsiteY2" fmla="*/ 1514004 h 2428129"/>
              <a:gd name="connsiteX3" fmla="*/ 6622664 w 9086927"/>
              <a:gd name="connsiteY3" fmla="*/ 639961 h 2428129"/>
              <a:gd name="connsiteX4" fmla="*/ 9086927 w 9086927"/>
              <a:gd name="connsiteY4" fmla="*/ 156 h 2428129"/>
              <a:gd name="connsiteX0" fmla="*/ 0 w 9202823"/>
              <a:gd name="connsiteY0" fmla="*/ 2373285 h 2373285"/>
              <a:gd name="connsiteX1" fmla="*/ 2461207 w 9202823"/>
              <a:gd name="connsiteY1" fmla="*/ 846718 h 2373285"/>
              <a:gd name="connsiteX2" fmla="*/ 4536175 w 9202823"/>
              <a:gd name="connsiteY2" fmla="*/ 1459160 h 2373285"/>
              <a:gd name="connsiteX3" fmla="*/ 6622664 w 9202823"/>
              <a:gd name="connsiteY3" fmla="*/ 585117 h 2373285"/>
              <a:gd name="connsiteX4" fmla="*/ 9202823 w 9202823"/>
              <a:gd name="connsiteY4" fmla="*/ 176 h 2373285"/>
              <a:gd name="connsiteX0" fmla="*/ 0 w 9202823"/>
              <a:gd name="connsiteY0" fmla="*/ 2373285 h 2373285"/>
              <a:gd name="connsiteX1" fmla="*/ 2461207 w 9202823"/>
              <a:gd name="connsiteY1" fmla="*/ 846718 h 2373285"/>
              <a:gd name="connsiteX2" fmla="*/ 3988886 w 9202823"/>
              <a:gd name="connsiteY2" fmla="*/ 1495735 h 2373285"/>
              <a:gd name="connsiteX3" fmla="*/ 4536175 w 9202823"/>
              <a:gd name="connsiteY3" fmla="*/ 1459160 h 2373285"/>
              <a:gd name="connsiteX4" fmla="*/ 6622664 w 9202823"/>
              <a:gd name="connsiteY4" fmla="*/ 585117 h 2373285"/>
              <a:gd name="connsiteX5" fmla="*/ 9202823 w 9202823"/>
              <a:gd name="connsiteY5" fmla="*/ 176 h 2373285"/>
              <a:gd name="connsiteX0" fmla="*/ 0 w 9202823"/>
              <a:gd name="connsiteY0" fmla="*/ 2373230 h 2373230"/>
              <a:gd name="connsiteX1" fmla="*/ 2461207 w 9202823"/>
              <a:gd name="connsiteY1" fmla="*/ 846663 h 2373230"/>
              <a:gd name="connsiteX2" fmla="*/ 3988886 w 9202823"/>
              <a:gd name="connsiteY2" fmla="*/ 1495680 h 2373230"/>
              <a:gd name="connsiteX3" fmla="*/ 4536175 w 9202823"/>
              <a:gd name="connsiteY3" fmla="*/ 1459105 h 2373230"/>
              <a:gd name="connsiteX4" fmla="*/ 5843227 w 9202823"/>
              <a:gd name="connsiteY4" fmla="*/ 462408 h 2373230"/>
              <a:gd name="connsiteX5" fmla="*/ 6622664 w 9202823"/>
              <a:gd name="connsiteY5" fmla="*/ 585062 h 2373230"/>
              <a:gd name="connsiteX6" fmla="*/ 9202823 w 9202823"/>
              <a:gd name="connsiteY6" fmla="*/ 121 h 2373230"/>
              <a:gd name="connsiteX0" fmla="*/ 0 w 9202823"/>
              <a:gd name="connsiteY0" fmla="*/ 2373189 h 2373189"/>
              <a:gd name="connsiteX1" fmla="*/ 2461207 w 9202823"/>
              <a:gd name="connsiteY1" fmla="*/ 846622 h 2373189"/>
              <a:gd name="connsiteX2" fmla="*/ 3988886 w 9202823"/>
              <a:gd name="connsiteY2" fmla="*/ 1495639 h 2373189"/>
              <a:gd name="connsiteX3" fmla="*/ 4536175 w 9202823"/>
              <a:gd name="connsiteY3" fmla="*/ 1459064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189 h 2373189"/>
              <a:gd name="connsiteX1" fmla="*/ 2461207 w 9202823"/>
              <a:gd name="connsiteY1" fmla="*/ 846622 h 2373189"/>
              <a:gd name="connsiteX2" fmla="*/ 3988886 w 9202823"/>
              <a:gd name="connsiteY2" fmla="*/ 1495639 h 2373189"/>
              <a:gd name="connsiteX3" fmla="*/ 5508417 w 9202823"/>
              <a:gd name="connsiteY3" fmla="*/ 745832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204 h 2373204"/>
              <a:gd name="connsiteX1" fmla="*/ 2461207 w 9202823"/>
              <a:gd name="connsiteY1" fmla="*/ 846637 h 2373204"/>
              <a:gd name="connsiteX2" fmla="*/ 3988886 w 9202823"/>
              <a:gd name="connsiteY2" fmla="*/ 1495654 h 2373204"/>
              <a:gd name="connsiteX3" fmla="*/ 5508417 w 9202823"/>
              <a:gd name="connsiteY3" fmla="*/ 745847 h 2373204"/>
              <a:gd name="connsiteX4" fmla="*/ 6796152 w 9202823"/>
              <a:gd name="connsiteY4" fmla="*/ 1285342 h 2373204"/>
              <a:gd name="connsiteX5" fmla="*/ 7517641 w 9202823"/>
              <a:gd name="connsiteY5" fmla="*/ 859356 h 2373204"/>
              <a:gd name="connsiteX6" fmla="*/ 9202823 w 9202823"/>
              <a:gd name="connsiteY6" fmla="*/ 95 h 2373204"/>
              <a:gd name="connsiteX0" fmla="*/ 0 w 9202823"/>
              <a:gd name="connsiteY0" fmla="*/ 2373360 h 2373360"/>
              <a:gd name="connsiteX1" fmla="*/ 2461207 w 9202823"/>
              <a:gd name="connsiteY1" fmla="*/ 84679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821480 w 9202823"/>
              <a:gd name="connsiteY2" fmla="*/ 1623826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73 h 2373373"/>
              <a:gd name="connsiteX1" fmla="*/ 2010500 w 9202823"/>
              <a:gd name="connsiteY1" fmla="*/ 983966 h 2373373"/>
              <a:gd name="connsiteX2" fmla="*/ 3821480 w 9202823"/>
              <a:gd name="connsiteY2" fmla="*/ 1623839 h 2373373"/>
              <a:gd name="connsiteX3" fmla="*/ 5508417 w 9202823"/>
              <a:gd name="connsiteY3" fmla="*/ 746016 h 2373373"/>
              <a:gd name="connsiteX4" fmla="*/ 7382072 w 9202823"/>
              <a:gd name="connsiteY4" fmla="*/ 1358663 h 2373373"/>
              <a:gd name="connsiteX5" fmla="*/ 8766746 w 9202823"/>
              <a:gd name="connsiteY5" fmla="*/ 448045 h 2373373"/>
              <a:gd name="connsiteX6" fmla="*/ 9202823 w 9202823"/>
              <a:gd name="connsiteY6" fmla="*/ 264 h 2373373"/>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650069 w 9202823"/>
              <a:gd name="connsiteY3" fmla="*/ 444000 h 2373109"/>
              <a:gd name="connsiteX4" fmla="*/ 7382072 w 9202823"/>
              <a:gd name="connsiteY4" fmla="*/ 1358399 h 2373109"/>
              <a:gd name="connsiteX5" fmla="*/ 9202823 w 9202823"/>
              <a:gd name="connsiteY5" fmla="*/ 0 h 237310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382072 w 9164191"/>
              <a:gd name="connsiteY4" fmla="*/ 163271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530162 w 9164191"/>
              <a:gd name="connsiteY4" fmla="*/ 126695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437593 w 9164191"/>
              <a:gd name="connsiteY3" fmla="*/ 462288 h 2647429"/>
              <a:gd name="connsiteX4" fmla="*/ 7530162 w 9164191"/>
              <a:gd name="connsiteY4" fmla="*/ 1266959 h 2647429"/>
              <a:gd name="connsiteX5" fmla="*/ 9164191 w 9164191"/>
              <a:gd name="connsiteY5" fmla="*/ 0 h 2647429"/>
              <a:gd name="connsiteX0" fmla="*/ 0 w 8848695"/>
              <a:gd name="connsiteY0" fmla="*/ 2318245 h 2318245"/>
              <a:gd name="connsiteX1" fmla="*/ 2010500 w 8848695"/>
              <a:gd name="connsiteY1" fmla="*/ 928838 h 2318245"/>
              <a:gd name="connsiteX2" fmla="*/ 3712022 w 8848695"/>
              <a:gd name="connsiteY2" fmla="*/ 1614431 h 2318245"/>
              <a:gd name="connsiteX3" fmla="*/ 5437593 w 8848695"/>
              <a:gd name="connsiteY3" fmla="*/ 133104 h 2318245"/>
              <a:gd name="connsiteX4" fmla="*/ 7530162 w 8848695"/>
              <a:gd name="connsiteY4" fmla="*/ 937775 h 2318245"/>
              <a:gd name="connsiteX5" fmla="*/ 8848695 w 8848695"/>
              <a:gd name="connsiteY5" fmla="*/ 0 h 23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8695" h="2318245">
                <a:moveTo>
                  <a:pt x="0" y="2318245"/>
                </a:moveTo>
                <a:cubicBezTo>
                  <a:pt x="1157323" y="2126885"/>
                  <a:pt x="1391830" y="1046140"/>
                  <a:pt x="2010500" y="928838"/>
                </a:cubicBezTo>
                <a:cubicBezTo>
                  <a:pt x="2629170" y="811536"/>
                  <a:pt x="3140840" y="1747053"/>
                  <a:pt x="3712022" y="1614431"/>
                </a:cubicBezTo>
                <a:cubicBezTo>
                  <a:pt x="4283204" y="1481809"/>
                  <a:pt x="4801236" y="245880"/>
                  <a:pt x="5437593" y="133104"/>
                </a:cubicBezTo>
                <a:cubicBezTo>
                  <a:pt x="6073950" y="20328"/>
                  <a:pt x="6914428" y="1062067"/>
                  <a:pt x="7530162" y="937775"/>
                </a:cubicBezTo>
                <a:cubicBezTo>
                  <a:pt x="8145896" y="813483"/>
                  <a:pt x="8469372" y="283000"/>
                  <a:pt x="8848695" y="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7" name="Straight Connector 56">
            <a:extLst>
              <a:ext uri="{FF2B5EF4-FFF2-40B4-BE49-F238E27FC236}">
                <a16:creationId xmlns:a16="http://schemas.microsoft.com/office/drawing/2014/main" id="{8FEE7CE9-F0B9-F140-9C43-B3530D823A32}"/>
              </a:ext>
            </a:extLst>
          </p:cNvPr>
          <p:cNvCxnSpPr>
            <a:cxnSpLocks/>
          </p:cNvCxnSpPr>
          <p:nvPr userDrawn="1"/>
        </p:nvCxnSpPr>
        <p:spPr>
          <a:xfrm>
            <a:off x="874899" y="2636912"/>
            <a:ext cx="0" cy="21602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E67FE0-7560-1E4B-8942-D4772C2A567B}"/>
              </a:ext>
            </a:extLst>
          </p:cNvPr>
          <p:cNvCxnSpPr>
            <a:cxnSpLocks/>
          </p:cNvCxnSpPr>
          <p:nvPr userDrawn="1"/>
        </p:nvCxnSpPr>
        <p:spPr>
          <a:xfrm>
            <a:off x="1895922" y="4787587"/>
            <a:ext cx="0" cy="1521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C489F5-1CEB-A348-BBCD-AF9B485092AF}"/>
              </a:ext>
            </a:extLst>
          </p:cNvPr>
          <p:cNvCxnSpPr>
            <a:cxnSpLocks/>
          </p:cNvCxnSpPr>
          <p:nvPr userDrawn="1"/>
        </p:nvCxnSpPr>
        <p:spPr>
          <a:xfrm>
            <a:off x="3026727" y="1991894"/>
            <a:ext cx="0" cy="16819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32C0C1-D09B-0040-BD79-291DB82B3BE9}"/>
              </a:ext>
            </a:extLst>
          </p:cNvPr>
          <p:cNvCxnSpPr>
            <a:cxnSpLocks/>
          </p:cNvCxnSpPr>
          <p:nvPr userDrawn="1"/>
        </p:nvCxnSpPr>
        <p:spPr>
          <a:xfrm>
            <a:off x="4211804" y="4787586"/>
            <a:ext cx="0" cy="9456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D4A1E7-FAED-9544-8EE2-E96023BA3AEB}"/>
              </a:ext>
            </a:extLst>
          </p:cNvPr>
          <p:cNvCxnSpPr>
            <a:cxnSpLocks/>
          </p:cNvCxnSpPr>
          <p:nvPr userDrawn="1"/>
        </p:nvCxnSpPr>
        <p:spPr>
          <a:xfrm>
            <a:off x="5513170" y="1340768"/>
            <a:ext cx="0" cy="28553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351531-A171-CE49-9C9B-1ED853D5253B}"/>
              </a:ext>
            </a:extLst>
          </p:cNvPr>
          <p:cNvCxnSpPr>
            <a:cxnSpLocks/>
          </p:cNvCxnSpPr>
          <p:nvPr userDrawn="1"/>
        </p:nvCxnSpPr>
        <p:spPr>
          <a:xfrm>
            <a:off x="6538590" y="4139515"/>
            <a:ext cx="0" cy="9456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AB9F21-E45F-C24F-B5FF-2CFFD7B9B445}"/>
              </a:ext>
            </a:extLst>
          </p:cNvPr>
          <p:cNvCxnSpPr>
            <a:cxnSpLocks/>
          </p:cNvCxnSpPr>
          <p:nvPr userDrawn="1"/>
        </p:nvCxnSpPr>
        <p:spPr>
          <a:xfrm>
            <a:off x="7677458" y="1955244"/>
            <a:ext cx="0" cy="9456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510969-BF09-1B42-AA69-E0F48B4036FF}"/>
              </a:ext>
            </a:extLst>
          </p:cNvPr>
          <p:cNvCxnSpPr>
            <a:cxnSpLocks/>
          </p:cNvCxnSpPr>
          <p:nvPr userDrawn="1"/>
        </p:nvCxnSpPr>
        <p:spPr>
          <a:xfrm>
            <a:off x="8955955" y="3807612"/>
            <a:ext cx="555" cy="142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4D0364-36D9-AF4E-B842-8FD32ACCEB8D}"/>
              </a:ext>
            </a:extLst>
          </p:cNvPr>
          <p:cNvCxnSpPr>
            <a:cxnSpLocks/>
          </p:cNvCxnSpPr>
          <p:nvPr userDrawn="1"/>
        </p:nvCxnSpPr>
        <p:spPr>
          <a:xfrm>
            <a:off x="10201948" y="1844824"/>
            <a:ext cx="0" cy="17583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7FD646-6F73-2945-9464-63E6B3264D16}"/>
              </a:ext>
            </a:extLst>
          </p:cNvPr>
          <p:cNvCxnSpPr>
            <a:cxnSpLocks/>
          </p:cNvCxnSpPr>
          <p:nvPr userDrawn="1"/>
        </p:nvCxnSpPr>
        <p:spPr>
          <a:xfrm>
            <a:off x="11349905" y="4026411"/>
            <a:ext cx="0" cy="22823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Text Placeholder 7">
            <a:extLst>
              <a:ext uri="{FF2B5EF4-FFF2-40B4-BE49-F238E27FC236}">
                <a16:creationId xmlns:a16="http://schemas.microsoft.com/office/drawing/2014/main" id="{7D9850CF-C7C4-414D-A712-A2C27D3C9A29}"/>
              </a:ext>
            </a:extLst>
          </p:cNvPr>
          <p:cNvSpPr>
            <a:spLocks noGrp="1"/>
          </p:cNvSpPr>
          <p:nvPr>
            <p:ph type="body" sz="quarter" idx="12" hasCustomPrompt="1"/>
          </p:nvPr>
        </p:nvSpPr>
        <p:spPr>
          <a:xfrm>
            <a:off x="0" y="5807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8" name="Text Placeholder 7">
            <a:extLst>
              <a:ext uri="{FF2B5EF4-FFF2-40B4-BE49-F238E27FC236}">
                <a16:creationId xmlns:a16="http://schemas.microsoft.com/office/drawing/2014/main" id="{FF9E830B-9634-4943-9C2D-2F7F49C1CF9E}"/>
              </a:ext>
            </a:extLst>
          </p:cNvPr>
          <p:cNvSpPr>
            <a:spLocks noGrp="1"/>
          </p:cNvSpPr>
          <p:nvPr>
            <p:ph type="body" sz="quarter" idx="13" hasCustomPrompt="1"/>
          </p:nvPr>
        </p:nvSpPr>
        <p:spPr>
          <a:xfrm>
            <a:off x="884388" y="2646917"/>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0" name="Text Placeholder 7">
            <a:extLst>
              <a:ext uri="{FF2B5EF4-FFF2-40B4-BE49-F238E27FC236}">
                <a16:creationId xmlns:a16="http://schemas.microsoft.com/office/drawing/2014/main" id="{8E69A573-510E-024E-B39F-AB33FE1DA255}"/>
              </a:ext>
            </a:extLst>
          </p:cNvPr>
          <p:cNvSpPr>
            <a:spLocks noGrp="1"/>
          </p:cNvSpPr>
          <p:nvPr>
            <p:ph type="body" sz="quarter" idx="14" hasCustomPrompt="1"/>
          </p:nvPr>
        </p:nvSpPr>
        <p:spPr>
          <a:xfrm>
            <a:off x="3032365" y="1995623"/>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1" name="Text Placeholder 7">
            <a:extLst>
              <a:ext uri="{FF2B5EF4-FFF2-40B4-BE49-F238E27FC236}">
                <a16:creationId xmlns:a16="http://schemas.microsoft.com/office/drawing/2014/main" id="{2E254354-9F42-F24A-B67B-8B8027C0444A}"/>
              </a:ext>
            </a:extLst>
          </p:cNvPr>
          <p:cNvSpPr>
            <a:spLocks noGrp="1"/>
          </p:cNvSpPr>
          <p:nvPr>
            <p:ph type="body" sz="quarter" idx="15" hasCustomPrompt="1"/>
          </p:nvPr>
        </p:nvSpPr>
        <p:spPr>
          <a:xfrm>
            <a:off x="5508146" y="1344328"/>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2" name="Text Placeholder 7">
            <a:extLst>
              <a:ext uri="{FF2B5EF4-FFF2-40B4-BE49-F238E27FC236}">
                <a16:creationId xmlns:a16="http://schemas.microsoft.com/office/drawing/2014/main" id="{EE1F27E5-52AF-844F-BDD6-91E9E47955E8}"/>
              </a:ext>
            </a:extLst>
          </p:cNvPr>
          <p:cNvSpPr>
            <a:spLocks noGrp="1"/>
          </p:cNvSpPr>
          <p:nvPr>
            <p:ph type="body" sz="quarter" idx="16" hasCustomPrompt="1"/>
          </p:nvPr>
        </p:nvSpPr>
        <p:spPr>
          <a:xfrm>
            <a:off x="7677690" y="1952491"/>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3" name="Text Placeholder 7">
            <a:extLst>
              <a:ext uri="{FF2B5EF4-FFF2-40B4-BE49-F238E27FC236}">
                <a16:creationId xmlns:a16="http://schemas.microsoft.com/office/drawing/2014/main" id="{0EFE3386-0D4E-BA49-88ED-577D516D7E19}"/>
              </a:ext>
            </a:extLst>
          </p:cNvPr>
          <p:cNvSpPr>
            <a:spLocks noGrp="1"/>
          </p:cNvSpPr>
          <p:nvPr>
            <p:ph type="body" sz="quarter" idx="17" hasCustomPrompt="1"/>
          </p:nvPr>
        </p:nvSpPr>
        <p:spPr>
          <a:xfrm>
            <a:off x="10200916" y="1836035"/>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4" name="Text Placeholder 7">
            <a:extLst>
              <a:ext uri="{FF2B5EF4-FFF2-40B4-BE49-F238E27FC236}">
                <a16:creationId xmlns:a16="http://schemas.microsoft.com/office/drawing/2014/main" id="{99F2141F-9E00-BA48-B3D6-50AF9993A2C1}"/>
              </a:ext>
            </a:extLst>
          </p:cNvPr>
          <p:cNvSpPr>
            <a:spLocks noGrp="1"/>
          </p:cNvSpPr>
          <p:nvPr>
            <p:ph type="body" sz="quarter" idx="18" hasCustomPrompt="1"/>
          </p:nvPr>
        </p:nvSpPr>
        <p:spPr>
          <a:xfrm>
            <a:off x="8963716" y="4694432"/>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5" name="Text Placeholder 7">
            <a:extLst>
              <a:ext uri="{FF2B5EF4-FFF2-40B4-BE49-F238E27FC236}">
                <a16:creationId xmlns:a16="http://schemas.microsoft.com/office/drawing/2014/main" id="{7B2BEA03-FFA7-E24B-AA30-2827CBBD26B4}"/>
              </a:ext>
            </a:extLst>
          </p:cNvPr>
          <p:cNvSpPr>
            <a:spLocks noGrp="1"/>
          </p:cNvSpPr>
          <p:nvPr>
            <p:ph type="body" sz="quarter" idx="19" hasCustomPrompt="1"/>
          </p:nvPr>
        </p:nvSpPr>
        <p:spPr>
          <a:xfrm>
            <a:off x="6539694" y="4552097"/>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6" name="Text Placeholder 7">
            <a:extLst>
              <a:ext uri="{FF2B5EF4-FFF2-40B4-BE49-F238E27FC236}">
                <a16:creationId xmlns:a16="http://schemas.microsoft.com/office/drawing/2014/main" id="{B01EE20C-E99F-DA43-ACA8-B17EE377473A}"/>
              </a:ext>
            </a:extLst>
          </p:cNvPr>
          <p:cNvSpPr>
            <a:spLocks noGrp="1"/>
          </p:cNvSpPr>
          <p:nvPr>
            <p:ph type="body" sz="quarter" idx="20" hasCustomPrompt="1"/>
          </p:nvPr>
        </p:nvSpPr>
        <p:spPr>
          <a:xfrm>
            <a:off x="4210562" y="5203391"/>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7" name="Text Placeholder 7">
            <a:extLst>
              <a:ext uri="{FF2B5EF4-FFF2-40B4-BE49-F238E27FC236}">
                <a16:creationId xmlns:a16="http://schemas.microsoft.com/office/drawing/2014/main" id="{FF72CA1E-37C4-F34D-8BE7-6CC938E478CC}"/>
              </a:ext>
            </a:extLst>
          </p:cNvPr>
          <p:cNvSpPr>
            <a:spLocks noGrp="1"/>
          </p:cNvSpPr>
          <p:nvPr>
            <p:ph type="body" sz="quarter" idx="21" hasCustomPrompt="1"/>
          </p:nvPr>
        </p:nvSpPr>
        <p:spPr>
          <a:xfrm>
            <a:off x="1894764" y="5763710"/>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8" name="Text Placeholder 7">
            <a:extLst>
              <a:ext uri="{FF2B5EF4-FFF2-40B4-BE49-F238E27FC236}">
                <a16:creationId xmlns:a16="http://schemas.microsoft.com/office/drawing/2014/main" id="{B3E837E8-2899-D843-8A0D-FF962C18B35E}"/>
              </a:ext>
            </a:extLst>
          </p:cNvPr>
          <p:cNvSpPr>
            <a:spLocks noGrp="1"/>
          </p:cNvSpPr>
          <p:nvPr>
            <p:ph type="body" sz="quarter" idx="22" hasCustomPrompt="1"/>
          </p:nvPr>
        </p:nvSpPr>
        <p:spPr>
          <a:xfrm>
            <a:off x="10140276" y="5732585"/>
            <a:ext cx="1209629" cy="739309"/>
          </a:xfrm>
          <a:prstGeom prst="rect">
            <a:avLst/>
          </a:prstGeom>
        </p:spPr>
        <p:txBody>
          <a:bodyPr lIns="36000" tIns="0" rIns="36000"/>
          <a:lstStyle>
            <a:lvl1pPr marL="0" indent="0" algn="r">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58" name="Oval 57">
            <a:extLst>
              <a:ext uri="{FF2B5EF4-FFF2-40B4-BE49-F238E27FC236}">
                <a16:creationId xmlns:a16="http://schemas.microsoft.com/office/drawing/2014/main" id="{0A8FA73A-6811-1D43-8B67-C969E9F87BE7}"/>
              </a:ext>
            </a:extLst>
          </p:cNvPr>
          <p:cNvSpPr/>
          <p:nvPr/>
        </p:nvSpPr>
        <p:spPr>
          <a:xfrm>
            <a:off x="6222326" y="3522151"/>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0" name="Oval 69">
            <a:extLst>
              <a:ext uri="{FF2B5EF4-FFF2-40B4-BE49-F238E27FC236}">
                <a16:creationId xmlns:a16="http://schemas.microsoft.com/office/drawing/2014/main" id="{1D03030E-391B-5F4C-AA91-4043C698319E}"/>
              </a:ext>
            </a:extLst>
          </p:cNvPr>
          <p:cNvSpPr/>
          <p:nvPr/>
        </p:nvSpPr>
        <p:spPr>
          <a:xfrm>
            <a:off x="11034819" y="3491443"/>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Oval 72">
            <a:extLst>
              <a:ext uri="{FF2B5EF4-FFF2-40B4-BE49-F238E27FC236}">
                <a16:creationId xmlns:a16="http://schemas.microsoft.com/office/drawing/2014/main" id="{60F41309-B11B-184F-891D-FBD92828AB40}"/>
              </a:ext>
            </a:extLst>
          </p:cNvPr>
          <p:cNvSpPr/>
          <p:nvPr/>
        </p:nvSpPr>
        <p:spPr>
          <a:xfrm>
            <a:off x="9877912" y="35889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6" name="Oval 75">
            <a:extLst>
              <a:ext uri="{FF2B5EF4-FFF2-40B4-BE49-F238E27FC236}">
                <a16:creationId xmlns:a16="http://schemas.microsoft.com/office/drawing/2014/main" id="{DA0D34EC-90CF-634B-838B-A90406640E42}"/>
              </a:ext>
            </a:extLst>
          </p:cNvPr>
          <p:cNvSpPr/>
          <p:nvPr/>
        </p:nvSpPr>
        <p:spPr>
          <a:xfrm>
            <a:off x="7388609" y="283287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9" name="Oval 78">
            <a:extLst>
              <a:ext uri="{FF2B5EF4-FFF2-40B4-BE49-F238E27FC236}">
                <a16:creationId xmlns:a16="http://schemas.microsoft.com/office/drawing/2014/main" id="{FA7753D5-2856-7B4B-8929-87EA6105D9DB}"/>
              </a:ext>
            </a:extLst>
          </p:cNvPr>
          <p:cNvSpPr/>
          <p:nvPr/>
        </p:nvSpPr>
        <p:spPr>
          <a:xfrm>
            <a:off x="8631919" y="31981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2" name="Oval 81">
            <a:extLst>
              <a:ext uri="{FF2B5EF4-FFF2-40B4-BE49-F238E27FC236}">
                <a16:creationId xmlns:a16="http://schemas.microsoft.com/office/drawing/2014/main" id="{FF91E0EB-EB65-D944-9276-56BB1BF1D074}"/>
              </a:ext>
            </a:extLst>
          </p:cNvPr>
          <p:cNvSpPr/>
          <p:nvPr/>
        </p:nvSpPr>
        <p:spPr>
          <a:xfrm>
            <a:off x="2698499" y="363889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5" name="Oval 84">
            <a:extLst>
              <a:ext uri="{FF2B5EF4-FFF2-40B4-BE49-F238E27FC236}">
                <a16:creationId xmlns:a16="http://schemas.microsoft.com/office/drawing/2014/main" id="{72FF9206-5579-524F-9630-8D4E3AA17C75}"/>
              </a:ext>
            </a:extLst>
          </p:cNvPr>
          <p:cNvSpPr/>
          <p:nvPr/>
        </p:nvSpPr>
        <p:spPr>
          <a:xfrm>
            <a:off x="5204632" y="4203340"/>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9" name="Oval 88">
            <a:extLst>
              <a:ext uri="{FF2B5EF4-FFF2-40B4-BE49-F238E27FC236}">
                <a16:creationId xmlns:a16="http://schemas.microsoft.com/office/drawing/2014/main" id="{D424B375-44A5-684C-BAC7-50590F642CB0}"/>
              </a:ext>
            </a:extLst>
          </p:cNvPr>
          <p:cNvSpPr/>
          <p:nvPr userDrawn="1"/>
        </p:nvSpPr>
        <p:spPr>
          <a:xfrm>
            <a:off x="1589464" y="418346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2" name="Oval 91">
            <a:extLst>
              <a:ext uri="{FF2B5EF4-FFF2-40B4-BE49-F238E27FC236}">
                <a16:creationId xmlns:a16="http://schemas.microsoft.com/office/drawing/2014/main" id="{EA541E5A-9404-C34D-9A6F-C21B5CCF3F50}"/>
              </a:ext>
            </a:extLst>
          </p:cNvPr>
          <p:cNvSpPr/>
          <p:nvPr/>
        </p:nvSpPr>
        <p:spPr>
          <a:xfrm>
            <a:off x="573375" y="4797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Oval 94">
            <a:extLst>
              <a:ext uri="{FF2B5EF4-FFF2-40B4-BE49-F238E27FC236}">
                <a16:creationId xmlns:a16="http://schemas.microsoft.com/office/drawing/2014/main" id="{8C46FD02-C2DF-3D45-AF1D-2625DEEDF99D}"/>
              </a:ext>
            </a:extLst>
          </p:cNvPr>
          <p:cNvSpPr/>
          <p:nvPr/>
        </p:nvSpPr>
        <p:spPr>
          <a:xfrm>
            <a:off x="3887768" y="4133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73232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no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84935"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pic>
        <p:nvPicPr>
          <p:cNvPr id="9" name="Picture 8">
            <a:extLst>
              <a:ext uri="{FF2B5EF4-FFF2-40B4-BE49-F238E27FC236}">
                <a16:creationId xmlns:a16="http://schemas.microsoft.com/office/drawing/2014/main" id="{53913B56-340B-3F45-8A40-69A2C8B854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1628800"/>
            <a:ext cx="11090275" cy="4679925"/>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
        <p:nvSpPr>
          <p:cNvPr id="8" name="Rectangle 1">
            <a:extLst>
              <a:ext uri="{FF2B5EF4-FFF2-40B4-BE49-F238E27FC236}">
                <a16:creationId xmlns:a16="http://schemas.microsoft.com/office/drawing/2014/main" id="{9DAA864B-E979-6C42-99B4-ED4BA8E4AE9F}"/>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0" name="Freeform 9">
            <a:extLst>
              <a:ext uri="{FF2B5EF4-FFF2-40B4-BE49-F238E27FC236}">
                <a16:creationId xmlns:a16="http://schemas.microsoft.com/office/drawing/2014/main" id="{05EE23A8-42A4-2C4F-BA46-C92046F73776}"/>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822010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with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96001"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Freeform 3">
            <a:extLst>
              <a:ext uri="{FF2B5EF4-FFF2-40B4-BE49-F238E27FC236}">
                <a16:creationId xmlns:a16="http://schemas.microsoft.com/office/drawing/2014/main" id="{5E1E167E-791A-704F-BCF8-3D24ED0F8D04}"/>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1">
            <a:extLst>
              <a:ext uri="{FF2B5EF4-FFF2-40B4-BE49-F238E27FC236}">
                <a16:creationId xmlns:a16="http://schemas.microsoft.com/office/drawing/2014/main" id="{AAB1BBEB-C1D0-4A4D-85F6-92219E6CC73C}"/>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7" name="Text Placeholder 5">
            <a:extLst>
              <a:ext uri="{FF2B5EF4-FFF2-40B4-BE49-F238E27FC236}">
                <a16:creationId xmlns:a16="http://schemas.microsoft.com/office/drawing/2014/main" id="{F956538D-AEFC-4546-ADA6-5618BA816FF1}"/>
              </a:ext>
            </a:extLst>
          </p:cNvPr>
          <p:cNvSpPr>
            <a:spLocks noGrp="1"/>
          </p:cNvSpPr>
          <p:nvPr>
            <p:ph type="body" sz="quarter" idx="11" hasCustomPrompt="1"/>
          </p:nvPr>
        </p:nvSpPr>
        <p:spPr>
          <a:xfrm>
            <a:off x="4583833" y="1676721"/>
            <a:ext cx="7057306" cy="891796"/>
          </a:xfrm>
          <a:prstGeom prst="rect">
            <a:avLst/>
          </a:prstGeom>
        </p:spPr>
        <p:txBody>
          <a:bodyPr lIns="0" tIns="0" rIns="0" bIns="0"/>
          <a:lstStyle>
            <a:lvl1pPr marL="0" marR="0" indent="0" algn="r" defTabSz="914400" rtl="0" eaLnBrk="1" fontAlgn="auto" latinLnBrk="0" hangingPunct="1">
              <a:lnSpc>
                <a:spcPct val="90000"/>
              </a:lnSpc>
              <a:spcBef>
                <a:spcPts val="1000"/>
              </a:spcBef>
              <a:spcAft>
                <a:spcPts val="0"/>
              </a:spcAft>
              <a:buClrTx/>
              <a:buSzTx/>
              <a:buFontTx/>
              <a:buNone/>
              <a:tabLst/>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a:t>
            </a:r>
          </a:p>
        </p:txBody>
      </p:sp>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2826504"/>
            <a:ext cx="11090275" cy="3482221"/>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Tree>
    <p:extLst>
      <p:ext uri="{BB962C8B-B14F-4D97-AF65-F5344CB8AC3E}">
        <p14:creationId xmlns:p14="http://schemas.microsoft.com/office/powerpoint/2010/main" val="3857164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impl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EA9B3060-112F-8C4F-9398-6AC5F732727D}"/>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Text Placeholder 5">
            <a:extLst>
              <a:ext uri="{FF2B5EF4-FFF2-40B4-BE49-F238E27FC236}">
                <a16:creationId xmlns:a16="http://schemas.microsoft.com/office/drawing/2014/main" id="{6FDADE8A-E5CF-9E40-AB6A-5F880E1CE8E0}"/>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Tree>
    <p:extLst>
      <p:ext uri="{BB962C8B-B14F-4D97-AF65-F5344CB8AC3E}">
        <p14:creationId xmlns:p14="http://schemas.microsoft.com/office/powerpoint/2010/main" val="693732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imple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232316"/>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flip="none" rotWithShape="1">
            <a:gsLst>
              <a:gs pos="0">
                <a:srgbClr val="212122"/>
              </a:gs>
              <a:gs pos="99000">
                <a:srgbClr val="55555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 Placeholder 5">
            <a:extLst>
              <a:ext uri="{FF2B5EF4-FFF2-40B4-BE49-F238E27FC236}">
                <a16:creationId xmlns:a16="http://schemas.microsoft.com/office/drawing/2014/main" id="{CBBA6D85-C086-D14E-ADC0-95B48CCE786F}"/>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Tree>
    <p:extLst>
      <p:ext uri="{BB962C8B-B14F-4D97-AF65-F5344CB8AC3E}">
        <p14:creationId xmlns:p14="http://schemas.microsoft.com/office/powerpoint/2010/main" val="2993300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49692" y="3502618"/>
            <a:ext cx="11090275" cy="2806107"/>
          </a:xfrm>
          <a:prstGeom prst="rect">
            <a:avLst/>
          </a:prstGeom>
        </p:spPr>
        <p:txBody>
          <a:bodyPr lIns="0" tIns="0" rIns="0" bIns="0" numCol="3" spcCol="360000"/>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232316"/>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99000">
                <a:srgbClr val="55555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886339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6096003" y="-25399"/>
            <a:ext cx="6096000" cy="68834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83400">
                <a:moveTo>
                  <a:pt x="1206500" y="0"/>
                </a:moveTo>
                <a:lnTo>
                  <a:pt x="6096000" y="25400"/>
                </a:lnTo>
                <a:lnTo>
                  <a:pt x="6096000" y="6883400"/>
                </a:lnTo>
                <a:lnTo>
                  <a:pt x="0" y="6883400"/>
                </a:lnTo>
                <a:cubicBezTo>
                  <a:pt x="541867" y="5257800"/>
                  <a:pt x="814917" y="4309532"/>
                  <a:pt x="558800" y="3619499"/>
                </a:cubicBezTo>
                <a:cubicBezTo>
                  <a:pt x="302683" y="2929466"/>
                  <a:pt x="-785283" y="2040466"/>
                  <a:pt x="120650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63952"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3">
            <a:extLst>
              <a:ext uri="{FF2B5EF4-FFF2-40B4-BE49-F238E27FC236}">
                <a16:creationId xmlns:a16="http://schemas.microsoft.com/office/drawing/2014/main" id="{C6B6BA09-5ECE-6945-B171-9AFB7DD7B5D6}"/>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09182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Title Lef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300ED88-84E9-D443-982D-CD9601C109A6}"/>
              </a:ext>
            </a:extLst>
          </p:cNvPr>
          <p:cNvSpPr>
            <a:spLocks noGrp="1"/>
          </p:cNvSpPr>
          <p:nvPr>
            <p:ph type="pic" sz="quarter" idx="10" hasCustomPrompt="1"/>
          </p:nvPr>
        </p:nvSpPr>
        <p:spPr>
          <a:xfrm>
            <a:off x="-30377" y="2265076"/>
            <a:ext cx="12269505" cy="47835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6408 w 23023"/>
              <a:gd name="connsiteY3" fmla="*/ 5348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0 h 13546"/>
              <a:gd name="connsiteX1" fmla="*/ 6022 w 23023"/>
              <a:gd name="connsiteY1" fmla="*/ 1 h 13546"/>
              <a:gd name="connsiteX2" fmla="*/ 9896 w 23023"/>
              <a:gd name="connsiteY2" fmla="*/ 3774 h 13546"/>
              <a:gd name="connsiteX3" fmla="*/ 16408 w 23023"/>
              <a:gd name="connsiteY3" fmla="*/ 5347 h 13546"/>
              <a:gd name="connsiteX4" fmla="*/ 23023 w 23023"/>
              <a:gd name="connsiteY4" fmla="*/ 2199 h 13546"/>
              <a:gd name="connsiteX5" fmla="*/ 23000 w 23023"/>
              <a:gd name="connsiteY5" fmla="*/ 13546 h 13546"/>
              <a:gd name="connsiteX6" fmla="*/ 57 w 23023"/>
              <a:gd name="connsiteY6" fmla="*/ 13526 h 13546"/>
              <a:gd name="connsiteX7" fmla="*/ 1 w 23023"/>
              <a:gd name="connsiteY7" fmla="*/ 4090 h 13546"/>
              <a:gd name="connsiteX0" fmla="*/ 1 w 23023"/>
              <a:gd name="connsiteY0" fmla="*/ 1997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1997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1453">
                <a:moveTo>
                  <a:pt x="1" y="6110"/>
                </a:moveTo>
                <a:cubicBezTo>
                  <a:pt x="1522" y="6234"/>
                  <a:pt x="2605" y="6175"/>
                  <a:pt x="4436" y="5172"/>
                </a:cubicBezTo>
                <a:cubicBezTo>
                  <a:pt x="6267" y="4169"/>
                  <a:pt x="7901" y="2001"/>
                  <a:pt x="9896" y="1681"/>
                </a:cubicBezTo>
                <a:cubicBezTo>
                  <a:pt x="11891" y="1361"/>
                  <a:pt x="14220" y="3517"/>
                  <a:pt x="16408" y="3254"/>
                </a:cubicBezTo>
                <a:cubicBezTo>
                  <a:pt x="18596" y="2991"/>
                  <a:pt x="19583" y="-660"/>
                  <a:pt x="23023" y="106"/>
                </a:cubicBezTo>
                <a:cubicBezTo>
                  <a:pt x="23029" y="3446"/>
                  <a:pt x="22994" y="8113"/>
                  <a:pt x="23000" y="11453"/>
                </a:cubicBezTo>
                <a:lnTo>
                  <a:pt x="57" y="11433"/>
                </a:lnTo>
                <a:cubicBezTo>
                  <a:pt x="68" y="6953"/>
                  <a:pt x="-10" y="10590"/>
                  <a:pt x="1" y="6110"/>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pic>
        <p:nvPicPr>
          <p:cNvPr id="3" name="Picture 2">
            <a:extLst>
              <a:ext uri="{FF2B5EF4-FFF2-40B4-BE49-F238E27FC236}">
                <a16:creationId xmlns:a16="http://schemas.microsoft.com/office/drawing/2014/main" id="{528120AB-0270-ED43-B145-F01801A7E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352" y="332656"/>
            <a:ext cx="2400267" cy="720080"/>
          </a:xfrm>
          <a:prstGeom prst="rect">
            <a:avLst/>
          </a:prstGeom>
          <a:noFill/>
        </p:spPr>
      </p:pic>
      <p:sp>
        <p:nvSpPr>
          <p:cNvPr id="4" name="Freeform 3">
            <a:extLst>
              <a:ext uri="{FF2B5EF4-FFF2-40B4-BE49-F238E27FC236}">
                <a16:creationId xmlns:a16="http://schemas.microsoft.com/office/drawing/2014/main" id="{5AB6A7DF-FCC5-484D-8BC7-02882991C36C}"/>
              </a:ext>
            </a:extLst>
          </p:cNvPr>
          <p:cNvSpPr/>
          <p:nvPr userDrawn="1"/>
        </p:nvSpPr>
        <p:spPr>
          <a:xfrm flipH="1">
            <a:off x="-274842" y="1936593"/>
            <a:ext cx="12824404" cy="263730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838040 h 1317926"/>
              <a:gd name="connsiteX1" fmla="*/ 9710291 w 11431205"/>
              <a:gd name="connsiteY1" fmla="*/ 596338 h 1317926"/>
              <a:gd name="connsiteX2" fmla="*/ 5634499 w 11431205"/>
              <a:gd name="connsiteY2" fmla="*/ 425481 h 1317926"/>
              <a:gd name="connsiteX3" fmla="*/ 3031182 w 11431205"/>
              <a:gd name="connsiteY3" fmla="*/ 15188 h 1317926"/>
              <a:gd name="connsiteX4" fmla="*/ 0 w 11431205"/>
              <a:gd name="connsiteY4" fmla="*/ 1317926 h 1317926"/>
              <a:gd name="connsiteX0" fmla="*/ 11431205 w 11431205"/>
              <a:gd name="connsiteY0" fmla="*/ 2067416 h 2547302"/>
              <a:gd name="connsiteX1" fmla="*/ 9710291 w 11431205"/>
              <a:gd name="connsiteY1" fmla="*/ 1825714 h 2547302"/>
              <a:gd name="connsiteX2" fmla="*/ 6438765 w 11431205"/>
              <a:gd name="connsiteY2" fmla="*/ 5398 h 2547302"/>
              <a:gd name="connsiteX3" fmla="*/ 3031182 w 11431205"/>
              <a:gd name="connsiteY3" fmla="*/ 1244564 h 2547302"/>
              <a:gd name="connsiteX4" fmla="*/ 0 w 11431205"/>
              <a:gd name="connsiteY4" fmla="*/ 2547302 h 2547302"/>
              <a:gd name="connsiteX0" fmla="*/ 11431205 w 11431205"/>
              <a:gd name="connsiteY0" fmla="*/ 2079693 h 2559579"/>
              <a:gd name="connsiteX1" fmla="*/ 9710291 w 11431205"/>
              <a:gd name="connsiteY1" fmla="*/ 1837991 h 2559579"/>
              <a:gd name="connsiteX2" fmla="*/ 6438765 w 11431205"/>
              <a:gd name="connsiteY2" fmla="*/ 17675 h 2559579"/>
              <a:gd name="connsiteX3" fmla="*/ 3307649 w 11431205"/>
              <a:gd name="connsiteY3" fmla="*/ 896455 h 2559579"/>
              <a:gd name="connsiteX4" fmla="*/ 0 w 11431205"/>
              <a:gd name="connsiteY4" fmla="*/ 2559579 h 2559579"/>
              <a:gd name="connsiteX0" fmla="*/ 11406072 w 11406072"/>
              <a:gd name="connsiteY0" fmla="*/ 2611160 h 2611160"/>
              <a:gd name="connsiteX1" fmla="*/ 9685158 w 11406072"/>
              <a:gd name="connsiteY1" fmla="*/ 2369458 h 2611160"/>
              <a:gd name="connsiteX2" fmla="*/ 6413632 w 11406072"/>
              <a:gd name="connsiteY2" fmla="*/ 549142 h 2611160"/>
              <a:gd name="connsiteX3" fmla="*/ 3282516 w 11406072"/>
              <a:gd name="connsiteY3" fmla="*/ 1427922 h 2611160"/>
              <a:gd name="connsiteX4" fmla="*/ 0 w 11406072"/>
              <a:gd name="connsiteY4" fmla="*/ 41 h 2611160"/>
              <a:gd name="connsiteX0" fmla="*/ 11406072 w 11406072"/>
              <a:gd name="connsiteY0" fmla="*/ 2612320 h 2612320"/>
              <a:gd name="connsiteX1" fmla="*/ 9685158 w 11406072"/>
              <a:gd name="connsiteY1" fmla="*/ 2370618 h 2612320"/>
              <a:gd name="connsiteX2" fmla="*/ 6413632 w 11406072"/>
              <a:gd name="connsiteY2" fmla="*/ 550302 h 2612320"/>
              <a:gd name="connsiteX3" fmla="*/ 3282516 w 11406072"/>
              <a:gd name="connsiteY3" fmla="*/ 1429082 h 2612320"/>
              <a:gd name="connsiteX4" fmla="*/ 0 w 11406072"/>
              <a:gd name="connsiteY4" fmla="*/ 1201 h 2612320"/>
              <a:gd name="connsiteX0" fmla="*/ 11406072 w 11406072"/>
              <a:gd name="connsiteY0" fmla="*/ 2612341 h 2612341"/>
              <a:gd name="connsiteX1" fmla="*/ 9685158 w 11406072"/>
              <a:gd name="connsiteY1" fmla="*/ 2370639 h 2612341"/>
              <a:gd name="connsiteX2" fmla="*/ 6413632 w 11406072"/>
              <a:gd name="connsiteY2" fmla="*/ 550323 h 2612341"/>
              <a:gd name="connsiteX3" fmla="*/ 3584115 w 11406072"/>
              <a:gd name="connsiteY3" fmla="*/ 1401381 h 2612341"/>
              <a:gd name="connsiteX4" fmla="*/ 0 w 11406072"/>
              <a:gd name="connsiteY4" fmla="*/ 1222 h 2612341"/>
              <a:gd name="connsiteX0" fmla="*/ 11406072 w 11406072"/>
              <a:gd name="connsiteY0" fmla="*/ 2612432 h 2612432"/>
              <a:gd name="connsiteX1" fmla="*/ 9685158 w 11406072"/>
              <a:gd name="connsiteY1" fmla="*/ 2370730 h 2612432"/>
              <a:gd name="connsiteX2" fmla="*/ 6413632 w 11406072"/>
              <a:gd name="connsiteY2" fmla="*/ 550414 h 2612432"/>
              <a:gd name="connsiteX3" fmla="*/ 3584115 w 11406072"/>
              <a:gd name="connsiteY3" fmla="*/ 1401472 h 2612432"/>
              <a:gd name="connsiteX4" fmla="*/ 0 w 11406072"/>
              <a:gd name="connsiteY4" fmla="*/ 1313 h 2612432"/>
              <a:gd name="connsiteX0" fmla="*/ 11406072 w 11406072"/>
              <a:gd name="connsiteY0" fmla="*/ 2612511 h 2612511"/>
              <a:gd name="connsiteX1" fmla="*/ 9685158 w 11406072"/>
              <a:gd name="connsiteY1" fmla="*/ 2370809 h 2612511"/>
              <a:gd name="connsiteX2" fmla="*/ 6413632 w 11406072"/>
              <a:gd name="connsiteY2" fmla="*/ 550493 h 2612511"/>
              <a:gd name="connsiteX3" fmla="*/ 3295083 w 11406072"/>
              <a:gd name="connsiteY3" fmla="*/ 1318386 h 2612511"/>
              <a:gd name="connsiteX4" fmla="*/ 0 w 11406072"/>
              <a:gd name="connsiteY4" fmla="*/ 1392 h 2612511"/>
              <a:gd name="connsiteX0" fmla="*/ 11632272 w 11632272"/>
              <a:gd name="connsiteY0" fmla="*/ 2543359 h 2543359"/>
              <a:gd name="connsiteX1" fmla="*/ 9911358 w 11632272"/>
              <a:gd name="connsiteY1" fmla="*/ 2301657 h 2543359"/>
              <a:gd name="connsiteX2" fmla="*/ 6639832 w 11632272"/>
              <a:gd name="connsiteY2" fmla="*/ 481341 h 2543359"/>
              <a:gd name="connsiteX3" fmla="*/ 3521283 w 11632272"/>
              <a:gd name="connsiteY3" fmla="*/ 1249234 h 2543359"/>
              <a:gd name="connsiteX4" fmla="*/ 0 w 11632272"/>
              <a:gd name="connsiteY4" fmla="*/ 1545 h 2543359"/>
              <a:gd name="connsiteX0" fmla="*/ 11632272 w 11632272"/>
              <a:gd name="connsiteY0" fmla="*/ 2610020 h 2610020"/>
              <a:gd name="connsiteX1" fmla="*/ 9911358 w 11632272"/>
              <a:gd name="connsiteY1" fmla="*/ 2368318 h 2610020"/>
              <a:gd name="connsiteX2" fmla="*/ 6639832 w 11632272"/>
              <a:gd name="connsiteY2" fmla="*/ 548002 h 2610020"/>
              <a:gd name="connsiteX3" fmla="*/ 3521283 w 11632272"/>
              <a:gd name="connsiteY3" fmla="*/ 1315895 h 2610020"/>
              <a:gd name="connsiteX4" fmla="*/ 0 w 11632272"/>
              <a:gd name="connsiteY4" fmla="*/ 68206 h 2610020"/>
              <a:gd name="connsiteX0" fmla="*/ 11632272 w 11632272"/>
              <a:gd name="connsiteY0" fmla="*/ 2637590 h 2637590"/>
              <a:gd name="connsiteX1" fmla="*/ 9911358 w 11632272"/>
              <a:gd name="connsiteY1" fmla="*/ 2395888 h 2637590"/>
              <a:gd name="connsiteX2" fmla="*/ 6639832 w 11632272"/>
              <a:gd name="connsiteY2" fmla="*/ 575572 h 2637590"/>
              <a:gd name="connsiteX3" fmla="*/ 3521283 w 11632272"/>
              <a:gd name="connsiteY3" fmla="*/ 1343465 h 2637590"/>
              <a:gd name="connsiteX4" fmla="*/ 0 w 11632272"/>
              <a:gd name="connsiteY4" fmla="*/ 95776 h 2637590"/>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272" h="2638532">
                <a:moveTo>
                  <a:pt x="11632272" y="2638532"/>
                </a:moveTo>
                <a:cubicBezTo>
                  <a:pt x="10892824" y="2613895"/>
                  <a:pt x="10439737" y="2650403"/>
                  <a:pt x="9534358" y="2216637"/>
                </a:cubicBezTo>
                <a:cubicBezTo>
                  <a:pt x="8628979" y="1782871"/>
                  <a:pt x="7880778" y="846636"/>
                  <a:pt x="6878599" y="701264"/>
                </a:cubicBezTo>
                <a:cubicBezTo>
                  <a:pt x="5876420" y="555892"/>
                  <a:pt x="4667716" y="1445165"/>
                  <a:pt x="3521283" y="1344407"/>
                </a:cubicBezTo>
                <a:cubicBezTo>
                  <a:pt x="2374850" y="1243649"/>
                  <a:pt x="1929000" y="-411486"/>
                  <a:pt x="0" y="9671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5">
            <a:extLst>
              <a:ext uri="{FF2B5EF4-FFF2-40B4-BE49-F238E27FC236}">
                <a16:creationId xmlns:a16="http://schemas.microsoft.com/office/drawing/2014/main" id="{DCDAF032-43FB-C842-A59A-AACE5CEB2806}"/>
              </a:ext>
            </a:extLst>
          </p:cNvPr>
          <p:cNvSpPr>
            <a:spLocks noGrp="1"/>
          </p:cNvSpPr>
          <p:nvPr>
            <p:ph type="body" sz="quarter" idx="16" hasCustomPrompt="1"/>
          </p:nvPr>
        </p:nvSpPr>
        <p:spPr>
          <a:xfrm>
            <a:off x="479376" y="1069975"/>
            <a:ext cx="4176985" cy="2359025"/>
          </a:xfrm>
          <a:prstGeom prst="rect">
            <a:avLst/>
          </a:prstGeom>
        </p:spPr>
        <p:txBody>
          <a:bodyPr/>
          <a:lstStyle>
            <a:lvl1pPr marL="0" indent="0">
              <a:buFontTx/>
              <a:buNone/>
              <a:defRPr lang="en-GB" sz="1400" b="0" i="0" baseline="0" smtClean="0">
                <a:effectLst/>
                <a:latin typeface="Aktiv Grotesk Trial Thin" panose="020B0403020202020204" pitchFamily="34" charset="77"/>
              </a:defRPr>
            </a:lvl1pPr>
          </a:lstStyle>
          <a:p>
            <a:r>
              <a:rPr lang="en-GB" b="1" dirty="0">
                <a:solidFill>
                  <a:srgbClr val="393939"/>
                </a:solidFill>
                <a:effectLst/>
                <a:latin typeface="Aktiv Grotesk Trial" panose="020B0504020202020204" pitchFamily="34" charset="0"/>
              </a:rPr>
              <a:t>Think &amp; Build </a:t>
            </a:r>
            <a:r>
              <a:rPr lang="en-GB" b="1" dirty="0" err="1">
                <a:solidFill>
                  <a:srgbClr val="393939"/>
                </a:solidFill>
                <a:effectLst/>
                <a:latin typeface="Aktiv Grotesk Trial" panose="020B0504020202020204" pitchFamily="34" charset="0"/>
              </a:rPr>
              <a:t>Velosolutions</a:t>
            </a:r>
            <a:r>
              <a:rPr lang="en-GB" b="1" dirty="0">
                <a:solidFill>
                  <a:srgbClr val="393939"/>
                </a:solidFill>
                <a:effectLst/>
                <a:latin typeface="Aktiv Grotesk Trial" panose="020B0504020202020204" pitchFamily="34" charset="0"/>
              </a:rPr>
              <a:t> GmbH</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Via </a:t>
            </a:r>
            <a:r>
              <a:rPr lang="en-GB" dirty="0" err="1">
                <a:solidFill>
                  <a:srgbClr val="393939"/>
                </a:solidFill>
                <a:effectLst/>
                <a:latin typeface="Aktiv Grotesk Trial" panose="020B0504020202020204" pitchFamily="34" charset="0"/>
              </a:rPr>
              <a:t>Stenna</a:t>
            </a:r>
            <a:r>
              <a:rPr lang="en-GB" dirty="0">
                <a:solidFill>
                  <a:srgbClr val="393939"/>
                </a:solidFill>
                <a:effectLst/>
                <a:latin typeface="Aktiv Grotesk Trial" panose="020B0504020202020204" pitchFamily="34" charset="0"/>
              </a:rPr>
              <a:t> 4</a:t>
            </a:r>
            <a:br>
              <a:rPr lang="en-GB"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7017 </a:t>
            </a:r>
            <a:r>
              <a:rPr lang="en-GB" dirty="0" err="1">
                <a:solidFill>
                  <a:srgbClr val="393939"/>
                </a:solidFill>
                <a:effectLst/>
                <a:latin typeface="Aktiv Grotesk Trial" panose="020B0504020202020204" pitchFamily="34" charset="0"/>
              </a:rPr>
              <a:t>Flims</a:t>
            </a:r>
            <a:r>
              <a:rPr lang="en-GB" dirty="0">
                <a:solidFill>
                  <a:srgbClr val="393939"/>
                </a:solidFill>
                <a:effectLst/>
                <a:latin typeface="Aktiv Grotesk Trial" panose="020B0504020202020204" pitchFamily="34" charset="0"/>
              </a:rPr>
              <a:t> – Schweiz</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velosolutions.com</a:t>
            </a:r>
            <a:br>
              <a:rPr lang="en-GB" dirty="0">
                <a:solidFill>
                  <a:srgbClr val="393939"/>
                </a:solidFill>
                <a:effectLst/>
                <a:latin typeface="Aktiv Grotesk Trial" panose="020B0504020202020204" pitchFamily="34" charset="0"/>
              </a:rPr>
            </a:br>
            <a:endParaRPr lang="en-GB" dirty="0">
              <a:solidFill>
                <a:srgbClr val="393939"/>
              </a:solidFill>
              <a:effectLst/>
              <a:latin typeface="Aktiv Grotesk Trial" panose="020B0504020202020204" pitchFamily="34" charset="0"/>
            </a:endParaRPr>
          </a:p>
          <a:p>
            <a:r>
              <a:rPr lang="en-GB" b="1" dirty="0">
                <a:solidFill>
                  <a:srgbClr val="393939"/>
                </a:solidFill>
                <a:effectLst/>
                <a:latin typeface="Aktiv Grotesk Trial" panose="020B0504020202020204" pitchFamily="34" charset="0"/>
              </a:rPr>
              <a:t>Contact Person</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+41 81 911 12 12</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info@velosolutions.com</a:t>
            </a:r>
            <a:endParaRPr lang="en-GB" dirty="0">
              <a:solidFill>
                <a:srgbClr val="393939"/>
              </a:solidFill>
              <a:effectLst/>
              <a:latin typeface="Aktiv Grotesk Trial" panose="020B0504020202020204" pitchFamily="34" charset="0"/>
            </a:endParaRPr>
          </a:p>
        </p:txBody>
      </p:sp>
      <p:sp>
        <p:nvSpPr>
          <p:cNvPr id="8" name="Text Placeholder 3">
            <a:extLst>
              <a:ext uri="{FF2B5EF4-FFF2-40B4-BE49-F238E27FC236}">
                <a16:creationId xmlns:a16="http://schemas.microsoft.com/office/drawing/2014/main" id="{AB780458-95AF-754F-A761-8322BBD55463}"/>
              </a:ext>
            </a:extLst>
          </p:cNvPr>
          <p:cNvSpPr>
            <a:spLocks noGrp="1"/>
          </p:cNvSpPr>
          <p:nvPr>
            <p:ph type="body" sz="quarter" idx="17" hasCustomPrompt="1"/>
          </p:nvPr>
        </p:nvSpPr>
        <p:spPr>
          <a:xfrm>
            <a:off x="0" y="5513375"/>
            <a:ext cx="7278291" cy="1011969"/>
          </a:xfrm>
          <a:prstGeom prst="rect">
            <a:avLst/>
          </a:prstGeom>
          <a:gradFill>
            <a:gsLst>
              <a:gs pos="100000">
                <a:schemeClr val="bg1">
                  <a:alpha val="0"/>
                </a:schemeClr>
              </a:gs>
              <a:gs pos="59000">
                <a:schemeClr val="bg1"/>
              </a:gs>
              <a:gs pos="0">
                <a:srgbClr val="FFFFFF"/>
              </a:gs>
            </a:gsLst>
            <a:lin ang="0" scaled="0"/>
          </a:gradFill>
        </p:spPr>
        <p:txBody>
          <a:bodyPr lIns="180000" tIns="108000" rIns="180000" bIns="0" anchor="ctr"/>
          <a:lstStyle>
            <a:lvl1pPr marL="0" marR="0" indent="0" algn="l" defTabSz="914400" rtl="0" eaLnBrk="1" fontAlgn="auto" latinLnBrk="0" hangingPunct="1">
              <a:lnSpc>
                <a:spcPct val="90000"/>
              </a:lnSpc>
              <a:spcBef>
                <a:spcPts val="1000"/>
              </a:spcBef>
              <a:spcAft>
                <a:spcPts val="0"/>
              </a:spcAft>
              <a:buClrTx/>
              <a:buSzTx/>
              <a:buFontTx/>
              <a:buNone/>
              <a:tabLst/>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CH" dirty="0"/>
              <a:t> </a:t>
            </a:r>
            <a:r>
              <a:rPr lang="en-GB" dirty="0"/>
              <a:t>Here some final words</a:t>
            </a:r>
            <a:endParaRPr lang="en-CH" dirty="0"/>
          </a:p>
        </p:txBody>
      </p:sp>
    </p:spTree>
    <p:extLst>
      <p:ext uri="{BB962C8B-B14F-4D97-AF65-F5344CB8AC3E}">
        <p14:creationId xmlns:p14="http://schemas.microsoft.com/office/powerpoint/2010/main" val="1956539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08298" y="-56221"/>
            <a:ext cx="7883704" cy="69553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710801 w 7131151"/>
              <a:gd name="connsiteY0" fmla="*/ 0 h 6914222"/>
              <a:gd name="connsiteX1" fmla="*/ 7131151 w 7131151"/>
              <a:gd name="connsiteY1" fmla="*/ 56222 h 6914222"/>
              <a:gd name="connsiteX2" fmla="*/ 7131151 w 7131151"/>
              <a:gd name="connsiteY2" fmla="*/ 6914222 h 6914222"/>
              <a:gd name="connsiteX3" fmla="*/ 1035151 w 7131151"/>
              <a:gd name="connsiteY3" fmla="*/ 6914222 h 6914222"/>
              <a:gd name="connsiteX4" fmla="*/ 1593951 w 7131151"/>
              <a:gd name="connsiteY4" fmla="*/ 3650321 h 6914222"/>
              <a:gd name="connsiteX5" fmla="*/ 710801 w 7131151"/>
              <a:gd name="connsiteY5" fmla="*/ 0 h 6914222"/>
              <a:gd name="connsiteX0" fmla="*/ 1210478 w 7630828"/>
              <a:gd name="connsiteY0" fmla="*/ 0 h 6914222"/>
              <a:gd name="connsiteX1" fmla="*/ 7630828 w 7630828"/>
              <a:gd name="connsiteY1" fmla="*/ 56222 h 6914222"/>
              <a:gd name="connsiteX2" fmla="*/ 7630828 w 7630828"/>
              <a:gd name="connsiteY2" fmla="*/ 6914222 h 6914222"/>
              <a:gd name="connsiteX3" fmla="*/ 1534828 w 7630828"/>
              <a:gd name="connsiteY3" fmla="*/ 6914222 h 6914222"/>
              <a:gd name="connsiteX4" fmla="*/ 326473 w 7630828"/>
              <a:gd name="connsiteY4" fmla="*/ 3650321 h 6914222"/>
              <a:gd name="connsiteX5" fmla="*/ 1210478 w 7630828"/>
              <a:gd name="connsiteY5" fmla="*/ 0 h 6914222"/>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270178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167437 h 6955319"/>
              <a:gd name="connsiteX5" fmla="*/ 1463354 w 7883704"/>
              <a:gd name="connsiteY5" fmla="*/ 0 h 69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704" h="6955319">
                <a:moveTo>
                  <a:pt x="1463354" y="0"/>
                </a:moveTo>
                <a:lnTo>
                  <a:pt x="7883704" y="56222"/>
                </a:lnTo>
                <a:lnTo>
                  <a:pt x="7883704" y="6914222"/>
                </a:lnTo>
                <a:lnTo>
                  <a:pt x="0" y="6955319"/>
                </a:lnTo>
                <a:cubicBezTo>
                  <a:pt x="1158317" y="4836560"/>
                  <a:pt x="633407" y="3751304"/>
                  <a:pt x="394414" y="3167437"/>
                </a:cubicBezTo>
                <a:cubicBezTo>
                  <a:pt x="155421" y="2583570"/>
                  <a:pt x="-528429" y="2040466"/>
                  <a:pt x="1463354"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3888234"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29" y="2276872"/>
            <a:ext cx="3578250"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3337369"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p>
        </p:txBody>
      </p:sp>
      <p:sp>
        <p:nvSpPr>
          <p:cNvPr id="8" name="Text Placeholder 3">
            <a:extLst>
              <a:ext uri="{FF2B5EF4-FFF2-40B4-BE49-F238E27FC236}">
                <a16:creationId xmlns:a16="http://schemas.microsoft.com/office/drawing/2014/main" id="{8CECB897-193B-5D45-96B5-9EBDA97BE813}"/>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596544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1873627" y="1440974"/>
            <a:ext cx="10372165" cy="556046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4164853 w 6096000"/>
              <a:gd name="connsiteY0" fmla="*/ 0 h 6865470"/>
              <a:gd name="connsiteX1" fmla="*/ 6096000 w 6096000"/>
              <a:gd name="connsiteY1" fmla="*/ 7470 h 6865470"/>
              <a:gd name="connsiteX2" fmla="*/ 6096000 w 6096000"/>
              <a:gd name="connsiteY2" fmla="*/ 6865470 h 6865470"/>
              <a:gd name="connsiteX3" fmla="*/ 0 w 6096000"/>
              <a:gd name="connsiteY3" fmla="*/ 6865470 h 6865470"/>
              <a:gd name="connsiteX4" fmla="*/ 558800 w 6096000"/>
              <a:gd name="connsiteY4" fmla="*/ 3601569 h 6865470"/>
              <a:gd name="connsiteX5" fmla="*/ 4164853 w 6096000"/>
              <a:gd name="connsiteY5" fmla="*/ 0 h 6865470"/>
              <a:gd name="connsiteX0" fmla="*/ 4164853 w 6149788"/>
              <a:gd name="connsiteY0" fmla="*/ 0 h 6865470"/>
              <a:gd name="connsiteX1" fmla="*/ 6149788 w 6149788"/>
              <a:gd name="connsiteY1" fmla="*/ 1298388 h 6865470"/>
              <a:gd name="connsiteX2" fmla="*/ 6096000 w 6149788"/>
              <a:gd name="connsiteY2" fmla="*/ 6865470 h 6865470"/>
              <a:gd name="connsiteX3" fmla="*/ 0 w 6149788"/>
              <a:gd name="connsiteY3" fmla="*/ 6865470 h 6865470"/>
              <a:gd name="connsiteX4" fmla="*/ 558800 w 6149788"/>
              <a:gd name="connsiteY4" fmla="*/ 3601569 h 6865470"/>
              <a:gd name="connsiteX5" fmla="*/ 4164853 w 6149788"/>
              <a:gd name="connsiteY5" fmla="*/ 0 h 6865470"/>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558800 w 6149788"/>
              <a:gd name="connsiteY4" fmla="*/ 2303181 h 5567082"/>
              <a:gd name="connsiteX5" fmla="*/ 4039347 w 6149788"/>
              <a:gd name="connsiteY5" fmla="*/ 216647 h 5567082"/>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1455271 w 6149788"/>
              <a:gd name="connsiteY4" fmla="*/ 2607981 h 5567082"/>
              <a:gd name="connsiteX5" fmla="*/ 4039347 w 6149788"/>
              <a:gd name="connsiteY5" fmla="*/ 216647 h 5567082"/>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311188 h 5805058"/>
              <a:gd name="connsiteX1" fmla="*/ 10372164 w 10372164"/>
              <a:gd name="connsiteY1" fmla="*/ 94541 h 5805058"/>
              <a:gd name="connsiteX2" fmla="*/ 10318376 w 10372164"/>
              <a:gd name="connsiteY2" fmla="*/ 5661623 h 5805058"/>
              <a:gd name="connsiteX3" fmla="*/ 0 w 10372164"/>
              <a:gd name="connsiteY3" fmla="*/ 5805058 h 5805058"/>
              <a:gd name="connsiteX4" fmla="*/ 6995459 w 10372164"/>
              <a:gd name="connsiteY4" fmla="*/ 3643816 h 5805058"/>
              <a:gd name="connsiteX5" fmla="*/ 8261723 w 10372164"/>
              <a:gd name="connsiteY5" fmla="*/ 311188 h 5805058"/>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05929 w 10372164"/>
              <a:gd name="connsiteY4" fmla="*/ 2778310 h 5710517"/>
              <a:gd name="connsiteX5" fmla="*/ 8261723 w 10372164"/>
              <a:gd name="connsiteY5" fmla="*/ 216647 h 5710517"/>
              <a:gd name="connsiteX0" fmla="*/ 8261723 w 10372164"/>
              <a:gd name="connsiteY0" fmla="*/ 217911 h 5711781"/>
              <a:gd name="connsiteX1" fmla="*/ 10372164 w 10372164"/>
              <a:gd name="connsiteY1" fmla="*/ 1264 h 5711781"/>
              <a:gd name="connsiteX2" fmla="*/ 10318376 w 10372164"/>
              <a:gd name="connsiteY2" fmla="*/ 5568346 h 5711781"/>
              <a:gd name="connsiteX3" fmla="*/ 0 w 10372164"/>
              <a:gd name="connsiteY3" fmla="*/ 5711781 h 5711781"/>
              <a:gd name="connsiteX4" fmla="*/ 5605929 w 10372164"/>
              <a:gd name="connsiteY4" fmla="*/ 2779574 h 5711781"/>
              <a:gd name="connsiteX5" fmla="*/ 8261723 w 10372164"/>
              <a:gd name="connsiteY5" fmla="*/ 217911 h 5711781"/>
              <a:gd name="connsiteX0" fmla="*/ 8261723 w 10381129"/>
              <a:gd name="connsiteY0" fmla="*/ 221611 h 5715481"/>
              <a:gd name="connsiteX1" fmla="*/ 10381129 w 10381129"/>
              <a:gd name="connsiteY1" fmla="*/ 85646 h 5715481"/>
              <a:gd name="connsiteX2" fmla="*/ 10318376 w 10381129"/>
              <a:gd name="connsiteY2" fmla="*/ 5572046 h 5715481"/>
              <a:gd name="connsiteX3" fmla="*/ 0 w 10381129"/>
              <a:gd name="connsiteY3" fmla="*/ 5715481 h 5715481"/>
              <a:gd name="connsiteX4" fmla="*/ 5605929 w 10381129"/>
              <a:gd name="connsiteY4" fmla="*/ 2783274 h 5715481"/>
              <a:gd name="connsiteX5" fmla="*/ 8261723 w 10381129"/>
              <a:gd name="connsiteY5" fmla="*/ 221611 h 5715481"/>
              <a:gd name="connsiteX0" fmla="*/ 7831417 w 10381129"/>
              <a:gd name="connsiteY0" fmla="*/ 422835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831417 w 10381129"/>
              <a:gd name="connsiteY5" fmla="*/ 422835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588000 w 10381129"/>
              <a:gd name="connsiteY4" fmla="*/ 2643840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72165"/>
              <a:gd name="connsiteY0" fmla="*/ 297329 h 5549153"/>
              <a:gd name="connsiteX1" fmla="*/ 10372165 w 10372165"/>
              <a:gd name="connsiteY1" fmla="*/ 0 h 5549153"/>
              <a:gd name="connsiteX2" fmla="*/ 10318376 w 10372165"/>
              <a:gd name="connsiteY2" fmla="*/ 5405718 h 5549153"/>
              <a:gd name="connsiteX3" fmla="*/ 0 w 10372165"/>
              <a:gd name="connsiteY3" fmla="*/ 5549153 h 5549153"/>
              <a:gd name="connsiteX4" fmla="*/ 5668682 w 10372165"/>
              <a:gd name="connsiteY4" fmla="*/ 2661769 h 5549153"/>
              <a:gd name="connsiteX5" fmla="*/ 7903134 w 10372165"/>
              <a:gd name="connsiteY5" fmla="*/ 297329 h 5549153"/>
              <a:gd name="connsiteX0" fmla="*/ 7903134 w 10372165"/>
              <a:gd name="connsiteY0" fmla="*/ 328002 h 5579826"/>
              <a:gd name="connsiteX1" fmla="*/ 10372165 w 10372165"/>
              <a:gd name="connsiteY1" fmla="*/ 30673 h 5579826"/>
              <a:gd name="connsiteX2" fmla="*/ 10318376 w 10372165"/>
              <a:gd name="connsiteY2" fmla="*/ 5436391 h 5579826"/>
              <a:gd name="connsiteX3" fmla="*/ 0 w 10372165"/>
              <a:gd name="connsiteY3" fmla="*/ 5579826 h 5579826"/>
              <a:gd name="connsiteX4" fmla="*/ 5668682 w 10372165"/>
              <a:gd name="connsiteY4" fmla="*/ 2692442 h 5579826"/>
              <a:gd name="connsiteX5" fmla="*/ 7903134 w 10372165"/>
              <a:gd name="connsiteY5" fmla="*/ 328002 h 5579826"/>
              <a:gd name="connsiteX0" fmla="*/ 7903134 w 10372165"/>
              <a:gd name="connsiteY0" fmla="*/ 300996 h 5552820"/>
              <a:gd name="connsiteX1" fmla="*/ 10372165 w 10372165"/>
              <a:gd name="connsiteY1" fmla="*/ 3667 h 5552820"/>
              <a:gd name="connsiteX2" fmla="*/ 10318376 w 10372165"/>
              <a:gd name="connsiteY2" fmla="*/ 5409385 h 5552820"/>
              <a:gd name="connsiteX3" fmla="*/ 0 w 10372165"/>
              <a:gd name="connsiteY3" fmla="*/ 5552820 h 5552820"/>
              <a:gd name="connsiteX4" fmla="*/ 5668682 w 10372165"/>
              <a:gd name="connsiteY4" fmla="*/ 2665436 h 5552820"/>
              <a:gd name="connsiteX5" fmla="*/ 7903134 w 10372165"/>
              <a:gd name="connsiteY5" fmla="*/ 300996 h 5552820"/>
              <a:gd name="connsiteX0" fmla="*/ 7903134 w 10372165"/>
              <a:gd name="connsiteY0" fmla="*/ 331906 h 5583730"/>
              <a:gd name="connsiteX1" fmla="*/ 10372165 w 10372165"/>
              <a:gd name="connsiteY1" fmla="*/ 34577 h 5583730"/>
              <a:gd name="connsiteX2" fmla="*/ 10318376 w 10372165"/>
              <a:gd name="connsiteY2" fmla="*/ 5440295 h 5583730"/>
              <a:gd name="connsiteX3" fmla="*/ 0 w 10372165"/>
              <a:gd name="connsiteY3" fmla="*/ 5583730 h 5583730"/>
              <a:gd name="connsiteX4" fmla="*/ 5668682 w 10372165"/>
              <a:gd name="connsiteY4" fmla="*/ 2696346 h 5583730"/>
              <a:gd name="connsiteX5" fmla="*/ 7903134 w 10372165"/>
              <a:gd name="connsiteY5" fmla="*/ 331906 h 5583730"/>
              <a:gd name="connsiteX0" fmla="*/ 7903134 w 10372165"/>
              <a:gd name="connsiteY0" fmla="*/ 308638 h 5560462"/>
              <a:gd name="connsiteX1" fmla="*/ 10372165 w 10372165"/>
              <a:gd name="connsiteY1" fmla="*/ 11309 h 5560462"/>
              <a:gd name="connsiteX2" fmla="*/ 10318376 w 10372165"/>
              <a:gd name="connsiteY2" fmla="*/ 5417027 h 5560462"/>
              <a:gd name="connsiteX3" fmla="*/ 0 w 10372165"/>
              <a:gd name="connsiteY3" fmla="*/ 5560462 h 5560462"/>
              <a:gd name="connsiteX4" fmla="*/ 5668682 w 10372165"/>
              <a:gd name="connsiteY4" fmla="*/ 2673078 h 5560462"/>
              <a:gd name="connsiteX5" fmla="*/ 7903134 w 10372165"/>
              <a:gd name="connsiteY5" fmla="*/ 308638 h 55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2165" h="5560462">
                <a:moveTo>
                  <a:pt x="7903134" y="308638"/>
                </a:moveTo>
                <a:cubicBezTo>
                  <a:pt x="8687048" y="-134990"/>
                  <a:pt x="9543179" y="38701"/>
                  <a:pt x="10372165" y="11309"/>
                </a:cubicBezTo>
                <a:lnTo>
                  <a:pt x="10318376" y="5417027"/>
                </a:lnTo>
                <a:lnTo>
                  <a:pt x="0" y="5560462"/>
                </a:lnTo>
                <a:cubicBezTo>
                  <a:pt x="2603749" y="5216815"/>
                  <a:pt x="4728010" y="3745606"/>
                  <a:pt x="5668682" y="2673078"/>
                </a:cubicBezTo>
                <a:cubicBezTo>
                  <a:pt x="6609354" y="1600550"/>
                  <a:pt x="7119220" y="752266"/>
                  <a:pt x="7903134" y="308638"/>
                </a:cubicBezTo>
                <a:close/>
              </a:path>
            </a:pathLst>
          </a:custGeom>
          <a:ln>
            <a:noFill/>
          </a:ln>
        </p:spPr>
        <p:txBody>
          <a:bodyPr rIns="576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pPr lvl="0"/>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3034" y="1035491"/>
            <a:ext cx="11923971" cy="6061579"/>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Lst>
            <a:ahLst/>
            <a:cxnLst>
              <a:cxn ang="0">
                <a:pos x="connsiteX0" y="connsiteY0"/>
              </a:cxn>
              <a:cxn ang="0">
                <a:pos x="connsiteX1" y="connsiteY1"/>
              </a:cxn>
              <a:cxn ang="0">
                <a:pos x="connsiteX2" y="connsiteY2"/>
              </a:cxn>
            </a:cxnLst>
            <a:rect l="l" t="t" r="r" b="b"/>
            <a:pathLst>
              <a:path w="11923971" h="6064408">
                <a:moveTo>
                  <a:pt x="11923971" y="0"/>
                </a:moveTo>
                <a:cubicBezTo>
                  <a:pt x="9580791" y="64908"/>
                  <a:pt x="8833664" y="-199572"/>
                  <a:pt x="6907171" y="2367229"/>
                </a:cubicBezTo>
                <a:cubicBezTo>
                  <a:pt x="4980678" y="4934030"/>
                  <a:pt x="2000250" y="5343990"/>
                  <a:pt x="0" y="606440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90872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2137545"/>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&lt;</a:t>
            </a:r>
          </a:p>
        </p:txBody>
      </p:sp>
      <p:sp>
        <p:nvSpPr>
          <p:cNvPr id="11" name="Text Placeholder 3">
            <a:extLst>
              <a:ext uri="{FF2B5EF4-FFF2-40B4-BE49-F238E27FC236}">
                <a16:creationId xmlns:a16="http://schemas.microsoft.com/office/drawing/2014/main" id="{D0A2D9E6-988B-F14C-ACA5-40EE1968F9E1}"/>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641367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Image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FF2560-D80D-A24A-BE97-4B0EA3D5A8B5}"/>
              </a:ext>
            </a:extLst>
          </p:cNvPr>
          <p:cNvSpPr>
            <a:spLocks noGrp="1"/>
          </p:cNvSpPr>
          <p:nvPr>
            <p:ph type="pic" sz="quarter" idx="15" hasCustomPrompt="1"/>
          </p:nvPr>
        </p:nvSpPr>
        <p:spPr>
          <a:xfrm>
            <a:off x="-19049" y="-25400"/>
            <a:ext cx="12231333" cy="690244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 name="connsiteX4" fmla="*/ 0 w 12191999"/>
              <a:gd name="connsiteY4"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10160 w 12202159"/>
              <a:gd name="connsiteY3" fmla="*/ 685799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3444240 w 12202159"/>
              <a:gd name="connsiteY3" fmla="*/ 171703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624320 w 12202159"/>
              <a:gd name="connsiteY3" fmla="*/ 360680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718560 w 12202159"/>
              <a:gd name="connsiteY4" fmla="*/ 16459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0 w 12211049"/>
              <a:gd name="connsiteY0" fmla="*/ 0 h 6883399"/>
              <a:gd name="connsiteX1" fmla="*/ 12211049 w 12211049"/>
              <a:gd name="connsiteY1" fmla="*/ 25400 h 6883399"/>
              <a:gd name="connsiteX2" fmla="*/ 12211049 w 12211049"/>
              <a:gd name="connsiteY2" fmla="*/ 6883399 h 6883399"/>
              <a:gd name="connsiteX3" fmla="*/ 7110730 w 12211049"/>
              <a:gd name="connsiteY3" fmla="*/ 5166360 h 6883399"/>
              <a:gd name="connsiteX4" fmla="*/ 3686810 w 12211049"/>
              <a:gd name="connsiteY4" fmla="*/ 1823719 h 6883399"/>
              <a:gd name="connsiteX5" fmla="*/ 8890 w 12211049"/>
              <a:gd name="connsiteY5" fmla="*/ 716280 h 6883399"/>
              <a:gd name="connsiteX6" fmla="*/ 0 w 12211049"/>
              <a:gd name="connsiteY6" fmla="*/ 0 h 6883399"/>
              <a:gd name="connsiteX0" fmla="*/ 0 w 12226924"/>
              <a:gd name="connsiteY0" fmla="*/ 0 h 6883399"/>
              <a:gd name="connsiteX1" fmla="*/ 12226924 w 12226924"/>
              <a:gd name="connsiteY1" fmla="*/ 6350 h 6883399"/>
              <a:gd name="connsiteX2" fmla="*/ 12211049 w 12226924"/>
              <a:gd name="connsiteY2" fmla="*/ 6883399 h 6883399"/>
              <a:gd name="connsiteX3" fmla="*/ 7110730 w 12226924"/>
              <a:gd name="connsiteY3" fmla="*/ 5166360 h 6883399"/>
              <a:gd name="connsiteX4" fmla="*/ 3686810 w 12226924"/>
              <a:gd name="connsiteY4" fmla="*/ 1823719 h 6883399"/>
              <a:gd name="connsiteX5" fmla="*/ 8890 w 12226924"/>
              <a:gd name="connsiteY5" fmla="*/ 716280 h 6883399"/>
              <a:gd name="connsiteX6" fmla="*/ 0 w 12226924"/>
              <a:gd name="connsiteY6" fmla="*/ 0 h 6883399"/>
              <a:gd name="connsiteX0" fmla="*/ 0 w 12231333"/>
              <a:gd name="connsiteY0" fmla="*/ 0 h 6902449"/>
              <a:gd name="connsiteX1" fmla="*/ 12226924 w 12231333"/>
              <a:gd name="connsiteY1" fmla="*/ 6350 h 6902449"/>
              <a:gd name="connsiteX2" fmla="*/ 12230099 w 12231333"/>
              <a:gd name="connsiteY2" fmla="*/ 6902449 h 6902449"/>
              <a:gd name="connsiteX3" fmla="*/ 7110730 w 12231333"/>
              <a:gd name="connsiteY3" fmla="*/ 5166360 h 6902449"/>
              <a:gd name="connsiteX4" fmla="*/ 3686810 w 12231333"/>
              <a:gd name="connsiteY4" fmla="*/ 1823719 h 6902449"/>
              <a:gd name="connsiteX5" fmla="*/ 8890 w 12231333"/>
              <a:gd name="connsiteY5" fmla="*/ 716280 h 6902449"/>
              <a:gd name="connsiteX6" fmla="*/ 0 w 12231333"/>
              <a:gd name="connsiteY6" fmla="*/ 0 h 690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333" h="6902449">
                <a:moveTo>
                  <a:pt x="0" y="0"/>
                </a:moveTo>
                <a:lnTo>
                  <a:pt x="12226924" y="6350"/>
                </a:lnTo>
                <a:cubicBezTo>
                  <a:pt x="12221632" y="2298700"/>
                  <a:pt x="12235391" y="4610099"/>
                  <a:pt x="12230099" y="6902449"/>
                </a:cubicBezTo>
                <a:cubicBezTo>
                  <a:pt x="10905913" y="6543463"/>
                  <a:pt x="8534612" y="6012815"/>
                  <a:pt x="7110730" y="5166360"/>
                </a:cubicBezTo>
                <a:cubicBezTo>
                  <a:pt x="5686849" y="4319905"/>
                  <a:pt x="4807797" y="2934545"/>
                  <a:pt x="3686810" y="1823719"/>
                </a:cubicBezTo>
                <a:cubicBezTo>
                  <a:pt x="2565823" y="712893"/>
                  <a:pt x="1200997" y="760306"/>
                  <a:pt x="8890" y="716280"/>
                </a:cubicBezTo>
                <a:lnTo>
                  <a:pt x="0" y="0"/>
                </a:lnTo>
                <a:close/>
              </a:path>
            </a:pathLst>
          </a:custGeom>
        </p:spPr>
        <p:txBody>
          <a:bodyPr rIns="1188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flipH="1">
            <a:off x="-456727" y="1052736"/>
            <a:ext cx="12029988" cy="6021823"/>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2029988 w 12029988"/>
              <a:gd name="connsiteY0" fmla="*/ 0 h 6024633"/>
              <a:gd name="connsiteX1" fmla="*/ 7013188 w 12029988"/>
              <a:gd name="connsiteY1" fmla="*/ 2367229 h 6024633"/>
              <a:gd name="connsiteX2" fmla="*/ 0 w 12029988"/>
              <a:gd name="connsiteY2" fmla="*/ 6024633 h 6024633"/>
              <a:gd name="connsiteX0" fmla="*/ 12029988 w 12029988"/>
              <a:gd name="connsiteY0" fmla="*/ 0 h 6024633"/>
              <a:gd name="connsiteX1" fmla="*/ 7013188 w 12029988"/>
              <a:gd name="connsiteY1" fmla="*/ 2367229 h 6024633"/>
              <a:gd name="connsiteX2" fmla="*/ 0 w 12029988"/>
              <a:gd name="connsiteY2" fmla="*/ 6024633 h 6024633"/>
            </a:gdLst>
            <a:ahLst/>
            <a:cxnLst>
              <a:cxn ang="0">
                <a:pos x="connsiteX0" y="connsiteY0"/>
              </a:cxn>
              <a:cxn ang="0">
                <a:pos x="connsiteX1" y="connsiteY1"/>
              </a:cxn>
              <a:cxn ang="0">
                <a:pos x="connsiteX2" y="connsiteY2"/>
              </a:cxn>
            </a:cxnLst>
            <a:rect l="l" t="t" r="r" b="b"/>
            <a:pathLst>
              <a:path w="12029988" h="6024633">
                <a:moveTo>
                  <a:pt x="12029988" y="0"/>
                </a:moveTo>
                <a:cubicBezTo>
                  <a:pt x="9686808" y="64908"/>
                  <a:pt x="8939681" y="-199572"/>
                  <a:pt x="7013188" y="2367229"/>
                </a:cubicBezTo>
                <a:cubicBezTo>
                  <a:pt x="5086695" y="4934030"/>
                  <a:pt x="2397815" y="5330731"/>
                  <a:pt x="0" y="60246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1" y="2514578"/>
            <a:ext cx="3143672"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594202"/>
            <a:ext cx="3024857"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endParaRPr lang="en-GB" dirty="0"/>
          </a:p>
        </p:txBody>
      </p:sp>
      <p:sp>
        <p:nvSpPr>
          <p:cNvPr id="14" name="Text Placeholder 13">
            <a:extLst>
              <a:ext uri="{FF2B5EF4-FFF2-40B4-BE49-F238E27FC236}">
                <a16:creationId xmlns:a16="http://schemas.microsoft.com/office/drawing/2014/main" id="{0DE23F2B-3CA5-4149-849D-600081830CAA}"/>
              </a:ext>
            </a:extLst>
          </p:cNvPr>
          <p:cNvSpPr>
            <a:spLocks noGrp="1" noChangeAspect="1"/>
          </p:cNvSpPr>
          <p:nvPr>
            <p:ph type="body" sz="quarter" idx="16" hasCustomPrompt="1"/>
          </p:nvPr>
        </p:nvSpPr>
        <p:spPr>
          <a:xfrm>
            <a:off x="111600" y="116632"/>
            <a:ext cx="352214" cy="3312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
        <p:nvSpPr>
          <p:cNvPr id="12" name="Text Placeholder 3">
            <a:extLst>
              <a:ext uri="{FF2B5EF4-FFF2-40B4-BE49-F238E27FC236}">
                <a16:creationId xmlns:a16="http://schemas.microsoft.com/office/drawing/2014/main" id="{6AA59D99-0218-2347-AD57-B3B31E812369}"/>
              </a:ext>
            </a:extLst>
          </p:cNvPr>
          <p:cNvSpPr>
            <a:spLocks noGrp="1"/>
          </p:cNvSpPr>
          <p:nvPr>
            <p:ph type="body" sz="quarter" idx="17"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048430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Image 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5002649" y="-25399"/>
            <a:ext cx="7189354" cy="691111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9354" h="6911110">
                <a:moveTo>
                  <a:pt x="0" y="0"/>
                </a:moveTo>
                <a:lnTo>
                  <a:pt x="7189354" y="25400"/>
                </a:lnTo>
                <a:lnTo>
                  <a:pt x="7189354" y="6883400"/>
                </a:lnTo>
                <a:lnTo>
                  <a:pt x="3039917" y="6911110"/>
                </a:lnTo>
                <a:cubicBezTo>
                  <a:pt x="3089948" y="4807528"/>
                  <a:pt x="1001952" y="4542751"/>
                  <a:pt x="495299" y="3390899"/>
                </a:cubicBezTo>
                <a:cubicBezTo>
                  <a:pt x="-11354" y="2239047"/>
                  <a:pt x="841471" y="1243830"/>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3356397"/>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endParaRPr lang="en-GB" dirty="0"/>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4276476" y="-420782"/>
            <a:ext cx="3624986" cy="7528856"/>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Lst>
            <a:ahLst/>
            <a:cxnLst>
              <a:cxn ang="0">
                <a:pos x="connsiteX0" y="connsiteY0"/>
              </a:cxn>
              <a:cxn ang="0">
                <a:pos x="connsiteX1" y="connsiteY1"/>
              </a:cxn>
              <a:cxn ang="0">
                <a:pos x="connsiteX2" y="connsiteY2"/>
              </a:cxn>
              <a:cxn ang="0">
                <a:pos x="connsiteX3" y="connsiteY3"/>
              </a:cxn>
            </a:cxnLst>
            <a:rect l="l" t="t" r="r" b="b"/>
            <a:pathLst>
              <a:path w="3288014" h="7532369">
                <a:moveTo>
                  <a:pt x="3288014" y="0"/>
                </a:moveTo>
                <a:cubicBezTo>
                  <a:pt x="2437980" y="743263"/>
                  <a:pt x="2379903" y="1458500"/>
                  <a:pt x="2499545" y="2416841"/>
                </a:cubicBezTo>
                <a:cubicBezTo>
                  <a:pt x="2619187" y="3375182"/>
                  <a:pt x="2769938" y="4204409"/>
                  <a:pt x="1366864" y="5126302"/>
                </a:cubicBezTo>
                <a:cubicBezTo>
                  <a:pt x="-36210" y="6048195"/>
                  <a:pt x="171450" y="7089986"/>
                  <a:pt x="0" y="75323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733CF942-2DDF-D04A-AA0F-39F1D84E8204}"/>
              </a:ext>
            </a:extLst>
          </p:cNvPr>
          <p:cNvSpPr>
            <a:spLocks noGrp="1"/>
          </p:cNvSpPr>
          <p:nvPr>
            <p:ph type="body" sz="quarter" idx="12" hasCustomPrompt="1"/>
          </p:nvPr>
        </p:nvSpPr>
        <p:spPr>
          <a:xfrm>
            <a:off x="7653"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1" name="Text Placeholder 3">
            <a:extLst>
              <a:ext uri="{FF2B5EF4-FFF2-40B4-BE49-F238E27FC236}">
                <a16:creationId xmlns:a16="http://schemas.microsoft.com/office/drawing/2014/main" id="{C51C8C2F-B1DA-5849-B9AA-9C7EB29025D5}"/>
              </a:ext>
            </a:extLst>
          </p:cNvPr>
          <p:cNvSpPr>
            <a:spLocks noGrp="1"/>
          </p:cNvSpPr>
          <p:nvPr>
            <p:ph type="body" sz="quarter" idx="15"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499615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Image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650635" y="-37755"/>
            <a:ext cx="7541367" cy="692964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1367" h="6929646">
                <a:moveTo>
                  <a:pt x="3441202" y="0"/>
                </a:moveTo>
                <a:lnTo>
                  <a:pt x="7541367" y="37757"/>
                </a:lnTo>
                <a:lnTo>
                  <a:pt x="7541367" y="6895757"/>
                </a:lnTo>
                <a:lnTo>
                  <a:pt x="0" y="6929646"/>
                </a:lnTo>
                <a:cubicBezTo>
                  <a:pt x="476339" y="5178232"/>
                  <a:pt x="2077862" y="5478775"/>
                  <a:pt x="2527830" y="3977845"/>
                </a:cubicBezTo>
                <a:cubicBezTo>
                  <a:pt x="2977798" y="2476915"/>
                  <a:pt x="2089349" y="941090"/>
                  <a:pt x="3441202" y="0"/>
                </a:cubicBezTo>
                <a:close/>
              </a:path>
            </a:pathLst>
          </a:custGeom>
          <a:ln>
            <a:noFill/>
          </a:ln>
        </p:spPr>
        <p:txBody>
          <a:bodyPr rIns="540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226418" y="-333057"/>
            <a:ext cx="3624983" cy="7394385"/>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139186 w 3288014"/>
              <a:gd name="connsiteY2" fmla="*/ 5287742 h 7532369"/>
              <a:gd name="connsiteX3" fmla="*/ 0 w 3288014"/>
              <a:gd name="connsiteY3" fmla="*/ 7532369 h 7532369"/>
              <a:gd name="connsiteX0" fmla="*/ 3303161 w 3303161"/>
              <a:gd name="connsiteY0" fmla="*/ 0 h 7532369"/>
              <a:gd name="connsiteX1" fmla="*/ 2514692 w 3303161"/>
              <a:gd name="connsiteY1" fmla="*/ 2416841 h 7532369"/>
              <a:gd name="connsiteX2" fmla="*/ 1154333 w 3303161"/>
              <a:gd name="connsiteY2" fmla="*/ 5287742 h 7532369"/>
              <a:gd name="connsiteX3" fmla="*/ 15147 w 3303161"/>
              <a:gd name="connsiteY3" fmla="*/ 7532369 h 7532369"/>
              <a:gd name="connsiteX0" fmla="*/ 3298579 w 3298579"/>
              <a:gd name="connsiteY0" fmla="*/ 0 h 7532369"/>
              <a:gd name="connsiteX1" fmla="*/ 2510110 w 3298579"/>
              <a:gd name="connsiteY1" fmla="*/ 2416841 h 7532369"/>
              <a:gd name="connsiteX2" fmla="*/ 1149751 w 3298579"/>
              <a:gd name="connsiteY2" fmla="*/ 5287742 h 7532369"/>
              <a:gd name="connsiteX3" fmla="*/ 10565 w 3298579"/>
              <a:gd name="connsiteY3" fmla="*/ 7532369 h 7532369"/>
              <a:gd name="connsiteX0" fmla="*/ 3418115 w 3418115"/>
              <a:gd name="connsiteY0" fmla="*/ 0 h 7415774"/>
              <a:gd name="connsiteX1" fmla="*/ 2629646 w 3418115"/>
              <a:gd name="connsiteY1" fmla="*/ 2416841 h 7415774"/>
              <a:gd name="connsiteX2" fmla="*/ 1269287 w 3418115"/>
              <a:gd name="connsiteY2" fmla="*/ 5287742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448178 w 3418115"/>
              <a:gd name="connsiteY2" fmla="*/ 5054553 h 7415774"/>
              <a:gd name="connsiteX3" fmla="*/ 0 w 3418115"/>
              <a:gd name="connsiteY3" fmla="*/ 7415774 h 7415774"/>
              <a:gd name="connsiteX0" fmla="*/ 3418115 w 3418115"/>
              <a:gd name="connsiteY0" fmla="*/ 0 h 7415774"/>
              <a:gd name="connsiteX1" fmla="*/ 2629646 w 3418115"/>
              <a:gd name="connsiteY1" fmla="*/ 2416841 h 7415774"/>
              <a:gd name="connsiteX2" fmla="*/ 1862877 w 3418115"/>
              <a:gd name="connsiteY2" fmla="*/ 4973834 h 7415774"/>
              <a:gd name="connsiteX3" fmla="*/ 0 w 3418115"/>
              <a:gd name="connsiteY3" fmla="*/ 7415774 h 7415774"/>
              <a:gd name="connsiteX0" fmla="*/ 3418115 w 3418115"/>
              <a:gd name="connsiteY0" fmla="*/ 0 h 7415774"/>
              <a:gd name="connsiteX1" fmla="*/ 2629646 w 3418115"/>
              <a:gd name="connsiteY1" fmla="*/ 2416841 h 7415774"/>
              <a:gd name="connsiteX2" fmla="*/ 1610805 w 3418115"/>
              <a:gd name="connsiteY2" fmla="*/ 4911052 h 7415774"/>
              <a:gd name="connsiteX3" fmla="*/ 0 w 3418115"/>
              <a:gd name="connsiteY3" fmla="*/ 7415774 h 7415774"/>
              <a:gd name="connsiteX0" fmla="*/ 3239225 w 3239225"/>
              <a:gd name="connsiteY0" fmla="*/ 0 h 7379898"/>
              <a:gd name="connsiteX1" fmla="*/ 2450756 w 3239225"/>
              <a:gd name="connsiteY1" fmla="*/ 2416841 h 7379898"/>
              <a:gd name="connsiteX2" fmla="*/ 1431915 w 3239225"/>
              <a:gd name="connsiteY2" fmla="*/ 4911052 h 7379898"/>
              <a:gd name="connsiteX3" fmla="*/ 0 w 3239225"/>
              <a:gd name="connsiteY3" fmla="*/ 7379898 h 7379898"/>
              <a:gd name="connsiteX0" fmla="*/ 3242328 w 3242328"/>
              <a:gd name="connsiteY0" fmla="*/ 0 h 7379898"/>
              <a:gd name="connsiteX1" fmla="*/ 2453859 w 3242328"/>
              <a:gd name="connsiteY1" fmla="*/ 2416841 h 7379898"/>
              <a:gd name="connsiteX2" fmla="*/ 1435018 w 3242328"/>
              <a:gd name="connsiteY2" fmla="*/ 4911052 h 7379898"/>
              <a:gd name="connsiteX3" fmla="*/ 3103 w 3242328"/>
              <a:gd name="connsiteY3" fmla="*/ 7379898 h 7379898"/>
              <a:gd name="connsiteX0" fmla="*/ 3331583 w 3331583"/>
              <a:gd name="connsiteY0" fmla="*/ 0 h 7308147"/>
              <a:gd name="connsiteX1" fmla="*/ 2543114 w 3331583"/>
              <a:gd name="connsiteY1" fmla="*/ 2416841 h 7308147"/>
              <a:gd name="connsiteX2" fmla="*/ 1524273 w 3331583"/>
              <a:gd name="connsiteY2" fmla="*/ 4911052 h 7308147"/>
              <a:gd name="connsiteX3" fmla="*/ 2913 w 3331583"/>
              <a:gd name="connsiteY3" fmla="*/ 7308147 h 7308147"/>
              <a:gd name="connsiteX0" fmla="*/ 3328670 w 3328670"/>
              <a:gd name="connsiteY0" fmla="*/ 0 h 7308147"/>
              <a:gd name="connsiteX1" fmla="*/ 2540201 w 3328670"/>
              <a:gd name="connsiteY1" fmla="*/ 2416841 h 7308147"/>
              <a:gd name="connsiteX2" fmla="*/ 1521360 w 3328670"/>
              <a:gd name="connsiteY2" fmla="*/ 4911052 h 7308147"/>
              <a:gd name="connsiteX3" fmla="*/ 0 w 3328670"/>
              <a:gd name="connsiteY3" fmla="*/ 7308147 h 7308147"/>
              <a:gd name="connsiteX0" fmla="*/ 3328670 w 3328670"/>
              <a:gd name="connsiteY0" fmla="*/ 0 h 7308147"/>
              <a:gd name="connsiteX1" fmla="*/ 2540201 w 3328670"/>
              <a:gd name="connsiteY1" fmla="*/ 2416841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377573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Lst>
            <a:ahLst/>
            <a:cxnLst>
              <a:cxn ang="0">
                <a:pos x="connsiteX0" y="connsiteY0"/>
              </a:cxn>
              <a:cxn ang="0">
                <a:pos x="connsiteX1" y="connsiteY1"/>
              </a:cxn>
              <a:cxn ang="0">
                <a:pos x="connsiteX2" y="connsiteY2"/>
              </a:cxn>
              <a:cxn ang="0">
                <a:pos x="connsiteX3" y="connsiteY3"/>
              </a:cxn>
            </a:cxnLst>
            <a:rect l="l" t="t" r="r" b="b"/>
            <a:pathLst>
              <a:path w="3288013" h="7397836">
                <a:moveTo>
                  <a:pt x="3288013" y="0"/>
                </a:moveTo>
                <a:cubicBezTo>
                  <a:pt x="2909599" y="429351"/>
                  <a:pt x="2571728" y="907726"/>
                  <a:pt x="2483281" y="1824894"/>
                </a:cubicBezTo>
                <a:cubicBezTo>
                  <a:pt x="2394834" y="2742062"/>
                  <a:pt x="2585749" y="3605534"/>
                  <a:pt x="2171869" y="4534358"/>
                </a:cubicBezTo>
                <a:cubicBezTo>
                  <a:pt x="1757989" y="5463182"/>
                  <a:pt x="223975" y="5823434"/>
                  <a:pt x="0" y="7397836"/>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3">
            <a:extLst>
              <a:ext uri="{FF2B5EF4-FFF2-40B4-BE49-F238E27FC236}">
                <a16:creationId xmlns:a16="http://schemas.microsoft.com/office/drawing/2014/main" id="{0EB30322-9454-914A-A5B5-1FF6F0E924FF}"/>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83068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Image 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29547" y="-32327"/>
            <a:ext cx="7862455" cy="69388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1576448 w 6701474"/>
              <a:gd name="connsiteY0" fmla="*/ 0 h 6918038"/>
              <a:gd name="connsiteX1" fmla="*/ 6701474 w 6701474"/>
              <a:gd name="connsiteY1" fmla="*/ 32328 h 6918038"/>
              <a:gd name="connsiteX2" fmla="*/ 6701474 w 6701474"/>
              <a:gd name="connsiteY2" fmla="*/ 6890328 h 6918038"/>
              <a:gd name="connsiteX3" fmla="*/ 2552037 w 6701474"/>
              <a:gd name="connsiteY3" fmla="*/ 6918038 h 6918038"/>
              <a:gd name="connsiteX4" fmla="*/ 7419 w 6701474"/>
              <a:gd name="connsiteY4" fmla="*/ 3397827 h 6918038"/>
              <a:gd name="connsiteX5" fmla="*/ 1576448 w 6701474"/>
              <a:gd name="connsiteY5" fmla="*/ 0 h 6918038"/>
              <a:gd name="connsiteX0" fmla="*/ 1586808 w 6711834"/>
              <a:gd name="connsiteY0" fmla="*/ 0 h 6918038"/>
              <a:gd name="connsiteX1" fmla="*/ 6711834 w 6711834"/>
              <a:gd name="connsiteY1" fmla="*/ 32328 h 6918038"/>
              <a:gd name="connsiteX2" fmla="*/ 6711834 w 6711834"/>
              <a:gd name="connsiteY2" fmla="*/ 6890328 h 6918038"/>
              <a:gd name="connsiteX3" fmla="*/ 2562397 w 6711834"/>
              <a:gd name="connsiteY3" fmla="*/ 6918038 h 6918038"/>
              <a:gd name="connsiteX4" fmla="*/ 17779 w 6711834"/>
              <a:gd name="connsiteY4" fmla="*/ 3397827 h 6918038"/>
              <a:gd name="connsiteX5" fmla="*/ 1586808 w 6711834"/>
              <a:gd name="connsiteY5" fmla="*/ 0 h 6918038"/>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2455" h="6938819">
                <a:moveTo>
                  <a:pt x="2737429" y="0"/>
                </a:moveTo>
                <a:lnTo>
                  <a:pt x="7862455" y="32328"/>
                </a:lnTo>
                <a:lnTo>
                  <a:pt x="7862455" y="6890328"/>
                </a:lnTo>
                <a:lnTo>
                  <a:pt x="0" y="6938819"/>
                </a:lnTo>
                <a:cubicBezTo>
                  <a:pt x="1871903" y="4703619"/>
                  <a:pt x="1536508" y="4540442"/>
                  <a:pt x="1383145" y="3169227"/>
                </a:cubicBezTo>
                <a:cubicBezTo>
                  <a:pt x="1229782" y="1798012"/>
                  <a:pt x="1992554" y="384848"/>
                  <a:pt x="2737429"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3804233" y="-164555"/>
            <a:ext cx="2928212" cy="7140928"/>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06934 w 4479665"/>
              <a:gd name="connsiteY0" fmla="*/ 0 h 7435342"/>
              <a:gd name="connsiteX1" fmla="*/ 4238309 w 4479665"/>
              <a:gd name="connsiteY1" fmla="*/ 2319814 h 7435342"/>
              <a:gd name="connsiteX2" fmla="*/ 3105628 w 4479665"/>
              <a:gd name="connsiteY2" fmla="*/ 5029275 h 7435342"/>
              <a:gd name="connsiteX3" fmla="*/ 1738764 w 4479665"/>
              <a:gd name="connsiteY3" fmla="*/ 7435342 h 7435342"/>
              <a:gd name="connsiteX0" fmla="*/ 241405 w 3648384"/>
              <a:gd name="connsiteY0" fmla="*/ 0 h 7435342"/>
              <a:gd name="connsiteX1" fmla="*/ 1520150 w 3648384"/>
              <a:gd name="connsiteY1" fmla="*/ 3213849 h 7435342"/>
              <a:gd name="connsiteX2" fmla="*/ 3240099 w 3648384"/>
              <a:gd name="connsiteY2" fmla="*/ 5029275 h 7435342"/>
              <a:gd name="connsiteX3" fmla="*/ 1873235 w 3648384"/>
              <a:gd name="connsiteY3" fmla="*/ 7435342 h 7435342"/>
              <a:gd name="connsiteX0" fmla="*/ 216648 w 2191382"/>
              <a:gd name="connsiteY0" fmla="*/ 0 h 7435342"/>
              <a:gd name="connsiteX1" fmla="*/ 1495393 w 2191382"/>
              <a:gd name="connsiteY1" fmla="*/ 3213849 h 7435342"/>
              <a:gd name="connsiteX2" fmla="*/ 1525126 w 2191382"/>
              <a:gd name="connsiteY2" fmla="*/ 5008483 h 7435342"/>
              <a:gd name="connsiteX3" fmla="*/ 1848478 w 2191382"/>
              <a:gd name="connsiteY3" fmla="*/ 7435342 h 7435342"/>
              <a:gd name="connsiteX0" fmla="*/ 216648 w 2704473"/>
              <a:gd name="connsiteY0" fmla="*/ 0 h 7255149"/>
              <a:gd name="connsiteX1" fmla="*/ 1495393 w 2704473"/>
              <a:gd name="connsiteY1" fmla="*/ 3213849 h 7255149"/>
              <a:gd name="connsiteX2" fmla="*/ 1525126 w 2704473"/>
              <a:gd name="connsiteY2" fmla="*/ 5008483 h 7255149"/>
              <a:gd name="connsiteX3" fmla="*/ 2696728 w 2704473"/>
              <a:gd name="connsiteY3" fmla="*/ 7255149 h 7255149"/>
              <a:gd name="connsiteX0" fmla="*/ 233296 w 2713376"/>
              <a:gd name="connsiteY0" fmla="*/ 0 h 7255149"/>
              <a:gd name="connsiteX1" fmla="*/ 1512041 w 2713376"/>
              <a:gd name="connsiteY1" fmla="*/ 3213849 h 7255149"/>
              <a:gd name="connsiteX2" fmla="*/ 2713376 w 2713376"/>
              <a:gd name="connsiteY2" fmla="*/ 7255149 h 7255149"/>
              <a:gd name="connsiteX0" fmla="*/ 242939 w 2723019"/>
              <a:gd name="connsiteY0" fmla="*/ 0 h 7255149"/>
              <a:gd name="connsiteX1" fmla="*/ 1427434 w 2723019"/>
              <a:gd name="connsiteY1" fmla="*/ 3913831 h 7255149"/>
              <a:gd name="connsiteX2" fmla="*/ 2723019 w 2723019"/>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096529 w 2480080"/>
              <a:gd name="connsiteY1" fmla="*/ 3733638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656012"/>
              <a:gd name="connsiteY0" fmla="*/ 0 h 7144260"/>
              <a:gd name="connsiteX1" fmla="*/ 1153078 w 2656012"/>
              <a:gd name="connsiteY1" fmla="*/ 374056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Lst>
            <a:ahLst/>
            <a:cxnLst>
              <a:cxn ang="0">
                <a:pos x="connsiteX0" y="connsiteY0"/>
              </a:cxn>
              <a:cxn ang="0">
                <a:pos x="connsiteX1" y="connsiteY1"/>
              </a:cxn>
              <a:cxn ang="0">
                <a:pos x="connsiteX2" y="connsiteY2"/>
              </a:cxn>
            </a:cxnLst>
            <a:rect l="l" t="t" r="r" b="b"/>
            <a:pathLst>
              <a:path w="2656012" h="7144260">
                <a:moveTo>
                  <a:pt x="0" y="0"/>
                </a:moveTo>
                <a:cubicBezTo>
                  <a:pt x="1707281" y="1789769"/>
                  <a:pt x="1043426" y="3568644"/>
                  <a:pt x="1058829" y="4530648"/>
                </a:cubicBezTo>
                <a:cubicBezTo>
                  <a:pt x="1074232" y="5492652"/>
                  <a:pt x="2085283" y="6524101"/>
                  <a:pt x="2656012" y="714426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9112D34F-A8D4-944D-96FE-25DC1FB07ABA}"/>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2" name="Text Placeholder 5">
            <a:extLst>
              <a:ext uri="{FF2B5EF4-FFF2-40B4-BE49-F238E27FC236}">
                <a16:creationId xmlns:a16="http://schemas.microsoft.com/office/drawing/2014/main" id="{52847879-0D46-8245-B51C-193376468A78}"/>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3">
            <a:extLst>
              <a:ext uri="{FF2B5EF4-FFF2-40B4-BE49-F238E27FC236}">
                <a16:creationId xmlns:a16="http://schemas.microsoft.com/office/drawing/2014/main" id="{D613247A-71B6-5449-9D98-C737434ACFFE}"/>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539085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Image 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875939" y="-30005"/>
            <a:ext cx="7316064" cy="696064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297751 w 7613815"/>
              <a:gd name="connsiteY0" fmla="*/ 0 h 6921897"/>
              <a:gd name="connsiteX1" fmla="*/ 7613815 w 7613815"/>
              <a:gd name="connsiteY1" fmla="*/ 30008 h 6921897"/>
              <a:gd name="connsiteX2" fmla="*/ 7613815 w 7613815"/>
              <a:gd name="connsiteY2" fmla="*/ 6888008 h 6921897"/>
              <a:gd name="connsiteX3" fmla="*/ 72448 w 7613815"/>
              <a:gd name="connsiteY3" fmla="*/ 6921897 h 6921897"/>
              <a:gd name="connsiteX4" fmla="*/ 2600278 w 7613815"/>
              <a:gd name="connsiteY4" fmla="*/ 3970096 h 6921897"/>
              <a:gd name="connsiteX5" fmla="*/ 297751 w 7613815"/>
              <a:gd name="connsiteY5" fmla="*/ 0 h 6921897"/>
              <a:gd name="connsiteX0" fmla="*/ 225303 w 7541367"/>
              <a:gd name="connsiteY0" fmla="*/ 0 h 6921897"/>
              <a:gd name="connsiteX1" fmla="*/ 7541367 w 7541367"/>
              <a:gd name="connsiteY1" fmla="*/ 30008 h 6921897"/>
              <a:gd name="connsiteX2" fmla="*/ 7541367 w 7541367"/>
              <a:gd name="connsiteY2" fmla="*/ 6888008 h 6921897"/>
              <a:gd name="connsiteX3" fmla="*/ 0 w 7541367"/>
              <a:gd name="connsiteY3" fmla="*/ 6921897 h 6921897"/>
              <a:gd name="connsiteX4" fmla="*/ 2527830 w 7541367"/>
              <a:gd name="connsiteY4" fmla="*/ 3970096 h 6921897"/>
              <a:gd name="connsiteX5" fmla="*/ 225303 w 7541367"/>
              <a:gd name="connsiteY5" fmla="*/ 0 h 6921897"/>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101409 w 7316064"/>
              <a:gd name="connsiteY4" fmla="*/ 35128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15429 w 7316064"/>
              <a:gd name="connsiteY4" fmla="*/ 3939100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064" h="6960644">
                <a:moveTo>
                  <a:pt x="0" y="0"/>
                </a:moveTo>
                <a:lnTo>
                  <a:pt x="7316064" y="30008"/>
                </a:lnTo>
                <a:lnTo>
                  <a:pt x="7316064" y="6888008"/>
                </a:lnTo>
                <a:lnTo>
                  <a:pt x="4873639" y="6960644"/>
                </a:lnTo>
                <a:cubicBezTo>
                  <a:pt x="4001626" y="6611827"/>
                  <a:pt x="604075" y="5874121"/>
                  <a:pt x="923179" y="3962347"/>
                </a:cubicBezTo>
                <a:cubicBezTo>
                  <a:pt x="1242283" y="2050573"/>
                  <a:pt x="988391" y="1483531"/>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129565"/>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401361" y="-142669"/>
            <a:ext cx="5116060" cy="73738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Lst>
            <a:ahLst/>
            <a:cxnLst>
              <a:cxn ang="0">
                <a:pos x="connsiteX0" y="connsiteY0"/>
              </a:cxn>
              <a:cxn ang="0">
                <a:pos x="connsiteX1" y="connsiteY1"/>
              </a:cxn>
              <a:cxn ang="0">
                <a:pos x="connsiteX2" y="connsiteY2"/>
              </a:cxn>
            </a:cxnLst>
            <a:rect l="l" t="t" r="r" b="b"/>
            <a:pathLst>
              <a:path w="4640480" h="7377313">
                <a:moveTo>
                  <a:pt x="0" y="0"/>
                </a:moveTo>
                <a:cubicBezTo>
                  <a:pt x="374030" y="568444"/>
                  <a:pt x="1447794" y="1537893"/>
                  <a:pt x="1068482" y="3922607"/>
                </a:cubicBezTo>
                <a:cubicBezTo>
                  <a:pt x="689170" y="6307321"/>
                  <a:pt x="3658258" y="6996532"/>
                  <a:pt x="4640480" y="737731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5">
            <a:extLst>
              <a:ext uri="{FF2B5EF4-FFF2-40B4-BE49-F238E27FC236}">
                <a16:creationId xmlns:a16="http://schemas.microsoft.com/office/drawing/2014/main" id="{77FB177B-B194-0F40-9EFC-DC86C05783EF}"/>
              </a:ext>
            </a:extLst>
          </p:cNvPr>
          <p:cNvSpPr>
            <a:spLocks noGrp="1"/>
          </p:cNvSpPr>
          <p:nvPr>
            <p:ph type="body" sz="quarter" idx="11" hasCustomPrompt="1"/>
          </p:nvPr>
        </p:nvSpPr>
        <p:spPr>
          <a:xfrm>
            <a:off x="550863" y="3212976"/>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1" name="Text Placeholder 3">
            <a:extLst>
              <a:ext uri="{FF2B5EF4-FFF2-40B4-BE49-F238E27FC236}">
                <a16:creationId xmlns:a16="http://schemas.microsoft.com/office/drawing/2014/main" id="{56C4F6AF-32F0-D947-8BBD-5C0C0FB20D7A}"/>
              </a:ext>
            </a:extLst>
          </p:cNvPr>
          <p:cNvSpPr>
            <a:spLocks noGrp="1"/>
          </p:cNvSpPr>
          <p:nvPr>
            <p:ph type="body" sz="quarter" idx="14"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1158949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1" name="Rectangle 1">
            <a:extLst>
              <a:ext uri="{FF2B5EF4-FFF2-40B4-BE49-F238E27FC236}">
                <a16:creationId xmlns:a16="http://schemas.microsoft.com/office/drawing/2014/main" id="{5D8DEE72-811D-F249-9F4C-E15F70F8655D}"/>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Freeform 22">
            <a:extLst>
              <a:ext uri="{FF2B5EF4-FFF2-40B4-BE49-F238E27FC236}">
                <a16:creationId xmlns:a16="http://schemas.microsoft.com/office/drawing/2014/main" id="{FD528B02-77E7-E246-8230-8F1BD329060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4" name="Picture 23">
            <a:extLst>
              <a:ext uri="{FF2B5EF4-FFF2-40B4-BE49-F238E27FC236}">
                <a16:creationId xmlns:a16="http://schemas.microsoft.com/office/drawing/2014/main" id="{F003518A-AD3B-D340-915A-A10D29E9FB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616602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Images with Dark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704917"/>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2" name="Rectangle 1">
            <a:extLst>
              <a:ext uri="{FF2B5EF4-FFF2-40B4-BE49-F238E27FC236}">
                <a16:creationId xmlns:a16="http://schemas.microsoft.com/office/drawing/2014/main" id="{1E1B33A3-020F-2F44-84CE-1C1F3A37FDBA}"/>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Freeform 22">
            <a:extLst>
              <a:ext uri="{FF2B5EF4-FFF2-40B4-BE49-F238E27FC236}">
                <a16:creationId xmlns:a16="http://schemas.microsoft.com/office/drawing/2014/main" id="{731C4AA4-164C-D848-AF12-1C41904F911D}"/>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4" name="Picture 23">
            <a:extLst>
              <a:ext uri="{FF2B5EF4-FFF2-40B4-BE49-F238E27FC236}">
                <a16:creationId xmlns:a16="http://schemas.microsoft.com/office/drawing/2014/main" id="{2CE84410-C492-0F47-AD38-1CD8804C63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637375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Icons with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5" name="Text Placeholder 4">
            <a:extLst>
              <a:ext uri="{FF2B5EF4-FFF2-40B4-BE49-F238E27FC236}">
                <a16:creationId xmlns:a16="http://schemas.microsoft.com/office/drawing/2014/main" id="{0E05C8B1-9EE9-0942-9C2B-378F1DD13C4E}"/>
              </a:ext>
            </a:extLst>
          </p:cNvPr>
          <p:cNvSpPr>
            <a:spLocks noGrp="1"/>
          </p:cNvSpPr>
          <p:nvPr>
            <p:ph type="body" sz="quarter" idx="17" hasCustomPrompt="1"/>
          </p:nvPr>
        </p:nvSpPr>
        <p:spPr>
          <a:xfrm>
            <a:off x="568233"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E807032C-9070-3A44-B83A-B258008E75AB}"/>
              </a:ext>
            </a:extLst>
          </p:cNvPr>
          <p:cNvSpPr>
            <a:spLocks noGrp="1"/>
          </p:cNvSpPr>
          <p:nvPr>
            <p:ph type="body" sz="quarter" idx="18" hasCustomPrompt="1"/>
          </p:nvPr>
        </p:nvSpPr>
        <p:spPr>
          <a:xfrm>
            <a:off x="1415974"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2" name="Text Placeholder 4">
            <a:extLst>
              <a:ext uri="{FF2B5EF4-FFF2-40B4-BE49-F238E27FC236}">
                <a16:creationId xmlns:a16="http://schemas.microsoft.com/office/drawing/2014/main" id="{C20E52BE-5D9A-9449-8B2B-6A989B1A82D1}"/>
              </a:ext>
            </a:extLst>
          </p:cNvPr>
          <p:cNvSpPr>
            <a:spLocks noGrp="1"/>
          </p:cNvSpPr>
          <p:nvPr>
            <p:ph type="body" sz="quarter" idx="19" hasCustomPrompt="1"/>
          </p:nvPr>
        </p:nvSpPr>
        <p:spPr>
          <a:xfrm>
            <a:off x="9122030"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3" name="Text Placeholder 8">
            <a:extLst>
              <a:ext uri="{FF2B5EF4-FFF2-40B4-BE49-F238E27FC236}">
                <a16:creationId xmlns:a16="http://schemas.microsoft.com/office/drawing/2014/main" id="{5C384509-3892-7641-A90F-EE5EB49A555D}"/>
              </a:ext>
            </a:extLst>
          </p:cNvPr>
          <p:cNvSpPr>
            <a:spLocks noGrp="1"/>
          </p:cNvSpPr>
          <p:nvPr>
            <p:ph type="body" sz="quarter" idx="20" hasCustomPrompt="1"/>
          </p:nvPr>
        </p:nvSpPr>
        <p:spPr>
          <a:xfrm>
            <a:off x="9969771"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6345579"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7193320"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6" name="Text Placeholder 4">
            <a:extLst>
              <a:ext uri="{FF2B5EF4-FFF2-40B4-BE49-F238E27FC236}">
                <a16:creationId xmlns:a16="http://schemas.microsoft.com/office/drawing/2014/main" id="{233FA5FF-905F-904E-B9C4-7E8636661A35}"/>
              </a:ext>
            </a:extLst>
          </p:cNvPr>
          <p:cNvSpPr>
            <a:spLocks noGrp="1"/>
          </p:cNvSpPr>
          <p:nvPr>
            <p:ph type="body" sz="quarter" idx="23" hasCustomPrompt="1"/>
          </p:nvPr>
        </p:nvSpPr>
        <p:spPr>
          <a:xfrm>
            <a:off x="3494314"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85AE56D1-019A-9548-A6CE-8B645270FE50}"/>
              </a:ext>
            </a:extLst>
          </p:cNvPr>
          <p:cNvSpPr>
            <a:spLocks noGrp="1"/>
          </p:cNvSpPr>
          <p:nvPr>
            <p:ph type="body" sz="quarter" idx="24" hasCustomPrompt="1"/>
          </p:nvPr>
        </p:nvSpPr>
        <p:spPr>
          <a:xfrm>
            <a:off x="43420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4" name="Rectangle 1">
            <a:extLst>
              <a:ext uri="{FF2B5EF4-FFF2-40B4-BE49-F238E27FC236}">
                <a16:creationId xmlns:a16="http://schemas.microsoft.com/office/drawing/2014/main" id="{8A056C6B-1739-0F44-ABB8-82C9456EE1A8}"/>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Freeform 14">
            <a:extLst>
              <a:ext uri="{FF2B5EF4-FFF2-40B4-BE49-F238E27FC236}">
                <a16:creationId xmlns:a16="http://schemas.microsoft.com/office/drawing/2014/main" id="{9A31B304-07A5-0B49-84A3-4B88CE50F7E0}"/>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6" name="Picture 15">
            <a:extLst>
              <a:ext uri="{FF2B5EF4-FFF2-40B4-BE49-F238E27FC236}">
                <a16:creationId xmlns:a16="http://schemas.microsoft.com/office/drawing/2014/main" id="{23D1B0BF-0441-0542-B9A6-70790DCA70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404159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7B1030-50FB-8140-BC9E-1B0979D8835E}"/>
              </a:ext>
            </a:extLst>
          </p:cNvPr>
          <p:cNvSpPr/>
          <p:nvPr userDrawn="1"/>
        </p:nvSpPr>
        <p:spPr>
          <a:xfrm>
            <a:off x="0" y="0"/>
            <a:ext cx="12192000" cy="6858000"/>
          </a:xfrm>
          <a:prstGeom prst="rect">
            <a:avLst/>
          </a:prstGeom>
          <a:gradFill flip="none" rotWithShape="1">
            <a:gsLst>
              <a:gs pos="0">
                <a:srgbClr val="555557"/>
              </a:gs>
              <a:gs pos="100000">
                <a:srgbClr val="212122"/>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3">
            <a:extLst>
              <a:ext uri="{FF2B5EF4-FFF2-40B4-BE49-F238E27FC236}">
                <a16:creationId xmlns:a16="http://schemas.microsoft.com/office/drawing/2014/main" id="{CD2B8B01-A3CD-D140-8674-3E140A0B96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2522" y="2809937"/>
            <a:ext cx="4595665" cy="1238126"/>
          </a:xfrm>
          <a:prstGeom prst="rect">
            <a:avLst/>
          </a:prstGeom>
          <a:effectLst>
            <a:outerShdw blurRad="152400" dist="50800" dir="5400000" algn="ctr" rotWithShape="0">
              <a:srgbClr val="000000">
                <a:alpha val="55000"/>
              </a:srgbClr>
            </a:outerShdw>
          </a:effectLst>
        </p:spPr>
      </p:pic>
    </p:spTree>
    <p:extLst>
      <p:ext uri="{BB962C8B-B14F-4D97-AF65-F5344CB8AC3E}">
        <p14:creationId xmlns:p14="http://schemas.microsoft.com/office/powerpoint/2010/main" val="770496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Images with Dark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64376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8129149"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8129073" y="5661025"/>
            <a:ext cx="3511797" cy="635000"/>
          </a:xfrm>
          <a:prstGeom prst="rect">
            <a:avLst/>
          </a:prstGeom>
          <a:gradFill>
            <a:gsLst>
              <a:gs pos="0">
                <a:srgbClr val="212122"/>
              </a:gs>
              <a:gs pos="100000">
                <a:srgbClr val="555557"/>
              </a:gs>
            </a:gsLst>
            <a:lin ang="8100000" scaled="1"/>
          </a:grad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1" name="Picture Placeholder 3">
            <a:extLst>
              <a:ext uri="{FF2B5EF4-FFF2-40B4-BE49-F238E27FC236}">
                <a16:creationId xmlns:a16="http://schemas.microsoft.com/office/drawing/2014/main" id="{3E7E9E43-9578-F14B-A501-087629C2CBB2}"/>
              </a:ext>
            </a:extLst>
          </p:cNvPr>
          <p:cNvSpPr>
            <a:spLocks noGrp="1"/>
          </p:cNvSpPr>
          <p:nvPr>
            <p:ph type="pic" sz="quarter" idx="20" hasCustomPrompt="1"/>
          </p:nvPr>
        </p:nvSpPr>
        <p:spPr>
          <a:xfrm>
            <a:off x="547941"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2" name="Text Placeholder 16">
            <a:extLst>
              <a:ext uri="{FF2B5EF4-FFF2-40B4-BE49-F238E27FC236}">
                <a16:creationId xmlns:a16="http://schemas.microsoft.com/office/drawing/2014/main" id="{8A3F50DF-FB6D-CD4E-A7A3-D79FAC16149D}"/>
              </a:ext>
            </a:extLst>
          </p:cNvPr>
          <p:cNvSpPr>
            <a:spLocks noGrp="1"/>
          </p:cNvSpPr>
          <p:nvPr>
            <p:ph type="body" sz="quarter" idx="21" hasCustomPrompt="1"/>
          </p:nvPr>
        </p:nvSpPr>
        <p:spPr>
          <a:xfrm>
            <a:off x="547865" y="5661025"/>
            <a:ext cx="3511797" cy="635000"/>
          </a:xfrm>
          <a:prstGeom prst="rect">
            <a:avLst/>
          </a:prstGeom>
          <a:gradFill>
            <a:gsLst>
              <a:gs pos="0">
                <a:srgbClr val="212122"/>
              </a:gs>
              <a:gs pos="100000">
                <a:srgbClr val="555557"/>
              </a:gs>
            </a:gsLst>
            <a:lin ang="8100000" scaled="1"/>
          </a:grad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3" name="Picture Placeholder 3">
            <a:extLst>
              <a:ext uri="{FF2B5EF4-FFF2-40B4-BE49-F238E27FC236}">
                <a16:creationId xmlns:a16="http://schemas.microsoft.com/office/drawing/2014/main" id="{B717DE0D-2256-0243-A072-B9B784687835}"/>
              </a:ext>
            </a:extLst>
          </p:cNvPr>
          <p:cNvSpPr>
            <a:spLocks noGrp="1"/>
          </p:cNvSpPr>
          <p:nvPr>
            <p:ph type="pic" sz="quarter" idx="22" hasCustomPrompt="1"/>
          </p:nvPr>
        </p:nvSpPr>
        <p:spPr>
          <a:xfrm>
            <a:off x="4346857"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4" name="Text Placeholder 16">
            <a:extLst>
              <a:ext uri="{FF2B5EF4-FFF2-40B4-BE49-F238E27FC236}">
                <a16:creationId xmlns:a16="http://schemas.microsoft.com/office/drawing/2014/main" id="{213C9687-F8B9-1141-8B15-D433B10705C1}"/>
              </a:ext>
            </a:extLst>
          </p:cNvPr>
          <p:cNvSpPr>
            <a:spLocks noGrp="1"/>
          </p:cNvSpPr>
          <p:nvPr>
            <p:ph type="body" sz="quarter" idx="23" hasCustomPrompt="1"/>
          </p:nvPr>
        </p:nvSpPr>
        <p:spPr>
          <a:xfrm>
            <a:off x="4346781" y="5661025"/>
            <a:ext cx="3511797" cy="635000"/>
          </a:xfrm>
          <a:prstGeom prst="rect">
            <a:avLst/>
          </a:prstGeom>
          <a:gradFill>
            <a:gsLst>
              <a:gs pos="0">
                <a:srgbClr val="212122"/>
              </a:gs>
              <a:gs pos="100000">
                <a:srgbClr val="555557"/>
              </a:gs>
            </a:gsLst>
            <a:lin ang="810000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4" name="Rectangle 1">
            <a:extLst>
              <a:ext uri="{FF2B5EF4-FFF2-40B4-BE49-F238E27FC236}">
                <a16:creationId xmlns:a16="http://schemas.microsoft.com/office/drawing/2014/main" id="{0EB4EDB3-C820-5D40-957D-B8FB6AC2C874}"/>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Freeform 15">
            <a:extLst>
              <a:ext uri="{FF2B5EF4-FFF2-40B4-BE49-F238E27FC236}">
                <a16:creationId xmlns:a16="http://schemas.microsoft.com/office/drawing/2014/main" id="{751D1E28-4F67-F64F-8368-5871F3E1143F}"/>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7" name="Picture 16">
            <a:extLst>
              <a:ext uri="{FF2B5EF4-FFF2-40B4-BE49-F238E27FC236}">
                <a16:creationId xmlns:a16="http://schemas.microsoft.com/office/drawing/2014/main" id="{AACD8DA2-D888-1A45-B623-0F269BC70A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2556973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Icons with Dark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8129149" y="3783162"/>
            <a:ext cx="3511989" cy="2517775"/>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94898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3783162"/>
            <a:ext cx="3511989" cy="2517775"/>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908648"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7" name="Text Placeholder 4">
            <a:extLst>
              <a:ext uri="{FF2B5EF4-FFF2-40B4-BE49-F238E27FC236}">
                <a16:creationId xmlns:a16="http://schemas.microsoft.com/office/drawing/2014/main" id="{7C11DF98-021E-964E-85A9-4E0FC7A16D30}"/>
              </a:ext>
            </a:extLst>
          </p:cNvPr>
          <p:cNvSpPr>
            <a:spLocks noGrp="1"/>
          </p:cNvSpPr>
          <p:nvPr>
            <p:ph type="body" sz="quarter" idx="25" hasCustomPrompt="1"/>
          </p:nvPr>
        </p:nvSpPr>
        <p:spPr>
          <a:xfrm>
            <a:off x="4321920" y="3783162"/>
            <a:ext cx="3511989" cy="2517775"/>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18" name="Text Placeholder 8">
            <a:extLst>
              <a:ext uri="{FF2B5EF4-FFF2-40B4-BE49-F238E27FC236}">
                <a16:creationId xmlns:a16="http://schemas.microsoft.com/office/drawing/2014/main" id="{8D2631D2-477F-4641-A823-C9735F2341E3}"/>
              </a:ext>
            </a:extLst>
          </p:cNvPr>
          <p:cNvSpPr>
            <a:spLocks noGrp="1"/>
          </p:cNvSpPr>
          <p:nvPr>
            <p:ph type="body" sz="quarter" idx="26" hasCustomPrompt="1"/>
          </p:nvPr>
        </p:nvSpPr>
        <p:spPr>
          <a:xfrm>
            <a:off x="5682626"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2" name="Rectangle 1">
            <a:extLst>
              <a:ext uri="{FF2B5EF4-FFF2-40B4-BE49-F238E27FC236}">
                <a16:creationId xmlns:a16="http://schemas.microsoft.com/office/drawing/2014/main" id="{AAD06B33-9150-8B4C-BFCC-6854164D68B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Freeform 13">
            <a:extLst>
              <a:ext uri="{FF2B5EF4-FFF2-40B4-BE49-F238E27FC236}">
                <a16:creationId xmlns:a16="http://schemas.microsoft.com/office/drawing/2014/main" id="{7944D8FC-404F-FC44-86DA-838EC1E6D964}"/>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0" name="Picture 19">
            <a:extLst>
              <a:ext uri="{FF2B5EF4-FFF2-40B4-BE49-F238E27FC236}">
                <a16:creationId xmlns:a16="http://schemas.microsoft.com/office/drawing/2014/main" id="{AC50ADF6-360A-204C-82D6-7BDCDFCFBD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890138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con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085516"/>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4797152"/>
            <a:ext cx="3511989" cy="1503785"/>
          </a:xfrm>
          <a:prstGeom prst="rect">
            <a:avLst/>
          </a:prstGeom>
          <a:noFill/>
        </p:spPr>
        <p:txBody>
          <a:bodyPr lIns="90000" tIns="46800" rIns="90000" bIns="46800"/>
          <a:lstStyle>
            <a:lvl1pPr marL="0" indent="0" algn="ctr">
              <a:buFontTx/>
              <a:buNone/>
              <a:defRPr sz="1400" b="0" i="0">
                <a:solidFill>
                  <a:srgbClr val="212122"/>
                </a:solidFill>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470400"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12" name="Text Placeholder 4">
            <a:extLst>
              <a:ext uri="{FF2B5EF4-FFF2-40B4-BE49-F238E27FC236}">
                <a16:creationId xmlns:a16="http://schemas.microsoft.com/office/drawing/2014/main" id="{A292B591-5291-F54C-9B3B-F6395A4D978A}"/>
              </a:ext>
            </a:extLst>
          </p:cNvPr>
          <p:cNvSpPr>
            <a:spLocks noGrp="1"/>
          </p:cNvSpPr>
          <p:nvPr>
            <p:ph type="body" sz="quarter" idx="25" hasCustomPrompt="1"/>
          </p:nvPr>
        </p:nvSpPr>
        <p:spPr>
          <a:xfrm>
            <a:off x="8112524" y="4797152"/>
            <a:ext cx="3511989" cy="1503785"/>
          </a:xfrm>
          <a:prstGeom prst="rect">
            <a:avLst/>
          </a:prstGeom>
          <a:noFill/>
        </p:spPr>
        <p:txBody>
          <a:bodyPr lIns="90000" tIns="46800" rIns="90000" bIns="46800"/>
          <a:lstStyle>
            <a:lvl1pPr marL="0" indent="0" algn="ctr">
              <a:buFontTx/>
              <a:buNone/>
              <a:defRPr sz="1400" b="0" i="0">
                <a:solidFill>
                  <a:srgbClr val="212122"/>
                </a:solidFill>
                <a:latin typeface="Aktiv Grotesk Trial Thin" panose="020B0403020202020204" pitchFamily="34" charset="77"/>
              </a:defRPr>
            </a:lvl1pPr>
          </a:lstStyle>
          <a:p>
            <a:pPr lvl="0"/>
            <a:r>
              <a:rPr lang="en-GB" dirty="0"/>
              <a:t>Click here to add text</a:t>
            </a:r>
            <a:endParaRPr lang="en-CH" dirty="0"/>
          </a:p>
        </p:txBody>
      </p:sp>
      <p:sp>
        <p:nvSpPr>
          <p:cNvPr id="20" name="Text Placeholder 8">
            <a:extLst>
              <a:ext uri="{FF2B5EF4-FFF2-40B4-BE49-F238E27FC236}">
                <a16:creationId xmlns:a16="http://schemas.microsoft.com/office/drawing/2014/main" id="{12DEE220-3A1F-BF4C-950A-A0B9E09352EC}"/>
              </a:ext>
            </a:extLst>
          </p:cNvPr>
          <p:cNvSpPr>
            <a:spLocks noGrp="1"/>
          </p:cNvSpPr>
          <p:nvPr>
            <p:ph type="body" sz="quarter" idx="28" hasCustomPrompt="1"/>
          </p:nvPr>
        </p:nvSpPr>
        <p:spPr>
          <a:xfrm>
            <a:off x="9034982"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21" name="Text Placeholder 4">
            <a:extLst>
              <a:ext uri="{FF2B5EF4-FFF2-40B4-BE49-F238E27FC236}">
                <a16:creationId xmlns:a16="http://schemas.microsoft.com/office/drawing/2014/main" id="{80AD1CBC-773C-7E43-A16C-E6A0E4B6EB48}"/>
              </a:ext>
            </a:extLst>
          </p:cNvPr>
          <p:cNvSpPr>
            <a:spLocks noGrp="1"/>
          </p:cNvSpPr>
          <p:nvPr>
            <p:ph type="body" sz="quarter" idx="29" hasCustomPrompt="1"/>
          </p:nvPr>
        </p:nvSpPr>
        <p:spPr>
          <a:xfrm>
            <a:off x="4346858" y="4797152"/>
            <a:ext cx="3511989" cy="1503785"/>
          </a:xfrm>
          <a:prstGeom prst="rect">
            <a:avLst/>
          </a:prstGeom>
          <a:noFill/>
        </p:spPr>
        <p:txBody>
          <a:bodyPr lIns="90000" tIns="46800" rIns="90000" bIns="46800"/>
          <a:lstStyle>
            <a:lvl1pPr marL="0" indent="0" algn="ctr">
              <a:buFontTx/>
              <a:buNone/>
              <a:defRPr sz="1400" b="0" i="0">
                <a:solidFill>
                  <a:srgbClr val="212122"/>
                </a:solidFill>
                <a:latin typeface="Aktiv Grotesk Trial Thin" panose="020B0403020202020204" pitchFamily="34" charset="77"/>
              </a:defRPr>
            </a:lvl1pPr>
          </a:lstStyle>
          <a:p>
            <a:pPr lvl="0"/>
            <a:r>
              <a:rPr lang="en-GB" dirty="0"/>
              <a:t>Click here to add text</a:t>
            </a:r>
            <a:endParaRPr lang="en-CH" dirty="0"/>
          </a:p>
        </p:txBody>
      </p:sp>
      <p:sp>
        <p:nvSpPr>
          <p:cNvPr id="22" name="Text Placeholder 8">
            <a:extLst>
              <a:ext uri="{FF2B5EF4-FFF2-40B4-BE49-F238E27FC236}">
                <a16:creationId xmlns:a16="http://schemas.microsoft.com/office/drawing/2014/main" id="{A8FF5D50-5882-AC42-9019-F88B3CD48D1B}"/>
              </a:ext>
            </a:extLst>
          </p:cNvPr>
          <p:cNvSpPr>
            <a:spLocks noGrp="1"/>
          </p:cNvSpPr>
          <p:nvPr>
            <p:ph type="body" sz="quarter" idx="30" hasCustomPrompt="1"/>
          </p:nvPr>
        </p:nvSpPr>
        <p:spPr>
          <a:xfrm>
            <a:off x="5269316"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14" name="Rectangle 1">
            <a:extLst>
              <a:ext uri="{FF2B5EF4-FFF2-40B4-BE49-F238E27FC236}">
                <a16:creationId xmlns:a16="http://schemas.microsoft.com/office/drawing/2014/main" id="{4A274699-5CFD-6F4C-82A4-81B957EF8826}"/>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Freeform 16">
            <a:extLst>
              <a:ext uri="{FF2B5EF4-FFF2-40B4-BE49-F238E27FC236}">
                <a16:creationId xmlns:a16="http://schemas.microsoft.com/office/drawing/2014/main" id="{34446331-8E91-994D-AB01-32057F4F689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8" name="Picture 17">
            <a:extLst>
              <a:ext uri="{FF2B5EF4-FFF2-40B4-BE49-F238E27FC236}">
                <a16:creationId xmlns:a16="http://schemas.microsoft.com/office/drawing/2014/main" id="{270F9EB8-D072-4B45-8896-29CC921316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3317013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Icons with Additional Text">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62096AB4-2AAC-BF4B-9308-9972B174DA9D}"/>
              </a:ext>
            </a:extLst>
          </p:cNvPr>
          <p:cNvSpPr>
            <a:spLocks noGrp="1"/>
          </p:cNvSpPr>
          <p:nvPr>
            <p:ph type="body" sz="quarter" idx="29" hasCustomPrompt="1"/>
          </p:nvPr>
        </p:nvSpPr>
        <p:spPr>
          <a:xfrm>
            <a:off x="9115546" y="934585"/>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0E4D07C8-E777-094C-852C-930514F7A759}"/>
              </a:ext>
            </a:extLst>
          </p:cNvPr>
          <p:cNvSpPr>
            <a:spLocks noGrp="1"/>
          </p:cNvSpPr>
          <p:nvPr>
            <p:ph type="body" sz="quarter" idx="36" hasCustomPrompt="1"/>
          </p:nvPr>
        </p:nvSpPr>
        <p:spPr>
          <a:xfrm>
            <a:off x="9990532"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8" name="Text Placeholder 7">
            <a:extLst>
              <a:ext uri="{FF2B5EF4-FFF2-40B4-BE49-F238E27FC236}">
                <a16:creationId xmlns:a16="http://schemas.microsoft.com/office/drawing/2014/main" id="{82F114B1-29EF-3042-B8ED-C036C24455B5}"/>
              </a:ext>
            </a:extLst>
          </p:cNvPr>
          <p:cNvSpPr>
            <a:spLocks noGrp="1"/>
          </p:cNvSpPr>
          <p:nvPr>
            <p:ph type="body" sz="quarter" idx="12" hasCustomPrompt="1"/>
          </p:nvPr>
        </p:nvSpPr>
        <p:spPr>
          <a:xfrm>
            <a:off x="0" y="362109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9" name="Text Placeholder 5">
            <a:extLst>
              <a:ext uri="{FF2B5EF4-FFF2-40B4-BE49-F238E27FC236}">
                <a16:creationId xmlns:a16="http://schemas.microsoft.com/office/drawing/2014/main" id="{5555FD1B-EB8E-354B-BC69-4456DDD3AC9E}"/>
              </a:ext>
            </a:extLst>
          </p:cNvPr>
          <p:cNvSpPr>
            <a:spLocks noGrp="1"/>
          </p:cNvSpPr>
          <p:nvPr>
            <p:ph type="body" sz="quarter" idx="28" hasCustomPrompt="1"/>
          </p:nvPr>
        </p:nvSpPr>
        <p:spPr>
          <a:xfrm>
            <a:off x="550863" y="4764588"/>
            <a:ext cx="4104455" cy="151216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endParaRPr lang="en-GB" dirty="0"/>
          </a:p>
        </p:txBody>
      </p:sp>
      <p:sp>
        <p:nvSpPr>
          <p:cNvPr id="34" name="Text Placeholder 4">
            <a:extLst>
              <a:ext uri="{FF2B5EF4-FFF2-40B4-BE49-F238E27FC236}">
                <a16:creationId xmlns:a16="http://schemas.microsoft.com/office/drawing/2014/main" id="{25CA8392-BE92-6B4A-873F-5764190E8F86}"/>
              </a:ext>
            </a:extLst>
          </p:cNvPr>
          <p:cNvSpPr>
            <a:spLocks noGrp="1"/>
          </p:cNvSpPr>
          <p:nvPr>
            <p:ph type="body" sz="quarter" idx="37" hasCustomPrompt="1"/>
          </p:nvPr>
        </p:nvSpPr>
        <p:spPr>
          <a:xfrm>
            <a:off x="9115546" y="3975736"/>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35" name="Text Placeholder 8">
            <a:extLst>
              <a:ext uri="{FF2B5EF4-FFF2-40B4-BE49-F238E27FC236}">
                <a16:creationId xmlns:a16="http://schemas.microsoft.com/office/drawing/2014/main" id="{AAAA8AC0-ABA8-C541-B026-50C4D610E652}"/>
              </a:ext>
            </a:extLst>
          </p:cNvPr>
          <p:cNvSpPr>
            <a:spLocks noGrp="1"/>
          </p:cNvSpPr>
          <p:nvPr>
            <p:ph type="body" sz="quarter" idx="38" hasCustomPrompt="1"/>
          </p:nvPr>
        </p:nvSpPr>
        <p:spPr>
          <a:xfrm>
            <a:off x="9990532"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6" name="Text Placeholder 4">
            <a:extLst>
              <a:ext uri="{FF2B5EF4-FFF2-40B4-BE49-F238E27FC236}">
                <a16:creationId xmlns:a16="http://schemas.microsoft.com/office/drawing/2014/main" id="{2D0449EB-EE04-DF4A-A7F4-3D105B3B40AE}"/>
              </a:ext>
            </a:extLst>
          </p:cNvPr>
          <p:cNvSpPr>
            <a:spLocks noGrp="1"/>
          </p:cNvSpPr>
          <p:nvPr>
            <p:ph type="body" sz="quarter" idx="39" hasCustomPrompt="1"/>
          </p:nvPr>
        </p:nvSpPr>
        <p:spPr>
          <a:xfrm>
            <a:off x="5838090" y="934585"/>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37" name="Text Placeholder 8">
            <a:extLst>
              <a:ext uri="{FF2B5EF4-FFF2-40B4-BE49-F238E27FC236}">
                <a16:creationId xmlns:a16="http://schemas.microsoft.com/office/drawing/2014/main" id="{634DA54E-FF5A-5948-93DD-9BA026692943}"/>
              </a:ext>
            </a:extLst>
          </p:cNvPr>
          <p:cNvSpPr>
            <a:spLocks noGrp="1"/>
          </p:cNvSpPr>
          <p:nvPr>
            <p:ph type="body" sz="quarter" idx="40" hasCustomPrompt="1"/>
          </p:nvPr>
        </p:nvSpPr>
        <p:spPr>
          <a:xfrm>
            <a:off x="6713076"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8" name="Text Placeholder 4">
            <a:extLst>
              <a:ext uri="{FF2B5EF4-FFF2-40B4-BE49-F238E27FC236}">
                <a16:creationId xmlns:a16="http://schemas.microsoft.com/office/drawing/2014/main" id="{E93778CB-7C15-6A4A-9197-033CB4542F68}"/>
              </a:ext>
            </a:extLst>
          </p:cNvPr>
          <p:cNvSpPr>
            <a:spLocks noGrp="1"/>
          </p:cNvSpPr>
          <p:nvPr>
            <p:ph type="body" sz="quarter" idx="41" hasCustomPrompt="1"/>
          </p:nvPr>
        </p:nvSpPr>
        <p:spPr>
          <a:xfrm>
            <a:off x="5838090" y="3975736"/>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39" name="Text Placeholder 8">
            <a:extLst>
              <a:ext uri="{FF2B5EF4-FFF2-40B4-BE49-F238E27FC236}">
                <a16:creationId xmlns:a16="http://schemas.microsoft.com/office/drawing/2014/main" id="{BCD0EAFE-03D1-154D-BD90-4061B6D273C9}"/>
              </a:ext>
            </a:extLst>
          </p:cNvPr>
          <p:cNvSpPr>
            <a:spLocks noGrp="1"/>
          </p:cNvSpPr>
          <p:nvPr>
            <p:ph type="body" sz="quarter" idx="42" hasCustomPrompt="1"/>
          </p:nvPr>
        </p:nvSpPr>
        <p:spPr>
          <a:xfrm>
            <a:off x="6713076"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5" name="Rectangle 1">
            <a:extLst>
              <a:ext uri="{FF2B5EF4-FFF2-40B4-BE49-F238E27FC236}">
                <a16:creationId xmlns:a16="http://schemas.microsoft.com/office/drawing/2014/main" id="{97DA4FC6-52DF-8749-A23D-6C2A9541615D}"/>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Freeform 15">
            <a:extLst>
              <a:ext uri="{FF2B5EF4-FFF2-40B4-BE49-F238E27FC236}">
                <a16:creationId xmlns:a16="http://schemas.microsoft.com/office/drawing/2014/main" id="{C233AEEF-2CE8-964E-B1AB-AB728A17F70F}"/>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7" name="Picture 16">
            <a:extLst>
              <a:ext uri="{FF2B5EF4-FFF2-40B4-BE49-F238E27FC236}">
                <a16:creationId xmlns:a16="http://schemas.microsoft.com/office/drawing/2014/main" id="{A62F524D-E959-7F49-B2AB-E320A3D5AC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296300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Images with Additional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Picture Placeholder 3">
            <a:extLst>
              <a:ext uri="{FF2B5EF4-FFF2-40B4-BE49-F238E27FC236}">
                <a16:creationId xmlns:a16="http://schemas.microsoft.com/office/drawing/2014/main" id="{99787827-C59E-1B48-B498-A7157F664994}"/>
              </a:ext>
            </a:extLst>
          </p:cNvPr>
          <p:cNvSpPr>
            <a:spLocks noGrp="1"/>
          </p:cNvSpPr>
          <p:nvPr>
            <p:ph type="pic" sz="quarter" idx="20" hasCustomPrompt="1"/>
          </p:nvPr>
        </p:nvSpPr>
        <p:spPr>
          <a:xfrm>
            <a:off x="6314823"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4" name="Text Placeholder 16">
            <a:extLst>
              <a:ext uri="{FF2B5EF4-FFF2-40B4-BE49-F238E27FC236}">
                <a16:creationId xmlns:a16="http://schemas.microsoft.com/office/drawing/2014/main" id="{9332F220-4B97-AD4A-BC8A-43617C7BF42B}"/>
              </a:ext>
            </a:extLst>
          </p:cNvPr>
          <p:cNvSpPr>
            <a:spLocks noGrp="1"/>
          </p:cNvSpPr>
          <p:nvPr>
            <p:ph type="body" sz="quarter" idx="21" hasCustomPrompt="1"/>
          </p:nvPr>
        </p:nvSpPr>
        <p:spPr>
          <a:xfrm>
            <a:off x="6315773" y="3773557"/>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109870"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110820" y="3773557"/>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0" name="Picture Placeholder 3">
            <a:extLst>
              <a:ext uri="{FF2B5EF4-FFF2-40B4-BE49-F238E27FC236}">
                <a16:creationId xmlns:a16="http://schemas.microsoft.com/office/drawing/2014/main" id="{892ECDCD-CE3E-534F-A3D2-3BFAA98B2754}"/>
              </a:ext>
            </a:extLst>
          </p:cNvPr>
          <p:cNvSpPr>
            <a:spLocks noGrp="1"/>
          </p:cNvSpPr>
          <p:nvPr>
            <p:ph type="pic" sz="quarter" idx="24" hasCustomPrompt="1"/>
          </p:nvPr>
        </p:nvSpPr>
        <p:spPr>
          <a:xfrm>
            <a:off x="6314823"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1" name="Text Placeholder 16">
            <a:extLst>
              <a:ext uri="{FF2B5EF4-FFF2-40B4-BE49-F238E27FC236}">
                <a16:creationId xmlns:a16="http://schemas.microsoft.com/office/drawing/2014/main" id="{F8F6F1D6-B717-C949-AE31-162880D04DE0}"/>
              </a:ext>
            </a:extLst>
          </p:cNvPr>
          <p:cNvSpPr>
            <a:spLocks noGrp="1"/>
          </p:cNvSpPr>
          <p:nvPr>
            <p:ph type="body" sz="quarter" idx="25" hasCustomPrompt="1"/>
          </p:nvPr>
        </p:nvSpPr>
        <p:spPr>
          <a:xfrm>
            <a:off x="6315773" y="5851739"/>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2" name="Picture Placeholder 3">
            <a:extLst>
              <a:ext uri="{FF2B5EF4-FFF2-40B4-BE49-F238E27FC236}">
                <a16:creationId xmlns:a16="http://schemas.microsoft.com/office/drawing/2014/main" id="{D4AB8BFC-5DFB-5843-BD1A-CA395D7C94A6}"/>
              </a:ext>
            </a:extLst>
          </p:cNvPr>
          <p:cNvSpPr>
            <a:spLocks noGrp="1"/>
          </p:cNvSpPr>
          <p:nvPr>
            <p:ph type="pic" sz="quarter" idx="26" hasCustomPrompt="1"/>
          </p:nvPr>
        </p:nvSpPr>
        <p:spPr>
          <a:xfrm>
            <a:off x="9109870"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Text Placeholder 16">
            <a:extLst>
              <a:ext uri="{FF2B5EF4-FFF2-40B4-BE49-F238E27FC236}">
                <a16:creationId xmlns:a16="http://schemas.microsoft.com/office/drawing/2014/main" id="{B653FDC2-B956-4941-88CA-E3F569336C15}"/>
              </a:ext>
            </a:extLst>
          </p:cNvPr>
          <p:cNvSpPr>
            <a:spLocks noGrp="1"/>
          </p:cNvSpPr>
          <p:nvPr>
            <p:ph type="body" sz="quarter" idx="27" hasCustomPrompt="1"/>
          </p:nvPr>
        </p:nvSpPr>
        <p:spPr>
          <a:xfrm>
            <a:off x="9110820" y="5851739"/>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552164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obile Phone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3">
            <a:extLst>
              <a:ext uri="{FF2B5EF4-FFF2-40B4-BE49-F238E27FC236}">
                <a16:creationId xmlns:a16="http://schemas.microsoft.com/office/drawing/2014/main" id="{45886BBB-2887-E34C-A25E-964BA4F01B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50979" y="1700808"/>
            <a:ext cx="3220056" cy="4830085"/>
          </a:xfrm>
          <a:prstGeom prst="rect">
            <a:avLst/>
          </a:prstGeom>
        </p:spPr>
      </p:pic>
      <p:sp>
        <p:nvSpPr>
          <p:cNvPr id="14" name="Picture Placeholder 13">
            <a:extLst>
              <a:ext uri="{FF2B5EF4-FFF2-40B4-BE49-F238E27FC236}">
                <a16:creationId xmlns:a16="http://schemas.microsoft.com/office/drawing/2014/main" id="{7D3535A1-A11F-BB45-A51D-55C085C3574B}"/>
              </a:ext>
            </a:extLst>
          </p:cNvPr>
          <p:cNvSpPr>
            <a:spLocks noGrp="1"/>
          </p:cNvSpPr>
          <p:nvPr>
            <p:ph type="pic" sz="quarter" idx="29" hasCustomPrompt="1"/>
          </p:nvPr>
        </p:nvSpPr>
        <p:spPr>
          <a:xfrm>
            <a:off x="5582413"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pic>
        <p:nvPicPr>
          <p:cNvPr id="17" name="Picture 16">
            <a:extLst>
              <a:ext uri="{FF2B5EF4-FFF2-40B4-BE49-F238E27FC236}">
                <a16:creationId xmlns:a16="http://schemas.microsoft.com/office/drawing/2014/main" id="{BCAAB54E-084A-D94F-AC04-6D0F9F5D41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2184" y="1700808"/>
            <a:ext cx="3220056" cy="4830085"/>
          </a:xfrm>
          <a:prstGeom prst="rect">
            <a:avLst/>
          </a:prstGeom>
        </p:spPr>
      </p:pic>
      <p:sp>
        <p:nvSpPr>
          <p:cNvPr id="18" name="Picture Placeholder 13">
            <a:extLst>
              <a:ext uri="{FF2B5EF4-FFF2-40B4-BE49-F238E27FC236}">
                <a16:creationId xmlns:a16="http://schemas.microsoft.com/office/drawing/2014/main" id="{A5F33675-6D4B-9844-84E2-0C93A73AC027}"/>
              </a:ext>
            </a:extLst>
          </p:cNvPr>
          <p:cNvSpPr>
            <a:spLocks noGrp="1"/>
          </p:cNvSpPr>
          <p:nvPr>
            <p:ph type="pic" sz="quarter" idx="30" hasCustomPrompt="1"/>
          </p:nvPr>
        </p:nvSpPr>
        <p:spPr>
          <a:xfrm>
            <a:off x="8383618"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spTree>
    <p:extLst>
      <p:ext uri="{BB962C8B-B14F-4D97-AF65-F5344CB8AC3E}">
        <p14:creationId xmlns:p14="http://schemas.microsoft.com/office/powerpoint/2010/main" val="3023537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768408"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768408"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5" name="Picture Placeholder 3">
            <a:extLst>
              <a:ext uri="{FF2B5EF4-FFF2-40B4-BE49-F238E27FC236}">
                <a16:creationId xmlns:a16="http://schemas.microsoft.com/office/drawing/2014/main" id="{AE6F4915-8DB0-B949-B7F1-6D3F03C79B21}"/>
              </a:ext>
            </a:extLst>
          </p:cNvPr>
          <p:cNvSpPr>
            <a:spLocks noGrp="1"/>
          </p:cNvSpPr>
          <p:nvPr>
            <p:ph type="pic" sz="quarter" idx="24" hasCustomPrompt="1"/>
          </p:nvPr>
        </p:nvSpPr>
        <p:spPr>
          <a:xfrm>
            <a:off x="9768408"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6" name="Text Placeholder 16">
            <a:extLst>
              <a:ext uri="{FF2B5EF4-FFF2-40B4-BE49-F238E27FC236}">
                <a16:creationId xmlns:a16="http://schemas.microsoft.com/office/drawing/2014/main" id="{D9372E1C-746D-A14C-9A39-EA150D4AEEFD}"/>
              </a:ext>
            </a:extLst>
          </p:cNvPr>
          <p:cNvSpPr>
            <a:spLocks noGrp="1"/>
          </p:cNvSpPr>
          <p:nvPr>
            <p:ph type="body" sz="quarter" idx="25" hasCustomPrompt="1"/>
          </p:nvPr>
        </p:nvSpPr>
        <p:spPr>
          <a:xfrm>
            <a:off x="9768408"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4" name="Picture Placeholder 3">
            <a:extLst>
              <a:ext uri="{FF2B5EF4-FFF2-40B4-BE49-F238E27FC236}">
                <a16:creationId xmlns:a16="http://schemas.microsoft.com/office/drawing/2014/main" id="{C10D7BB9-402C-634D-8DB8-5E221D483589}"/>
              </a:ext>
            </a:extLst>
          </p:cNvPr>
          <p:cNvSpPr>
            <a:spLocks noGrp="1"/>
          </p:cNvSpPr>
          <p:nvPr>
            <p:ph type="pic" sz="quarter" idx="26" hasCustomPrompt="1"/>
          </p:nvPr>
        </p:nvSpPr>
        <p:spPr>
          <a:xfrm>
            <a:off x="7632037"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Text Placeholder 16">
            <a:extLst>
              <a:ext uri="{FF2B5EF4-FFF2-40B4-BE49-F238E27FC236}">
                <a16:creationId xmlns:a16="http://schemas.microsoft.com/office/drawing/2014/main" id="{D669A2E2-E7AF-2E45-BB74-8ADCD7073F18}"/>
              </a:ext>
            </a:extLst>
          </p:cNvPr>
          <p:cNvSpPr>
            <a:spLocks noGrp="1"/>
          </p:cNvSpPr>
          <p:nvPr>
            <p:ph type="body" sz="quarter" idx="27" hasCustomPrompt="1"/>
          </p:nvPr>
        </p:nvSpPr>
        <p:spPr>
          <a:xfrm>
            <a:off x="7632037"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6" name="Picture Placeholder 3">
            <a:extLst>
              <a:ext uri="{FF2B5EF4-FFF2-40B4-BE49-F238E27FC236}">
                <a16:creationId xmlns:a16="http://schemas.microsoft.com/office/drawing/2014/main" id="{36686895-7E31-9D4D-B556-E2C342B361FF}"/>
              </a:ext>
            </a:extLst>
          </p:cNvPr>
          <p:cNvSpPr>
            <a:spLocks noGrp="1"/>
          </p:cNvSpPr>
          <p:nvPr>
            <p:ph type="pic" sz="quarter" idx="28" hasCustomPrompt="1"/>
          </p:nvPr>
        </p:nvSpPr>
        <p:spPr>
          <a:xfrm>
            <a:off x="7632037"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Text Placeholder 16">
            <a:extLst>
              <a:ext uri="{FF2B5EF4-FFF2-40B4-BE49-F238E27FC236}">
                <a16:creationId xmlns:a16="http://schemas.microsoft.com/office/drawing/2014/main" id="{2C09A539-E8A2-7746-B434-33DF1844E826}"/>
              </a:ext>
            </a:extLst>
          </p:cNvPr>
          <p:cNvSpPr>
            <a:spLocks noGrp="1"/>
          </p:cNvSpPr>
          <p:nvPr>
            <p:ph type="body" sz="quarter" idx="29" hasCustomPrompt="1"/>
          </p:nvPr>
        </p:nvSpPr>
        <p:spPr>
          <a:xfrm>
            <a:off x="7632037"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8" name="Picture Placeholder 3">
            <a:extLst>
              <a:ext uri="{FF2B5EF4-FFF2-40B4-BE49-F238E27FC236}">
                <a16:creationId xmlns:a16="http://schemas.microsoft.com/office/drawing/2014/main" id="{354E7EE0-E1B8-FE4B-B28F-9F7DE4D86F0B}"/>
              </a:ext>
            </a:extLst>
          </p:cNvPr>
          <p:cNvSpPr>
            <a:spLocks noGrp="1"/>
          </p:cNvSpPr>
          <p:nvPr>
            <p:ph type="pic" sz="quarter" idx="30" hasCustomPrompt="1"/>
          </p:nvPr>
        </p:nvSpPr>
        <p:spPr>
          <a:xfrm>
            <a:off x="5503979"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9" name="Text Placeholder 16">
            <a:extLst>
              <a:ext uri="{FF2B5EF4-FFF2-40B4-BE49-F238E27FC236}">
                <a16:creationId xmlns:a16="http://schemas.microsoft.com/office/drawing/2014/main" id="{8ED31C85-9AB6-DD43-9E22-B611D8EE5D9A}"/>
              </a:ext>
            </a:extLst>
          </p:cNvPr>
          <p:cNvSpPr>
            <a:spLocks noGrp="1"/>
          </p:cNvSpPr>
          <p:nvPr>
            <p:ph type="body" sz="quarter" idx="31" hasCustomPrompt="1"/>
          </p:nvPr>
        </p:nvSpPr>
        <p:spPr>
          <a:xfrm>
            <a:off x="5503979"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0" name="Picture Placeholder 3">
            <a:extLst>
              <a:ext uri="{FF2B5EF4-FFF2-40B4-BE49-F238E27FC236}">
                <a16:creationId xmlns:a16="http://schemas.microsoft.com/office/drawing/2014/main" id="{ACE57F87-5E2D-F944-B703-A8435928434A}"/>
              </a:ext>
            </a:extLst>
          </p:cNvPr>
          <p:cNvSpPr>
            <a:spLocks noGrp="1"/>
          </p:cNvSpPr>
          <p:nvPr>
            <p:ph type="pic" sz="quarter" idx="32" hasCustomPrompt="1"/>
          </p:nvPr>
        </p:nvSpPr>
        <p:spPr>
          <a:xfrm>
            <a:off x="5503979"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1" name="Text Placeholder 16">
            <a:extLst>
              <a:ext uri="{FF2B5EF4-FFF2-40B4-BE49-F238E27FC236}">
                <a16:creationId xmlns:a16="http://schemas.microsoft.com/office/drawing/2014/main" id="{FADD4443-6538-6047-A0E8-DE683157DB37}"/>
              </a:ext>
            </a:extLst>
          </p:cNvPr>
          <p:cNvSpPr>
            <a:spLocks noGrp="1"/>
          </p:cNvSpPr>
          <p:nvPr>
            <p:ph type="body" sz="quarter" idx="33" hasCustomPrompt="1"/>
          </p:nvPr>
        </p:nvSpPr>
        <p:spPr>
          <a:xfrm>
            <a:off x="5503979"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2" name="Text Placeholder 5">
            <a:extLst>
              <a:ext uri="{FF2B5EF4-FFF2-40B4-BE49-F238E27FC236}">
                <a16:creationId xmlns:a16="http://schemas.microsoft.com/office/drawing/2014/main" id="{4B95528D-1019-3C4F-8FF8-9FC967E8FA66}"/>
              </a:ext>
            </a:extLst>
          </p:cNvPr>
          <p:cNvSpPr>
            <a:spLocks noGrp="1"/>
          </p:cNvSpPr>
          <p:nvPr>
            <p:ph type="body" sz="quarter" idx="11" hasCustomPrompt="1"/>
          </p:nvPr>
        </p:nvSpPr>
        <p:spPr>
          <a:xfrm>
            <a:off x="550863" y="3429000"/>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33" name="Freeform 32">
            <a:extLst>
              <a:ext uri="{FF2B5EF4-FFF2-40B4-BE49-F238E27FC236}">
                <a16:creationId xmlns:a16="http://schemas.microsoft.com/office/drawing/2014/main" id="{DC87276C-2AB1-9B45-8003-01DA42E78D62}"/>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276456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1278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Picture Placeholder 3">
            <a:extLst>
              <a:ext uri="{FF2B5EF4-FFF2-40B4-BE49-F238E27FC236}">
                <a16:creationId xmlns:a16="http://schemas.microsoft.com/office/drawing/2014/main" id="{FE1C9C4E-CD2F-544C-A98B-B49D3CF21DA7}"/>
              </a:ext>
            </a:extLst>
          </p:cNvPr>
          <p:cNvSpPr>
            <a:spLocks noGrp="1"/>
          </p:cNvSpPr>
          <p:nvPr>
            <p:ph type="pic" sz="quarter" idx="24" hasCustomPrompt="1"/>
          </p:nvPr>
        </p:nvSpPr>
        <p:spPr>
          <a:xfrm>
            <a:off x="9984432"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2" name="Text Placeholder 16">
            <a:extLst>
              <a:ext uri="{FF2B5EF4-FFF2-40B4-BE49-F238E27FC236}">
                <a16:creationId xmlns:a16="http://schemas.microsoft.com/office/drawing/2014/main" id="{5A7C2495-D136-1145-924D-2A2DD65E39FC}"/>
              </a:ext>
            </a:extLst>
          </p:cNvPr>
          <p:cNvSpPr>
            <a:spLocks noGrp="1"/>
          </p:cNvSpPr>
          <p:nvPr>
            <p:ph type="body" sz="quarter" idx="25" hasCustomPrompt="1"/>
          </p:nvPr>
        </p:nvSpPr>
        <p:spPr>
          <a:xfrm>
            <a:off x="9984432"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3" name="Picture Placeholder 3">
            <a:extLst>
              <a:ext uri="{FF2B5EF4-FFF2-40B4-BE49-F238E27FC236}">
                <a16:creationId xmlns:a16="http://schemas.microsoft.com/office/drawing/2014/main" id="{0C5B9155-C0D0-2443-BC16-4053E8751890}"/>
              </a:ext>
            </a:extLst>
          </p:cNvPr>
          <p:cNvSpPr>
            <a:spLocks noGrp="1"/>
          </p:cNvSpPr>
          <p:nvPr>
            <p:ph type="pic" sz="quarter" idx="26" hasCustomPrompt="1"/>
          </p:nvPr>
        </p:nvSpPr>
        <p:spPr>
          <a:xfrm>
            <a:off x="557799"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4" name="Text Placeholder 16">
            <a:extLst>
              <a:ext uri="{FF2B5EF4-FFF2-40B4-BE49-F238E27FC236}">
                <a16:creationId xmlns:a16="http://schemas.microsoft.com/office/drawing/2014/main" id="{7F6DA907-7F50-9344-87A6-7C72162CC472}"/>
              </a:ext>
            </a:extLst>
          </p:cNvPr>
          <p:cNvSpPr>
            <a:spLocks noGrp="1"/>
          </p:cNvSpPr>
          <p:nvPr>
            <p:ph type="body" sz="quarter" idx="27" hasCustomPrompt="1"/>
          </p:nvPr>
        </p:nvSpPr>
        <p:spPr>
          <a:xfrm>
            <a:off x="557799" y="3834446"/>
            <a:ext cx="1646474" cy="467824"/>
          </a:xfrm>
          <a:prstGeom prst="rect">
            <a:avLst/>
          </a:prstGeom>
          <a:gradFill>
            <a:gsLst>
              <a:gs pos="0">
                <a:srgbClr val="212122"/>
              </a:gs>
              <a:gs pos="100000">
                <a:srgbClr val="555557"/>
              </a:gs>
            </a:gsLst>
            <a:lin ang="8100000" scaled="1"/>
          </a:gradFill>
        </p:spPr>
        <p:txBody>
          <a:bodyPr anchor="ctr"/>
          <a:lstStyle>
            <a:lvl1pPr marL="0" indent="0" algn="ctr">
              <a:lnSpc>
                <a:spcPct val="100000"/>
              </a:lnSpc>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5" name="Picture Placeholder 3">
            <a:extLst>
              <a:ext uri="{FF2B5EF4-FFF2-40B4-BE49-F238E27FC236}">
                <a16:creationId xmlns:a16="http://schemas.microsoft.com/office/drawing/2014/main" id="{AFDD203D-D297-AE4A-A743-5B77A5020A33}"/>
              </a:ext>
            </a:extLst>
          </p:cNvPr>
          <p:cNvSpPr>
            <a:spLocks noGrp="1"/>
          </p:cNvSpPr>
          <p:nvPr>
            <p:ph type="pic" sz="quarter" idx="28" hasCustomPrompt="1"/>
          </p:nvPr>
        </p:nvSpPr>
        <p:spPr>
          <a:xfrm>
            <a:off x="2443126"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6" name="Text Placeholder 16">
            <a:extLst>
              <a:ext uri="{FF2B5EF4-FFF2-40B4-BE49-F238E27FC236}">
                <a16:creationId xmlns:a16="http://schemas.microsoft.com/office/drawing/2014/main" id="{0F5DC20C-F1E9-2247-A151-2B8295656886}"/>
              </a:ext>
            </a:extLst>
          </p:cNvPr>
          <p:cNvSpPr>
            <a:spLocks noGrp="1"/>
          </p:cNvSpPr>
          <p:nvPr>
            <p:ph type="body" sz="quarter" idx="29" hasCustomPrompt="1"/>
          </p:nvPr>
        </p:nvSpPr>
        <p:spPr>
          <a:xfrm>
            <a:off x="2443126"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7" name="Picture Placeholder 3">
            <a:extLst>
              <a:ext uri="{FF2B5EF4-FFF2-40B4-BE49-F238E27FC236}">
                <a16:creationId xmlns:a16="http://schemas.microsoft.com/office/drawing/2014/main" id="{C19E31ED-97DB-BD4D-AD28-C06EFAB865D1}"/>
              </a:ext>
            </a:extLst>
          </p:cNvPr>
          <p:cNvSpPr>
            <a:spLocks noGrp="1"/>
          </p:cNvSpPr>
          <p:nvPr>
            <p:ph type="pic" sz="quarter" idx="30" hasCustomPrompt="1"/>
          </p:nvPr>
        </p:nvSpPr>
        <p:spPr>
          <a:xfrm>
            <a:off x="4328453"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8" name="Text Placeholder 16">
            <a:extLst>
              <a:ext uri="{FF2B5EF4-FFF2-40B4-BE49-F238E27FC236}">
                <a16:creationId xmlns:a16="http://schemas.microsoft.com/office/drawing/2014/main" id="{DFE11A44-D7DF-F84F-8974-846987E0D556}"/>
              </a:ext>
            </a:extLst>
          </p:cNvPr>
          <p:cNvSpPr>
            <a:spLocks noGrp="1"/>
          </p:cNvSpPr>
          <p:nvPr>
            <p:ph type="body" sz="quarter" idx="31" hasCustomPrompt="1"/>
          </p:nvPr>
        </p:nvSpPr>
        <p:spPr>
          <a:xfrm>
            <a:off x="4328453"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9" name="Picture Placeholder 3">
            <a:extLst>
              <a:ext uri="{FF2B5EF4-FFF2-40B4-BE49-F238E27FC236}">
                <a16:creationId xmlns:a16="http://schemas.microsoft.com/office/drawing/2014/main" id="{D303BCFE-E67C-EA42-BB89-2C0E5B89C091}"/>
              </a:ext>
            </a:extLst>
          </p:cNvPr>
          <p:cNvSpPr>
            <a:spLocks noGrp="1"/>
          </p:cNvSpPr>
          <p:nvPr>
            <p:ph type="pic" sz="quarter" idx="32" hasCustomPrompt="1"/>
          </p:nvPr>
        </p:nvSpPr>
        <p:spPr>
          <a:xfrm>
            <a:off x="6213780"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0" name="Text Placeholder 16">
            <a:extLst>
              <a:ext uri="{FF2B5EF4-FFF2-40B4-BE49-F238E27FC236}">
                <a16:creationId xmlns:a16="http://schemas.microsoft.com/office/drawing/2014/main" id="{B949EA57-E3DC-7C4E-B786-2831C7B2CE3A}"/>
              </a:ext>
            </a:extLst>
          </p:cNvPr>
          <p:cNvSpPr>
            <a:spLocks noGrp="1"/>
          </p:cNvSpPr>
          <p:nvPr>
            <p:ph type="body" sz="quarter" idx="33" hasCustomPrompt="1"/>
          </p:nvPr>
        </p:nvSpPr>
        <p:spPr>
          <a:xfrm>
            <a:off x="6213780"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1" name="Picture Placeholder 3">
            <a:extLst>
              <a:ext uri="{FF2B5EF4-FFF2-40B4-BE49-F238E27FC236}">
                <a16:creationId xmlns:a16="http://schemas.microsoft.com/office/drawing/2014/main" id="{864DE22D-1D82-CD4E-934D-3C0BC6762843}"/>
              </a:ext>
            </a:extLst>
          </p:cNvPr>
          <p:cNvSpPr>
            <a:spLocks noGrp="1"/>
          </p:cNvSpPr>
          <p:nvPr>
            <p:ph type="pic" sz="quarter" idx="34" hasCustomPrompt="1"/>
          </p:nvPr>
        </p:nvSpPr>
        <p:spPr>
          <a:xfrm>
            <a:off x="8099107"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2" name="Text Placeholder 16">
            <a:extLst>
              <a:ext uri="{FF2B5EF4-FFF2-40B4-BE49-F238E27FC236}">
                <a16:creationId xmlns:a16="http://schemas.microsoft.com/office/drawing/2014/main" id="{03C47395-086C-124E-9526-E6B934E7D02D}"/>
              </a:ext>
            </a:extLst>
          </p:cNvPr>
          <p:cNvSpPr>
            <a:spLocks noGrp="1"/>
          </p:cNvSpPr>
          <p:nvPr>
            <p:ph type="body" sz="quarter" idx="35" hasCustomPrompt="1"/>
          </p:nvPr>
        </p:nvSpPr>
        <p:spPr>
          <a:xfrm>
            <a:off x="8099107"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3" name="Picture Placeholder 3">
            <a:extLst>
              <a:ext uri="{FF2B5EF4-FFF2-40B4-BE49-F238E27FC236}">
                <a16:creationId xmlns:a16="http://schemas.microsoft.com/office/drawing/2014/main" id="{C5155C3A-B412-F54F-BCB4-1D9ADDC181FF}"/>
              </a:ext>
            </a:extLst>
          </p:cNvPr>
          <p:cNvSpPr>
            <a:spLocks noGrp="1"/>
          </p:cNvSpPr>
          <p:nvPr>
            <p:ph type="pic" sz="quarter" idx="36" hasCustomPrompt="1"/>
          </p:nvPr>
        </p:nvSpPr>
        <p:spPr>
          <a:xfrm>
            <a:off x="9984432"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4" name="Text Placeholder 16">
            <a:extLst>
              <a:ext uri="{FF2B5EF4-FFF2-40B4-BE49-F238E27FC236}">
                <a16:creationId xmlns:a16="http://schemas.microsoft.com/office/drawing/2014/main" id="{51F34136-98FC-4242-9CFA-92C8B09A512E}"/>
              </a:ext>
            </a:extLst>
          </p:cNvPr>
          <p:cNvSpPr>
            <a:spLocks noGrp="1"/>
          </p:cNvSpPr>
          <p:nvPr>
            <p:ph type="body" sz="quarter" idx="37" hasCustomPrompt="1"/>
          </p:nvPr>
        </p:nvSpPr>
        <p:spPr>
          <a:xfrm>
            <a:off x="9984432"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5" name="Picture Placeholder 3">
            <a:extLst>
              <a:ext uri="{FF2B5EF4-FFF2-40B4-BE49-F238E27FC236}">
                <a16:creationId xmlns:a16="http://schemas.microsoft.com/office/drawing/2014/main" id="{006DD40B-BE84-FC4A-BB3C-1BD5C5B39331}"/>
              </a:ext>
            </a:extLst>
          </p:cNvPr>
          <p:cNvSpPr>
            <a:spLocks noGrp="1"/>
          </p:cNvSpPr>
          <p:nvPr>
            <p:ph type="pic" sz="quarter" idx="38" hasCustomPrompt="1"/>
          </p:nvPr>
        </p:nvSpPr>
        <p:spPr>
          <a:xfrm>
            <a:off x="557799"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6" name="Text Placeholder 16">
            <a:extLst>
              <a:ext uri="{FF2B5EF4-FFF2-40B4-BE49-F238E27FC236}">
                <a16:creationId xmlns:a16="http://schemas.microsoft.com/office/drawing/2014/main" id="{060794A1-8BEE-984C-984A-E427983178AF}"/>
              </a:ext>
            </a:extLst>
          </p:cNvPr>
          <p:cNvSpPr>
            <a:spLocks noGrp="1"/>
          </p:cNvSpPr>
          <p:nvPr>
            <p:ph type="body" sz="quarter" idx="39" hasCustomPrompt="1"/>
          </p:nvPr>
        </p:nvSpPr>
        <p:spPr>
          <a:xfrm>
            <a:off x="557799"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7" name="Picture Placeholder 3">
            <a:extLst>
              <a:ext uri="{FF2B5EF4-FFF2-40B4-BE49-F238E27FC236}">
                <a16:creationId xmlns:a16="http://schemas.microsoft.com/office/drawing/2014/main" id="{10AD92D7-2EB5-7944-AA4C-CEECFD989705}"/>
              </a:ext>
            </a:extLst>
          </p:cNvPr>
          <p:cNvSpPr>
            <a:spLocks noGrp="1"/>
          </p:cNvSpPr>
          <p:nvPr>
            <p:ph type="pic" sz="quarter" idx="40" hasCustomPrompt="1"/>
          </p:nvPr>
        </p:nvSpPr>
        <p:spPr>
          <a:xfrm>
            <a:off x="2443126"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8" name="Text Placeholder 16">
            <a:extLst>
              <a:ext uri="{FF2B5EF4-FFF2-40B4-BE49-F238E27FC236}">
                <a16:creationId xmlns:a16="http://schemas.microsoft.com/office/drawing/2014/main" id="{91158AD7-37DC-6D44-BDF1-A8E16FED8333}"/>
              </a:ext>
            </a:extLst>
          </p:cNvPr>
          <p:cNvSpPr>
            <a:spLocks noGrp="1"/>
          </p:cNvSpPr>
          <p:nvPr>
            <p:ph type="body" sz="quarter" idx="41" hasCustomPrompt="1"/>
          </p:nvPr>
        </p:nvSpPr>
        <p:spPr>
          <a:xfrm>
            <a:off x="2443126"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9" name="Picture Placeholder 3">
            <a:extLst>
              <a:ext uri="{FF2B5EF4-FFF2-40B4-BE49-F238E27FC236}">
                <a16:creationId xmlns:a16="http://schemas.microsoft.com/office/drawing/2014/main" id="{AEB4DE4D-4C68-5B40-A438-0D16E1454F90}"/>
              </a:ext>
            </a:extLst>
          </p:cNvPr>
          <p:cNvSpPr>
            <a:spLocks noGrp="1"/>
          </p:cNvSpPr>
          <p:nvPr>
            <p:ph type="pic" sz="quarter" idx="42" hasCustomPrompt="1"/>
          </p:nvPr>
        </p:nvSpPr>
        <p:spPr>
          <a:xfrm>
            <a:off x="4328453"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0" name="Text Placeholder 16">
            <a:extLst>
              <a:ext uri="{FF2B5EF4-FFF2-40B4-BE49-F238E27FC236}">
                <a16:creationId xmlns:a16="http://schemas.microsoft.com/office/drawing/2014/main" id="{827AFF4E-36DA-324F-A3F0-8E230CA44BC6}"/>
              </a:ext>
            </a:extLst>
          </p:cNvPr>
          <p:cNvSpPr>
            <a:spLocks noGrp="1"/>
          </p:cNvSpPr>
          <p:nvPr>
            <p:ph type="body" sz="quarter" idx="43" hasCustomPrompt="1"/>
          </p:nvPr>
        </p:nvSpPr>
        <p:spPr>
          <a:xfrm>
            <a:off x="4328453"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51" name="Picture Placeholder 3">
            <a:extLst>
              <a:ext uri="{FF2B5EF4-FFF2-40B4-BE49-F238E27FC236}">
                <a16:creationId xmlns:a16="http://schemas.microsoft.com/office/drawing/2014/main" id="{E3AEEF05-2D4B-BE4D-AD47-1423F20CB875}"/>
              </a:ext>
            </a:extLst>
          </p:cNvPr>
          <p:cNvSpPr>
            <a:spLocks noGrp="1"/>
          </p:cNvSpPr>
          <p:nvPr>
            <p:ph type="pic" sz="quarter" idx="44" hasCustomPrompt="1"/>
          </p:nvPr>
        </p:nvSpPr>
        <p:spPr>
          <a:xfrm>
            <a:off x="6213780"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2" name="Text Placeholder 16">
            <a:extLst>
              <a:ext uri="{FF2B5EF4-FFF2-40B4-BE49-F238E27FC236}">
                <a16:creationId xmlns:a16="http://schemas.microsoft.com/office/drawing/2014/main" id="{2595FA24-5994-C240-909A-AD1F0AC3D1F1}"/>
              </a:ext>
            </a:extLst>
          </p:cNvPr>
          <p:cNvSpPr>
            <a:spLocks noGrp="1"/>
          </p:cNvSpPr>
          <p:nvPr>
            <p:ph type="body" sz="quarter" idx="45" hasCustomPrompt="1"/>
          </p:nvPr>
        </p:nvSpPr>
        <p:spPr>
          <a:xfrm>
            <a:off x="6213780"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53" name="Picture Placeholder 3">
            <a:extLst>
              <a:ext uri="{FF2B5EF4-FFF2-40B4-BE49-F238E27FC236}">
                <a16:creationId xmlns:a16="http://schemas.microsoft.com/office/drawing/2014/main" id="{22AE7438-CC38-694B-A554-BA8BBDBE6C40}"/>
              </a:ext>
            </a:extLst>
          </p:cNvPr>
          <p:cNvSpPr>
            <a:spLocks noGrp="1"/>
          </p:cNvSpPr>
          <p:nvPr>
            <p:ph type="pic" sz="quarter" idx="46" hasCustomPrompt="1"/>
          </p:nvPr>
        </p:nvSpPr>
        <p:spPr>
          <a:xfrm>
            <a:off x="8099107"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4" name="Text Placeholder 16">
            <a:extLst>
              <a:ext uri="{FF2B5EF4-FFF2-40B4-BE49-F238E27FC236}">
                <a16:creationId xmlns:a16="http://schemas.microsoft.com/office/drawing/2014/main" id="{A0747CE8-00B9-DC4E-9BD2-9E9B590B4AD5}"/>
              </a:ext>
            </a:extLst>
          </p:cNvPr>
          <p:cNvSpPr>
            <a:spLocks noGrp="1"/>
          </p:cNvSpPr>
          <p:nvPr>
            <p:ph type="body" sz="quarter" idx="47" hasCustomPrompt="1"/>
          </p:nvPr>
        </p:nvSpPr>
        <p:spPr>
          <a:xfrm>
            <a:off x="8099107"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55" name="Freeform 54">
            <a:extLst>
              <a:ext uri="{FF2B5EF4-FFF2-40B4-BE49-F238E27FC236}">
                <a16:creationId xmlns:a16="http://schemas.microsoft.com/office/drawing/2014/main" id="{CB68D01C-38B9-3945-BBEE-A273E6FCE497}"/>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964843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oxes with Backgrou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8313" y="692695"/>
            <a:ext cx="12225252" cy="618466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252" h="6184669">
                <a:moveTo>
                  <a:pt x="0" y="1537855"/>
                </a:moveTo>
                <a:cubicBezTo>
                  <a:pt x="1404851" y="1166553"/>
                  <a:pt x="2809702" y="403168"/>
                  <a:pt x="4214553" y="423950"/>
                </a:cubicBezTo>
                <a:cubicBezTo>
                  <a:pt x="5619404" y="444732"/>
                  <a:pt x="6415579" y="1684712"/>
                  <a:pt x="8429106" y="1662545"/>
                </a:cubicBezTo>
                <a:cubicBezTo>
                  <a:pt x="10442633" y="1640378"/>
                  <a:pt x="10943244" y="554182"/>
                  <a:pt x="12200313" y="0"/>
                </a:cubicBezTo>
                <a:lnTo>
                  <a:pt x="12225252" y="6184669"/>
                </a:lnTo>
                <a:lnTo>
                  <a:pt x="0" y="6184669"/>
                </a:lnTo>
                <a:lnTo>
                  <a:pt x="0" y="1537855"/>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287587" y="127325"/>
            <a:ext cx="12787156" cy="19794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Lst>
            <a:ahLst/>
            <a:cxnLst>
              <a:cxn ang="0">
                <a:pos x="connsiteX0" y="connsiteY0"/>
              </a:cxn>
              <a:cxn ang="0">
                <a:pos x="connsiteX1" y="connsiteY1"/>
              </a:cxn>
              <a:cxn ang="0">
                <a:pos x="connsiteX2" y="connsiteY2"/>
              </a:cxn>
              <a:cxn ang="0">
                <a:pos x="connsiteX3" y="connsiteY3"/>
              </a:cxn>
            </a:cxnLst>
            <a:rect l="l" t="t" r="r" b="b"/>
            <a:pathLst>
              <a:path w="11598485" h="1980395">
                <a:moveTo>
                  <a:pt x="0" y="0"/>
                </a:moveTo>
                <a:cubicBezTo>
                  <a:pt x="868323" y="242546"/>
                  <a:pt x="1789221" y="1629858"/>
                  <a:pt x="3388537" y="1942173"/>
                </a:cubicBezTo>
                <a:cubicBezTo>
                  <a:pt x="4987853" y="2254488"/>
                  <a:pt x="6379016" y="546429"/>
                  <a:pt x="7876777" y="676304"/>
                </a:cubicBezTo>
                <a:cubicBezTo>
                  <a:pt x="9374538" y="806180"/>
                  <a:pt x="10484329" y="1493468"/>
                  <a:pt x="11598485" y="188144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4">
            <a:extLst>
              <a:ext uri="{FF2B5EF4-FFF2-40B4-BE49-F238E27FC236}">
                <a16:creationId xmlns:a16="http://schemas.microsoft.com/office/drawing/2014/main" id="{57CA32BD-BD36-D246-8A3E-36326E3FDB36}"/>
              </a:ext>
            </a:extLst>
          </p:cNvPr>
          <p:cNvSpPr>
            <a:spLocks noGrp="1"/>
          </p:cNvSpPr>
          <p:nvPr>
            <p:ph type="body" sz="quarter" idx="23" hasCustomPrompt="1"/>
          </p:nvPr>
        </p:nvSpPr>
        <p:spPr>
          <a:xfrm>
            <a:off x="547942"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7" name="Text Placeholder 8">
            <a:extLst>
              <a:ext uri="{FF2B5EF4-FFF2-40B4-BE49-F238E27FC236}">
                <a16:creationId xmlns:a16="http://schemas.microsoft.com/office/drawing/2014/main" id="{1D90A642-E47E-7745-95A8-073AF339A64A}"/>
              </a:ext>
            </a:extLst>
          </p:cNvPr>
          <p:cNvSpPr>
            <a:spLocks noGrp="1"/>
          </p:cNvSpPr>
          <p:nvPr>
            <p:ph type="body" sz="quarter" idx="24" hasCustomPrompt="1"/>
          </p:nvPr>
        </p:nvSpPr>
        <p:spPr>
          <a:xfrm>
            <a:off x="1908648"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8" name="Text Placeholder 4">
            <a:extLst>
              <a:ext uri="{FF2B5EF4-FFF2-40B4-BE49-F238E27FC236}">
                <a16:creationId xmlns:a16="http://schemas.microsoft.com/office/drawing/2014/main" id="{5F489527-CF7B-3848-95BD-8FD5CF2A91B1}"/>
              </a:ext>
            </a:extLst>
          </p:cNvPr>
          <p:cNvSpPr>
            <a:spLocks noGrp="1"/>
          </p:cNvSpPr>
          <p:nvPr>
            <p:ph type="body" sz="quarter" idx="25" hasCustomPrompt="1"/>
          </p:nvPr>
        </p:nvSpPr>
        <p:spPr>
          <a:xfrm>
            <a:off x="8129149"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0991EC34-4F6A-5C49-931C-BABBBA988035}"/>
              </a:ext>
            </a:extLst>
          </p:cNvPr>
          <p:cNvSpPr>
            <a:spLocks noGrp="1"/>
          </p:cNvSpPr>
          <p:nvPr>
            <p:ph type="body" sz="quarter" idx="26" hasCustomPrompt="1"/>
          </p:nvPr>
        </p:nvSpPr>
        <p:spPr>
          <a:xfrm>
            <a:off x="9489855"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0" name="Text Placeholder 4">
            <a:extLst>
              <a:ext uri="{FF2B5EF4-FFF2-40B4-BE49-F238E27FC236}">
                <a16:creationId xmlns:a16="http://schemas.microsoft.com/office/drawing/2014/main" id="{E9DFF623-F8E9-FF48-A973-E2D50954D009}"/>
              </a:ext>
            </a:extLst>
          </p:cNvPr>
          <p:cNvSpPr>
            <a:spLocks noGrp="1"/>
          </p:cNvSpPr>
          <p:nvPr>
            <p:ph type="body" sz="quarter" idx="27" hasCustomPrompt="1"/>
          </p:nvPr>
        </p:nvSpPr>
        <p:spPr>
          <a:xfrm>
            <a:off x="4338546"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1" name="Text Placeholder 8">
            <a:extLst>
              <a:ext uri="{FF2B5EF4-FFF2-40B4-BE49-F238E27FC236}">
                <a16:creationId xmlns:a16="http://schemas.microsoft.com/office/drawing/2014/main" id="{9F2EC629-5EB9-2343-9443-7FC419F6B0A3}"/>
              </a:ext>
            </a:extLst>
          </p:cNvPr>
          <p:cNvSpPr>
            <a:spLocks noGrp="1"/>
          </p:cNvSpPr>
          <p:nvPr>
            <p:ph type="body" sz="quarter" idx="28" hasCustomPrompt="1"/>
          </p:nvPr>
        </p:nvSpPr>
        <p:spPr>
          <a:xfrm>
            <a:off x="5699252"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Tree>
    <p:extLst>
      <p:ext uri="{BB962C8B-B14F-4D97-AF65-F5344CB8AC3E}">
        <p14:creationId xmlns:p14="http://schemas.microsoft.com/office/powerpoint/2010/main" val="2540862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or Table of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C7F0227-EA7A-6C43-9FC6-5ABA6A5FCFB7}"/>
              </a:ext>
            </a:extLst>
          </p:cNvPr>
          <p:cNvSpPr/>
          <p:nvPr userDrawn="1"/>
        </p:nvSpPr>
        <p:spPr>
          <a:xfrm>
            <a:off x="-68753" y="3058153"/>
            <a:ext cx="12566615" cy="2318245"/>
          </a:xfrm>
          <a:custGeom>
            <a:avLst/>
            <a:gdLst>
              <a:gd name="connsiteX0" fmla="*/ 0 w 8346478"/>
              <a:gd name="connsiteY0" fmla="*/ 2036641 h 2036641"/>
              <a:gd name="connsiteX1" fmla="*/ 3169462 w 8346478"/>
              <a:gd name="connsiteY1" fmla="*/ 1314746 h 2036641"/>
              <a:gd name="connsiteX2" fmla="*/ 5128890 w 8346478"/>
              <a:gd name="connsiteY2" fmla="*/ 1585 h 2036641"/>
              <a:gd name="connsiteX3" fmla="*/ 8346478 w 8346478"/>
              <a:gd name="connsiteY3" fmla="*/ 1025988 h 2036641"/>
              <a:gd name="connsiteX0" fmla="*/ 0 w 8346478"/>
              <a:gd name="connsiteY0" fmla="*/ 2036641 h 2036641"/>
              <a:gd name="connsiteX1" fmla="*/ 2583542 w 8346478"/>
              <a:gd name="connsiteY1" fmla="*/ 427778 h 2036641"/>
              <a:gd name="connsiteX2" fmla="*/ 5128890 w 8346478"/>
              <a:gd name="connsiteY2" fmla="*/ 1585 h 2036641"/>
              <a:gd name="connsiteX3" fmla="*/ 8346478 w 8346478"/>
              <a:gd name="connsiteY3" fmla="*/ 1025988 h 2036641"/>
              <a:gd name="connsiteX0" fmla="*/ 0 w 8346478"/>
              <a:gd name="connsiteY0" fmla="*/ 2053417 h 2053417"/>
              <a:gd name="connsiteX1" fmla="*/ 2583542 w 8346478"/>
              <a:gd name="connsiteY1" fmla="*/ 444554 h 2053417"/>
              <a:gd name="connsiteX2" fmla="*/ 5096340 w 8346478"/>
              <a:gd name="connsiteY2" fmla="*/ 1038708 h 2053417"/>
              <a:gd name="connsiteX3" fmla="*/ 5128890 w 8346478"/>
              <a:gd name="connsiteY3" fmla="*/ 18361 h 2053417"/>
              <a:gd name="connsiteX4" fmla="*/ 8346478 w 8346478"/>
              <a:gd name="connsiteY4" fmla="*/ 1042764 h 2053417"/>
              <a:gd name="connsiteX0" fmla="*/ 0 w 8346478"/>
              <a:gd name="connsiteY0" fmla="*/ 1954448 h 1954448"/>
              <a:gd name="connsiteX1" fmla="*/ 2583542 w 8346478"/>
              <a:gd name="connsiteY1" fmla="*/ 345585 h 1954448"/>
              <a:gd name="connsiteX2" fmla="*/ 5096340 w 8346478"/>
              <a:gd name="connsiteY2" fmla="*/ 939739 h 1954448"/>
              <a:gd name="connsiteX3" fmla="*/ 6674174 w 8346478"/>
              <a:gd name="connsiteY3" fmla="*/ 19976 h 1954448"/>
              <a:gd name="connsiteX4" fmla="*/ 8346478 w 8346478"/>
              <a:gd name="connsiteY4" fmla="*/ 943795 h 1954448"/>
              <a:gd name="connsiteX0" fmla="*/ 0 w 8346478"/>
              <a:gd name="connsiteY0" fmla="*/ 1934689 h 1934689"/>
              <a:gd name="connsiteX1" fmla="*/ 2583542 w 8346478"/>
              <a:gd name="connsiteY1" fmla="*/ 325826 h 1934689"/>
              <a:gd name="connsiteX2" fmla="*/ 5096340 w 8346478"/>
              <a:gd name="connsiteY2" fmla="*/ 919980 h 1934689"/>
              <a:gd name="connsiteX3" fmla="*/ 6674174 w 8346478"/>
              <a:gd name="connsiteY3" fmla="*/ 217 h 1934689"/>
              <a:gd name="connsiteX4" fmla="*/ 8346478 w 8346478"/>
              <a:gd name="connsiteY4" fmla="*/ 924036 h 1934689"/>
              <a:gd name="connsiteX0" fmla="*/ 0 w 9086927"/>
              <a:gd name="connsiteY0" fmla="*/ 2428202 h 2428202"/>
              <a:gd name="connsiteX1" fmla="*/ 2583542 w 9086927"/>
              <a:gd name="connsiteY1" fmla="*/ 819339 h 2428202"/>
              <a:gd name="connsiteX2" fmla="*/ 5096340 w 9086927"/>
              <a:gd name="connsiteY2" fmla="*/ 1413493 h 2428202"/>
              <a:gd name="connsiteX3" fmla="*/ 6674174 w 9086927"/>
              <a:gd name="connsiteY3" fmla="*/ 493730 h 2428202"/>
              <a:gd name="connsiteX4" fmla="*/ 9086927 w 9086927"/>
              <a:gd name="connsiteY4" fmla="*/ 229 h 2428202"/>
              <a:gd name="connsiteX0" fmla="*/ 0 w 9086927"/>
              <a:gd name="connsiteY0" fmla="*/ 2428039 h 2428039"/>
              <a:gd name="connsiteX1" fmla="*/ 2583542 w 9086927"/>
              <a:gd name="connsiteY1" fmla="*/ 819176 h 2428039"/>
              <a:gd name="connsiteX2" fmla="*/ 5096340 w 9086927"/>
              <a:gd name="connsiteY2" fmla="*/ 1413330 h 2428039"/>
              <a:gd name="connsiteX3" fmla="*/ 6661296 w 9086927"/>
              <a:gd name="connsiteY3" fmla="*/ 1179367 h 2428039"/>
              <a:gd name="connsiteX4" fmla="*/ 9086927 w 9086927"/>
              <a:gd name="connsiteY4" fmla="*/ 66 h 2428039"/>
              <a:gd name="connsiteX0" fmla="*/ 0 w 9086927"/>
              <a:gd name="connsiteY0" fmla="*/ 2428030 h 2428030"/>
              <a:gd name="connsiteX1" fmla="*/ 2583542 w 9086927"/>
              <a:gd name="connsiteY1" fmla="*/ 819167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525594 w 9086927"/>
              <a:gd name="connsiteY1" fmla="*/ 1605551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461207 w 9086927"/>
              <a:gd name="connsiteY1" fmla="*/ 901463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9 h 2428039"/>
              <a:gd name="connsiteX1" fmla="*/ 2461207 w 9086927"/>
              <a:gd name="connsiteY1" fmla="*/ 901472 h 2428039"/>
              <a:gd name="connsiteX2" fmla="*/ 4536175 w 9086927"/>
              <a:gd name="connsiteY2" fmla="*/ 1513914 h 2428039"/>
              <a:gd name="connsiteX3" fmla="*/ 6661296 w 9086927"/>
              <a:gd name="connsiteY3" fmla="*/ 1179367 h 2428039"/>
              <a:gd name="connsiteX4" fmla="*/ 9086927 w 9086927"/>
              <a:gd name="connsiteY4" fmla="*/ 66 h 2428039"/>
              <a:gd name="connsiteX0" fmla="*/ 0 w 9086927"/>
              <a:gd name="connsiteY0" fmla="*/ 2428129 h 2428129"/>
              <a:gd name="connsiteX1" fmla="*/ 2461207 w 9086927"/>
              <a:gd name="connsiteY1" fmla="*/ 901562 h 2428129"/>
              <a:gd name="connsiteX2" fmla="*/ 4536175 w 9086927"/>
              <a:gd name="connsiteY2" fmla="*/ 1514004 h 2428129"/>
              <a:gd name="connsiteX3" fmla="*/ 6622664 w 9086927"/>
              <a:gd name="connsiteY3" fmla="*/ 639961 h 2428129"/>
              <a:gd name="connsiteX4" fmla="*/ 9086927 w 9086927"/>
              <a:gd name="connsiteY4" fmla="*/ 156 h 2428129"/>
              <a:gd name="connsiteX0" fmla="*/ 0 w 9202823"/>
              <a:gd name="connsiteY0" fmla="*/ 2373285 h 2373285"/>
              <a:gd name="connsiteX1" fmla="*/ 2461207 w 9202823"/>
              <a:gd name="connsiteY1" fmla="*/ 846718 h 2373285"/>
              <a:gd name="connsiteX2" fmla="*/ 4536175 w 9202823"/>
              <a:gd name="connsiteY2" fmla="*/ 1459160 h 2373285"/>
              <a:gd name="connsiteX3" fmla="*/ 6622664 w 9202823"/>
              <a:gd name="connsiteY3" fmla="*/ 585117 h 2373285"/>
              <a:gd name="connsiteX4" fmla="*/ 9202823 w 9202823"/>
              <a:gd name="connsiteY4" fmla="*/ 176 h 2373285"/>
              <a:gd name="connsiteX0" fmla="*/ 0 w 9202823"/>
              <a:gd name="connsiteY0" fmla="*/ 2373285 h 2373285"/>
              <a:gd name="connsiteX1" fmla="*/ 2461207 w 9202823"/>
              <a:gd name="connsiteY1" fmla="*/ 846718 h 2373285"/>
              <a:gd name="connsiteX2" fmla="*/ 3988886 w 9202823"/>
              <a:gd name="connsiteY2" fmla="*/ 1495735 h 2373285"/>
              <a:gd name="connsiteX3" fmla="*/ 4536175 w 9202823"/>
              <a:gd name="connsiteY3" fmla="*/ 1459160 h 2373285"/>
              <a:gd name="connsiteX4" fmla="*/ 6622664 w 9202823"/>
              <a:gd name="connsiteY4" fmla="*/ 585117 h 2373285"/>
              <a:gd name="connsiteX5" fmla="*/ 9202823 w 9202823"/>
              <a:gd name="connsiteY5" fmla="*/ 176 h 2373285"/>
              <a:gd name="connsiteX0" fmla="*/ 0 w 9202823"/>
              <a:gd name="connsiteY0" fmla="*/ 2373230 h 2373230"/>
              <a:gd name="connsiteX1" fmla="*/ 2461207 w 9202823"/>
              <a:gd name="connsiteY1" fmla="*/ 846663 h 2373230"/>
              <a:gd name="connsiteX2" fmla="*/ 3988886 w 9202823"/>
              <a:gd name="connsiteY2" fmla="*/ 1495680 h 2373230"/>
              <a:gd name="connsiteX3" fmla="*/ 4536175 w 9202823"/>
              <a:gd name="connsiteY3" fmla="*/ 1459105 h 2373230"/>
              <a:gd name="connsiteX4" fmla="*/ 5843227 w 9202823"/>
              <a:gd name="connsiteY4" fmla="*/ 462408 h 2373230"/>
              <a:gd name="connsiteX5" fmla="*/ 6622664 w 9202823"/>
              <a:gd name="connsiteY5" fmla="*/ 585062 h 2373230"/>
              <a:gd name="connsiteX6" fmla="*/ 9202823 w 9202823"/>
              <a:gd name="connsiteY6" fmla="*/ 121 h 2373230"/>
              <a:gd name="connsiteX0" fmla="*/ 0 w 9202823"/>
              <a:gd name="connsiteY0" fmla="*/ 2373189 h 2373189"/>
              <a:gd name="connsiteX1" fmla="*/ 2461207 w 9202823"/>
              <a:gd name="connsiteY1" fmla="*/ 846622 h 2373189"/>
              <a:gd name="connsiteX2" fmla="*/ 3988886 w 9202823"/>
              <a:gd name="connsiteY2" fmla="*/ 1495639 h 2373189"/>
              <a:gd name="connsiteX3" fmla="*/ 4536175 w 9202823"/>
              <a:gd name="connsiteY3" fmla="*/ 1459064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189 h 2373189"/>
              <a:gd name="connsiteX1" fmla="*/ 2461207 w 9202823"/>
              <a:gd name="connsiteY1" fmla="*/ 846622 h 2373189"/>
              <a:gd name="connsiteX2" fmla="*/ 3988886 w 9202823"/>
              <a:gd name="connsiteY2" fmla="*/ 1495639 h 2373189"/>
              <a:gd name="connsiteX3" fmla="*/ 5508417 w 9202823"/>
              <a:gd name="connsiteY3" fmla="*/ 745832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204 h 2373204"/>
              <a:gd name="connsiteX1" fmla="*/ 2461207 w 9202823"/>
              <a:gd name="connsiteY1" fmla="*/ 846637 h 2373204"/>
              <a:gd name="connsiteX2" fmla="*/ 3988886 w 9202823"/>
              <a:gd name="connsiteY2" fmla="*/ 1495654 h 2373204"/>
              <a:gd name="connsiteX3" fmla="*/ 5508417 w 9202823"/>
              <a:gd name="connsiteY3" fmla="*/ 745847 h 2373204"/>
              <a:gd name="connsiteX4" fmla="*/ 6796152 w 9202823"/>
              <a:gd name="connsiteY4" fmla="*/ 1285342 h 2373204"/>
              <a:gd name="connsiteX5" fmla="*/ 7517641 w 9202823"/>
              <a:gd name="connsiteY5" fmla="*/ 859356 h 2373204"/>
              <a:gd name="connsiteX6" fmla="*/ 9202823 w 9202823"/>
              <a:gd name="connsiteY6" fmla="*/ 95 h 2373204"/>
              <a:gd name="connsiteX0" fmla="*/ 0 w 9202823"/>
              <a:gd name="connsiteY0" fmla="*/ 2373360 h 2373360"/>
              <a:gd name="connsiteX1" fmla="*/ 2461207 w 9202823"/>
              <a:gd name="connsiteY1" fmla="*/ 84679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821480 w 9202823"/>
              <a:gd name="connsiteY2" fmla="*/ 1623826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73 h 2373373"/>
              <a:gd name="connsiteX1" fmla="*/ 2010500 w 9202823"/>
              <a:gd name="connsiteY1" fmla="*/ 983966 h 2373373"/>
              <a:gd name="connsiteX2" fmla="*/ 3821480 w 9202823"/>
              <a:gd name="connsiteY2" fmla="*/ 1623839 h 2373373"/>
              <a:gd name="connsiteX3" fmla="*/ 5508417 w 9202823"/>
              <a:gd name="connsiteY3" fmla="*/ 746016 h 2373373"/>
              <a:gd name="connsiteX4" fmla="*/ 7382072 w 9202823"/>
              <a:gd name="connsiteY4" fmla="*/ 1358663 h 2373373"/>
              <a:gd name="connsiteX5" fmla="*/ 8766746 w 9202823"/>
              <a:gd name="connsiteY5" fmla="*/ 448045 h 2373373"/>
              <a:gd name="connsiteX6" fmla="*/ 9202823 w 9202823"/>
              <a:gd name="connsiteY6" fmla="*/ 264 h 2373373"/>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650069 w 9202823"/>
              <a:gd name="connsiteY3" fmla="*/ 444000 h 2373109"/>
              <a:gd name="connsiteX4" fmla="*/ 7382072 w 9202823"/>
              <a:gd name="connsiteY4" fmla="*/ 1358399 h 2373109"/>
              <a:gd name="connsiteX5" fmla="*/ 9202823 w 9202823"/>
              <a:gd name="connsiteY5" fmla="*/ 0 h 237310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382072 w 9164191"/>
              <a:gd name="connsiteY4" fmla="*/ 163271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530162 w 9164191"/>
              <a:gd name="connsiteY4" fmla="*/ 126695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437593 w 9164191"/>
              <a:gd name="connsiteY3" fmla="*/ 462288 h 2647429"/>
              <a:gd name="connsiteX4" fmla="*/ 7530162 w 9164191"/>
              <a:gd name="connsiteY4" fmla="*/ 1266959 h 2647429"/>
              <a:gd name="connsiteX5" fmla="*/ 9164191 w 9164191"/>
              <a:gd name="connsiteY5" fmla="*/ 0 h 2647429"/>
              <a:gd name="connsiteX0" fmla="*/ 0 w 8848695"/>
              <a:gd name="connsiteY0" fmla="*/ 2318245 h 2318245"/>
              <a:gd name="connsiteX1" fmla="*/ 2010500 w 8848695"/>
              <a:gd name="connsiteY1" fmla="*/ 928838 h 2318245"/>
              <a:gd name="connsiteX2" fmla="*/ 3712022 w 8848695"/>
              <a:gd name="connsiteY2" fmla="*/ 1614431 h 2318245"/>
              <a:gd name="connsiteX3" fmla="*/ 5437593 w 8848695"/>
              <a:gd name="connsiteY3" fmla="*/ 133104 h 2318245"/>
              <a:gd name="connsiteX4" fmla="*/ 7530162 w 8848695"/>
              <a:gd name="connsiteY4" fmla="*/ 937775 h 2318245"/>
              <a:gd name="connsiteX5" fmla="*/ 8848695 w 8848695"/>
              <a:gd name="connsiteY5" fmla="*/ 0 h 23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8695" h="2318245">
                <a:moveTo>
                  <a:pt x="0" y="2318245"/>
                </a:moveTo>
                <a:cubicBezTo>
                  <a:pt x="1157323" y="2126885"/>
                  <a:pt x="1391830" y="1046140"/>
                  <a:pt x="2010500" y="928838"/>
                </a:cubicBezTo>
                <a:cubicBezTo>
                  <a:pt x="2629170" y="811536"/>
                  <a:pt x="3140840" y="1747053"/>
                  <a:pt x="3712022" y="1614431"/>
                </a:cubicBezTo>
                <a:cubicBezTo>
                  <a:pt x="4283204" y="1481809"/>
                  <a:pt x="4801236" y="245880"/>
                  <a:pt x="5437593" y="133104"/>
                </a:cubicBezTo>
                <a:cubicBezTo>
                  <a:pt x="6073950" y="20328"/>
                  <a:pt x="6914428" y="1062067"/>
                  <a:pt x="7530162" y="937775"/>
                </a:cubicBezTo>
                <a:cubicBezTo>
                  <a:pt x="8145896" y="813483"/>
                  <a:pt x="8469372" y="283000"/>
                  <a:pt x="8848695" y="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7" name="Straight Connector 56">
            <a:extLst>
              <a:ext uri="{FF2B5EF4-FFF2-40B4-BE49-F238E27FC236}">
                <a16:creationId xmlns:a16="http://schemas.microsoft.com/office/drawing/2014/main" id="{8FEE7CE9-F0B9-F140-9C43-B3530D823A32}"/>
              </a:ext>
            </a:extLst>
          </p:cNvPr>
          <p:cNvCxnSpPr>
            <a:cxnSpLocks/>
          </p:cNvCxnSpPr>
          <p:nvPr userDrawn="1"/>
        </p:nvCxnSpPr>
        <p:spPr>
          <a:xfrm>
            <a:off x="874899" y="2636912"/>
            <a:ext cx="0" cy="2160240"/>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E67FE0-7560-1E4B-8942-D4772C2A567B}"/>
              </a:ext>
            </a:extLst>
          </p:cNvPr>
          <p:cNvCxnSpPr>
            <a:cxnSpLocks/>
          </p:cNvCxnSpPr>
          <p:nvPr userDrawn="1"/>
        </p:nvCxnSpPr>
        <p:spPr>
          <a:xfrm>
            <a:off x="1895922" y="4787587"/>
            <a:ext cx="0" cy="1521138"/>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C489F5-1CEB-A348-BBCD-AF9B485092AF}"/>
              </a:ext>
            </a:extLst>
          </p:cNvPr>
          <p:cNvCxnSpPr>
            <a:cxnSpLocks/>
          </p:cNvCxnSpPr>
          <p:nvPr userDrawn="1"/>
        </p:nvCxnSpPr>
        <p:spPr>
          <a:xfrm>
            <a:off x="3026727" y="1991894"/>
            <a:ext cx="0" cy="1681961"/>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32C0C1-D09B-0040-BD79-291DB82B3BE9}"/>
              </a:ext>
            </a:extLst>
          </p:cNvPr>
          <p:cNvCxnSpPr>
            <a:cxnSpLocks/>
          </p:cNvCxnSpPr>
          <p:nvPr userDrawn="1"/>
        </p:nvCxnSpPr>
        <p:spPr>
          <a:xfrm>
            <a:off x="4211804" y="4787586"/>
            <a:ext cx="0" cy="94566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D4A1E7-FAED-9544-8EE2-E96023BA3AEB}"/>
              </a:ext>
            </a:extLst>
          </p:cNvPr>
          <p:cNvCxnSpPr>
            <a:cxnSpLocks/>
          </p:cNvCxnSpPr>
          <p:nvPr userDrawn="1"/>
        </p:nvCxnSpPr>
        <p:spPr>
          <a:xfrm>
            <a:off x="5513170" y="1340768"/>
            <a:ext cx="0" cy="2855317"/>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351531-A171-CE49-9C9B-1ED853D5253B}"/>
              </a:ext>
            </a:extLst>
          </p:cNvPr>
          <p:cNvCxnSpPr>
            <a:cxnSpLocks/>
          </p:cNvCxnSpPr>
          <p:nvPr userDrawn="1"/>
        </p:nvCxnSpPr>
        <p:spPr>
          <a:xfrm>
            <a:off x="6538590" y="4139515"/>
            <a:ext cx="0" cy="94566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AB9F21-E45F-C24F-B5FF-2CFFD7B9B445}"/>
              </a:ext>
            </a:extLst>
          </p:cNvPr>
          <p:cNvCxnSpPr>
            <a:cxnSpLocks/>
          </p:cNvCxnSpPr>
          <p:nvPr userDrawn="1"/>
        </p:nvCxnSpPr>
        <p:spPr>
          <a:xfrm>
            <a:off x="7677458" y="1955244"/>
            <a:ext cx="0" cy="94566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510969-BF09-1B42-AA69-E0F48B4036FF}"/>
              </a:ext>
            </a:extLst>
          </p:cNvPr>
          <p:cNvCxnSpPr>
            <a:cxnSpLocks/>
          </p:cNvCxnSpPr>
          <p:nvPr userDrawn="1"/>
        </p:nvCxnSpPr>
        <p:spPr>
          <a:xfrm>
            <a:off x="8955955" y="3807612"/>
            <a:ext cx="555" cy="1421588"/>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4D0364-36D9-AF4E-B842-8FD32ACCEB8D}"/>
              </a:ext>
            </a:extLst>
          </p:cNvPr>
          <p:cNvCxnSpPr>
            <a:cxnSpLocks/>
          </p:cNvCxnSpPr>
          <p:nvPr userDrawn="1"/>
        </p:nvCxnSpPr>
        <p:spPr>
          <a:xfrm>
            <a:off x="10201948" y="1844824"/>
            <a:ext cx="0" cy="175830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7FD646-6F73-2945-9464-63E6B3264D16}"/>
              </a:ext>
            </a:extLst>
          </p:cNvPr>
          <p:cNvCxnSpPr>
            <a:cxnSpLocks/>
          </p:cNvCxnSpPr>
          <p:nvPr userDrawn="1"/>
        </p:nvCxnSpPr>
        <p:spPr>
          <a:xfrm>
            <a:off x="11349905" y="4026411"/>
            <a:ext cx="0" cy="2282314"/>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sp>
        <p:nvSpPr>
          <p:cNvPr id="87" name="Text Placeholder 7">
            <a:extLst>
              <a:ext uri="{FF2B5EF4-FFF2-40B4-BE49-F238E27FC236}">
                <a16:creationId xmlns:a16="http://schemas.microsoft.com/office/drawing/2014/main" id="{7D9850CF-C7C4-414D-A712-A2C27D3C9A29}"/>
              </a:ext>
            </a:extLst>
          </p:cNvPr>
          <p:cNvSpPr>
            <a:spLocks noGrp="1"/>
          </p:cNvSpPr>
          <p:nvPr>
            <p:ph type="body" sz="quarter" idx="12" hasCustomPrompt="1"/>
          </p:nvPr>
        </p:nvSpPr>
        <p:spPr>
          <a:xfrm>
            <a:off x="0" y="5807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56" name="Text Placeholder 7">
            <a:extLst>
              <a:ext uri="{FF2B5EF4-FFF2-40B4-BE49-F238E27FC236}">
                <a16:creationId xmlns:a16="http://schemas.microsoft.com/office/drawing/2014/main" id="{BBA0D169-DD3C-244F-A655-2D03E078F7B5}"/>
              </a:ext>
            </a:extLst>
          </p:cNvPr>
          <p:cNvSpPr>
            <a:spLocks noGrp="1"/>
          </p:cNvSpPr>
          <p:nvPr>
            <p:ph type="body" sz="quarter" idx="13" hasCustomPrompt="1"/>
          </p:nvPr>
        </p:nvSpPr>
        <p:spPr>
          <a:xfrm>
            <a:off x="884388" y="2646917"/>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58" name="Text Placeholder 7">
            <a:extLst>
              <a:ext uri="{FF2B5EF4-FFF2-40B4-BE49-F238E27FC236}">
                <a16:creationId xmlns:a16="http://schemas.microsoft.com/office/drawing/2014/main" id="{9EB2CFDA-4554-6047-830C-33765B72ACE7}"/>
              </a:ext>
            </a:extLst>
          </p:cNvPr>
          <p:cNvSpPr>
            <a:spLocks noGrp="1"/>
          </p:cNvSpPr>
          <p:nvPr>
            <p:ph type="body" sz="quarter" idx="14" hasCustomPrompt="1"/>
          </p:nvPr>
        </p:nvSpPr>
        <p:spPr>
          <a:xfrm>
            <a:off x="3032365" y="1995623"/>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60" name="Text Placeholder 7">
            <a:extLst>
              <a:ext uri="{FF2B5EF4-FFF2-40B4-BE49-F238E27FC236}">
                <a16:creationId xmlns:a16="http://schemas.microsoft.com/office/drawing/2014/main" id="{CEC27E42-E4F1-5240-A0FA-B7700E20F3C9}"/>
              </a:ext>
            </a:extLst>
          </p:cNvPr>
          <p:cNvSpPr>
            <a:spLocks noGrp="1"/>
          </p:cNvSpPr>
          <p:nvPr>
            <p:ph type="body" sz="quarter" idx="15" hasCustomPrompt="1"/>
          </p:nvPr>
        </p:nvSpPr>
        <p:spPr>
          <a:xfrm>
            <a:off x="5508146" y="1344328"/>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78" name="Text Placeholder 7">
            <a:extLst>
              <a:ext uri="{FF2B5EF4-FFF2-40B4-BE49-F238E27FC236}">
                <a16:creationId xmlns:a16="http://schemas.microsoft.com/office/drawing/2014/main" id="{557D5BF0-450E-8B46-8F25-3B563F2635BD}"/>
              </a:ext>
            </a:extLst>
          </p:cNvPr>
          <p:cNvSpPr>
            <a:spLocks noGrp="1"/>
          </p:cNvSpPr>
          <p:nvPr>
            <p:ph type="body" sz="quarter" idx="16" hasCustomPrompt="1"/>
          </p:nvPr>
        </p:nvSpPr>
        <p:spPr>
          <a:xfrm>
            <a:off x="7677690" y="1952491"/>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0" name="Text Placeholder 7">
            <a:extLst>
              <a:ext uri="{FF2B5EF4-FFF2-40B4-BE49-F238E27FC236}">
                <a16:creationId xmlns:a16="http://schemas.microsoft.com/office/drawing/2014/main" id="{32B175F3-8916-CB45-B864-192FFD31D516}"/>
              </a:ext>
            </a:extLst>
          </p:cNvPr>
          <p:cNvSpPr>
            <a:spLocks noGrp="1"/>
          </p:cNvSpPr>
          <p:nvPr>
            <p:ph type="body" sz="quarter" idx="17" hasCustomPrompt="1"/>
          </p:nvPr>
        </p:nvSpPr>
        <p:spPr>
          <a:xfrm>
            <a:off x="10200916" y="1836035"/>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1" name="Text Placeholder 7">
            <a:extLst>
              <a:ext uri="{FF2B5EF4-FFF2-40B4-BE49-F238E27FC236}">
                <a16:creationId xmlns:a16="http://schemas.microsoft.com/office/drawing/2014/main" id="{DD1A944A-9696-1142-A41D-1D10BC7FAB77}"/>
              </a:ext>
            </a:extLst>
          </p:cNvPr>
          <p:cNvSpPr>
            <a:spLocks noGrp="1"/>
          </p:cNvSpPr>
          <p:nvPr>
            <p:ph type="body" sz="quarter" idx="18" hasCustomPrompt="1"/>
          </p:nvPr>
        </p:nvSpPr>
        <p:spPr>
          <a:xfrm>
            <a:off x="8963716" y="4694432"/>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2" name="Text Placeholder 7">
            <a:extLst>
              <a:ext uri="{FF2B5EF4-FFF2-40B4-BE49-F238E27FC236}">
                <a16:creationId xmlns:a16="http://schemas.microsoft.com/office/drawing/2014/main" id="{BF18B6F4-F444-2348-86ED-5FED602E4455}"/>
              </a:ext>
            </a:extLst>
          </p:cNvPr>
          <p:cNvSpPr>
            <a:spLocks noGrp="1"/>
          </p:cNvSpPr>
          <p:nvPr>
            <p:ph type="body" sz="quarter" idx="19" hasCustomPrompt="1"/>
          </p:nvPr>
        </p:nvSpPr>
        <p:spPr>
          <a:xfrm>
            <a:off x="6539694" y="4552097"/>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3" name="Text Placeholder 7">
            <a:extLst>
              <a:ext uri="{FF2B5EF4-FFF2-40B4-BE49-F238E27FC236}">
                <a16:creationId xmlns:a16="http://schemas.microsoft.com/office/drawing/2014/main" id="{8E305D79-5740-5742-8347-6E0365839410}"/>
              </a:ext>
            </a:extLst>
          </p:cNvPr>
          <p:cNvSpPr>
            <a:spLocks noGrp="1"/>
          </p:cNvSpPr>
          <p:nvPr>
            <p:ph type="body" sz="quarter" idx="20" hasCustomPrompt="1"/>
          </p:nvPr>
        </p:nvSpPr>
        <p:spPr>
          <a:xfrm>
            <a:off x="4210562" y="5203391"/>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4" name="Text Placeholder 7">
            <a:extLst>
              <a:ext uri="{FF2B5EF4-FFF2-40B4-BE49-F238E27FC236}">
                <a16:creationId xmlns:a16="http://schemas.microsoft.com/office/drawing/2014/main" id="{8C83AA56-6B19-8542-9EA7-6FBE683649E9}"/>
              </a:ext>
            </a:extLst>
          </p:cNvPr>
          <p:cNvSpPr>
            <a:spLocks noGrp="1"/>
          </p:cNvSpPr>
          <p:nvPr>
            <p:ph type="body" sz="quarter" idx="21" hasCustomPrompt="1"/>
          </p:nvPr>
        </p:nvSpPr>
        <p:spPr>
          <a:xfrm>
            <a:off x="1894764" y="5763710"/>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5" name="Text Placeholder 7">
            <a:extLst>
              <a:ext uri="{FF2B5EF4-FFF2-40B4-BE49-F238E27FC236}">
                <a16:creationId xmlns:a16="http://schemas.microsoft.com/office/drawing/2014/main" id="{3F8355EA-95F2-EF40-92F2-04C2E38F924E}"/>
              </a:ext>
            </a:extLst>
          </p:cNvPr>
          <p:cNvSpPr>
            <a:spLocks noGrp="1"/>
          </p:cNvSpPr>
          <p:nvPr>
            <p:ph type="body" sz="quarter" idx="22" hasCustomPrompt="1"/>
          </p:nvPr>
        </p:nvSpPr>
        <p:spPr>
          <a:xfrm>
            <a:off x="10140276" y="5732585"/>
            <a:ext cx="1209629" cy="739309"/>
          </a:xfrm>
          <a:prstGeom prst="rect">
            <a:avLst/>
          </a:prstGeom>
        </p:spPr>
        <p:txBody>
          <a:bodyPr lIns="36000" tIns="0" rIns="36000"/>
          <a:lstStyle>
            <a:lvl1pPr marL="0" indent="0" algn="r">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70" name="Oval 69">
            <a:extLst>
              <a:ext uri="{FF2B5EF4-FFF2-40B4-BE49-F238E27FC236}">
                <a16:creationId xmlns:a16="http://schemas.microsoft.com/office/drawing/2014/main" id="{90C775A6-FA95-3043-97CB-9C7B12FCE80D}"/>
              </a:ext>
            </a:extLst>
          </p:cNvPr>
          <p:cNvSpPr/>
          <p:nvPr/>
        </p:nvSpPr>
        <p:spPr>
          <a:xfrm>
            <a:off x="6222326" y="3522151"/>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Oval 72">
            <a:extLst>
              <a:ext uri="{FF2B5EF4-FFF2-40B4-BE49-F238E27FC236}">
                <a16:creationId xmlns:a16="http://schemas.microsoft.com/office/drawing/2014/main" id="{80E6E7C3-5720-2F42-93C4-0266E58200F2}"/>
              </a:ext>
            </a:extLst>
          </p:cNvPr>
          <p:cNvSpPr/>
          <p:nvPr/>
        </p:nvSpPr>
        <p:spPr>
          <a:xfrm>
            <a:off x="11034819" y="3491443"/>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6" name="Oval 75">
            <a:extLst>
              <a:ext uri="{FF2B5EF4-FFF2-40B4-BE49-F238E27FC236}">
                <a16:creationId xmlns:a16="http://schemas.microsoft.com/office/drawing/2014/main" id="{C2541EAC-4689-B249-8D3F-BEA4F40DD0CF}"/>
              </a:ext>
            </a:extLst>
          </p:cNvPr>
          <p:cNvSpPr/>
          <p:nvPr/>
        </p:nvSpPr>
        <p:spPr>
          <a:xfrm>
            <a:off x="9877912" y="35889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6" name="Oval 85">
            <a:extLst>
              <a:ext uri="{FF2B5EF4-FFF2-40B4-BE49-F238E27FC236}">
                <a16:creationId xmlns:a16="http://schemas.microsoft.com/office/drawing/2014/main" id="{D5D5BA8C-52C6-6B49-A1EE-62AE5516FD71}"/>
              </a:ext>
            </a:extLst>
          </p:cNvPr>
          <p:cNvSpPr/>
          <p:nvPr/>
        </p:nvSpPr>
        <p:spPr>
          <a:xfrm>
            <a:off x="7388609" y="283287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0" name="Oval 89">
            <a:extLst>
              <a:ext uri="{FF2B5EF4-FFF2-40B4-BE49-F238E27FC236}">
                <a16:creationId xmlns:a16="http://schemas.microsoft.com/office/drawing/2014/main" id="{F07020B2-8D83-8149-BE27-7BF3F724DC21}"/>
              </a:ext>
            </a:extLst>
          </p:cNvPr>
          <p:cNvSpPr/>
          <p:nvPr/>
        </p:nvSpPr>
        <p:spPr>
          <a:xfrm>
            <a:off x="8631919" y="31981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Oval 92">
            <a:extLst>
              <a:ext uri="{FF2B5EF4-FFF2-40B4-BE49-F238E27FC236}">
                <a16:creationId xmlns:a16="http://schemas.microsoft.com/office/drawing/2014/main" id="{E4262DA5-7566-CE44-8582-9F4B10C0663D}"/>
              </a:ext>
            </a:extLst>
          </p:cNvPr>
          <p:cNvSpPr/>
          <p:nvPr/>
        </p:nvSpPr>
        <p:spPr>
          <a:xfrm>
            <a:off x="2698499" y="363889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Oval 95">
            <a:extLst>
              <a:ext uri="{FF2B5EF4-FFF2-40B4-BE49-F238E27FC236}">
                <a16:creationId xmlns:a16="http://schemas.microsoft.com/office/drawing/2014/main" id="{B8582DDB-39AE-BA41-9EF9-6EF0042FCEFA}"/>
              </a:ext>
            </a:extLst>
          </p:cNvPr>
          <p:cNvSpPr/>
          <p:nvPr/>
        </p:nvSpPr>
        <p:spPr>
          <a:xfrm>
            <a:off x="5204632" y="4203340"/>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9" name="Oval 98">
            <a:extLst>
              <a:ext uri="{FF2B5EF4-FFF2-40B4-BE49-F238E27FC236}">
                <a16:creationId xmlns:a16="http://schemas.microsoft.com/office/drawing/2014/main" id="{26AC07BF-223E-CA42-8247-49541A17C4B4}"/>
              </a:ext>
            </a:extLst>
          </p:cNvPr>
          <p:cNvSpPr/>
          <p:nvPr userDrawn="1"/>
        </p:nvSpPr>
        <p:spPr>
          <a:xfrm>
            <a:off x="1589464" y="418346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2" name="Oval 101">
            <a:extLst>
              <a:ext uri="{FF2B5EF4-FFF2-40B4-BE49-F238E27FC236}">
                <a16:creationId xmlns:a16="http://schemas.microsoft.com/office/drawing/2014/main" id="{80FDD06C-6941-CF40-935C-FC09FE26F4E8}"/>
              </a:ext>
            </a:extLst>
          </p:cNvPr>
          <p:cNvSpPr/>
          <p:nvPr/>
        </p:nvSpPr>
        <p:spPr>
          <a:xfrm>
            <a:off x="573375" y="4797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5" name="Oval 104">
            <a:extLst>
              <a:ext uri="{FF2B5EF4-FFF2-40B4-BE49-F238E27FC236}">
                <a16:creationId xmlns:a16="http://schemas.microsoft.com/office/drawing/2014/main" id="{13294F5C-F3F6-504C-AA7B-726202BCBB68}"/>
              </a:ext>
            </a:extLst>
          </p:cNvPr>
          <p:cNvSpPr/>
          <p:nvPr/>
        </p:nvSpPr>
        <p:spPr>
          <a:xfrm>
            <a:off x="3887768" y="4133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6195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1A310E-68A5-544E-8FD0-BD509EACAF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8168" y="2809937"/>
            <a:ext cx="4595664" cy="1238126"/>
          </a:xfrm>
          <a:prstGeom prst="rect">
            <a:avLst/>
          </a:prstGeom>
          <a:effectLst>
            <a:outerShdw blurRad="152400" dist="50800" dir="5400000" algn="ctr" rotWithShape="0">
              <a:srgbClr val="000000">
                <a:alpha val="26000"/>
              </a:srgbClr>
            </a:outerShdw>
          </a:effectLst>
        </p:spPr>
      </p:pic>
    </p:spTree>
    <p:extLst>
      <p:ext uri="{BB962C8B-B14F-4D97-AF65-F5344CB8AC3E}">
        <p14:creationId xmlns:p14="http://schemas.microsoft.com/office/powerpoint/2010/main" val="4022819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with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96001"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Freeform 3">
            <a:extLst>
              <a:ext uri="{FF2B5EF4-FFF2-40B4-BE49-F238E27FC236}">
                <a16:creationId xmlns:a16="http://schemas.microsoft.com/office/drawing/2014/main" id="{5E1E167E-791A-704F-BCF8-3D24ED0F8D04}"/>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1">
            <a:extLst>
              <a:ext uri="{FF2B5EF4-FFF2-40B4-BE49-F238E27FC236}">
                <a16:creationId xmlns:a16="http://schemas.microsoft.com/office/drawing/2014/main" id="{AAB1BBEB-C1D0-4A4D-85F6-92219E6CC73C}"/>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flip="none" rotWithShape="1">
            <a:gsLst>
              <a:gs pos="0">
                <a:srgbClr val="212122"/>
              </a:gs>
              <a:gs pos="100000">
                <a:srgbClr val="555557"/>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7" name="Text Placeholder 5">
            <a:extLst>
              <a:ext uri="{FF2B5EF4-FFF2-40B4-BE49-F238E27FC236}">
                <a16:creationId xmlns:a16="http://schemas.microsoft.com/office/drawing/2014/main" id="{F956538D-AEFC-4546-ADA6-5618BA816FF1}"/>
              </a:ext>
            </a:extLst>
          </p:cNvPr>
          <p:cNvSpPr>
            <a:spLocks noGrp="1"/>
          </p:cNvSpPr>
          <p:nvPr>
            <p:ph type="body" sz="quarter" idx="11" hasCustomPrompt="1"/>
          </p:nvPr>
        </p:nvSpPr>
        <p:spPr>
          <a:xfrm>
            <a:off x="4583833" y="1676721"/>
            <a:ext cx="7057306" cy="891796"/>
          </a:xfrm>
          <a:prstGeom prst="rect">
            <a:avLst/>
          </a:prstGeom>
        </p:spPr>
        <p:txBody>
          <a:bodyPr lIns="0" tIns="0" rIns="0" bIns="0"/>
          <a:lstStyle>
            <a:lvl1pPr marL="0" marR="0" indent="0" algn="r" defTabSz="914400" rtl="0" eaLnBrk="1" fontAlgn="auto" latinLnBrk="0" hangingPunct="1">
              <a:lnSpc>
                <a:spcPct val="90000"/>
              </a:lnSpc>
              <a:spcBef>
                <a:spcPts val="1000"/>
              </a:spcBef>
              <a:spcAft>
                <a:spcPts val="0"/>
              </a:spcAft>
              <a:buClrTx/>
              <a:buSzTx/>
              <a:buFontTx/>
              <a:buNone/>
              <a:tabLst/>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a:t>
            </a:r>
          </a:p>
        </p:txBody>
      </p:sp>
      <p:pic>
        <p:nvPicPr>
          <p:cNvPr id="9" name="Picture 8">
            <a:extLst>
              <a:ext uri="{FF2B5EF4-FFF2-40B4-BE49-F238E27FC236}">
                <a16:creationId xmlns:a16="http://schemas.microsoft.com/office/drawing/2014/main" id="{53913B56-340B-3F45-8A40-69A2C8B854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2826504"/>
            <a:ext cx="11090275" cy="3482221"/>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Tree>
    <p:extLst>
      <p:ext uri="{BB962C8B-B14F-4D97-AF65-F5344CB8AC3E}">
        <p14:creationId xmlns:p14="http://schemas.microsoft.com/office/powerpoint/2010/main" val="1154000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no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84935"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Freeform 3">
            <a:extLst>
              <a:ext uri="{FF2B5EF4-FFF2-40B4-BE49-F238E27FC236}">
                <a16:creationId xmlns:a16="http://schemas.microsoft.com/office/drawing/2014/main" id="{5E1E167E-791A-704F-BCF8-3D24ED0F8D04}"/>
              </a:ext>
            </a:extLst>
          </p:cNvPr>
          <p:cNvSpPr/>
          <p:nvPr userDrawn="1"/>
        </p:nvSpPr>
        <p:spPr>
          <a:xfrm flipH="1">
            <a:off x="-672752" y="-315417"/>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1">
            <a:extLst>
              <a:ext uri="{FF2B5EF4-FFF2-40B4-BE49-F238E27FC236}">
                <a16:creationId xmlns:a16="http://schemas.microsoft.com/office/drawing/2014/main" id="{AAB1BBEB-C1D0-4A4D-85F6-92219E6CC73C}"/>
              </a:ext>
            </a:extLst>
          </p:cNvPr>
          <p:cNvSpPr/>
          <p:nvPr userDrawn="1"/>
        </p:nvSpPr>
        <p:spPr>
          <a:xfrm flipH="1">
            <a:off x="-744760" y="-171401"/>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flip="none" rotWithShape="1">
            <a:gsLst>
              <a:gs pos="0">
                <a:srgbClr val="212122"/>
              </a:gs>
              <a:gs pos="100000">
                <a:srgbClr val="555557"/>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pic>
        <p:nvPicPr>
          <p:cNvPr id="9" name="Picture 8">
            <a:extLst>
              <a:ext uri="{FF2B5EF4-FFF2-40B4-BE49-F238E27FC236}">
                <a16:creationId xmlns:a16="http://schemas.microsoft.com/office/drawing/2014/main" id="{53913B56-340B-3F45-8A40-69A2C8B854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1628800"/>
            <a:ext cx="11090275" cy="4679925"/>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Tree>
    <p:extLst>
      <p:ext uri="{BB962C8B-B14F-4D97-AF65-F5344CB8AC3E}">
        <p14:creationId xmlns:p14="http://schemas.microsoft.com/office/powerpoint/2010/main" val="2079544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size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35207" y="-42411"/>
            <a:ext cx="12254101" cy="69197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 name="connsiteX0" fmla="*/ 0 w 12227207"/>
              <a:gd name="connsiteY0" fmla="*/ 2272961 h 6919775"/>
              <a:gd name="connsiteX1" fmla="*/ 4214553 w 12227207"/>
              <a:gd name="connsiteY1" fmla="*/ 1159056 h 6919775"/>
              <a:gd name="connsiteX2" fmla="*/ 8429106 w 12227207"/>
              <a:gd name="connsiteY2" fmla="*/ 2397651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272961 h 6919775"/>
              <a:gd name="connsiteX1" fmla="*/ 4214553 w 12227207"/>
              <a:gd name="connsiteY1" fmla="*/ 1159056 h 6919775"/>
              <a:gd name="connsiteX2" fmla="*/ 2548259 w 12227207"/>
              <a:gd name="connsiteY2" fmla="*/ 873651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327687 h 6974501"/>
              <a:gd name="connsiteX1" fmla="*/ 4214553 w 12227207"/>
              <a:gd name="connsiteY1" fmla="*/ 1213782 h 6974501"/>
              <a:gd name="connsiteX2" fmla="*/ 2476541 w 12227207"/>
              <a:gd name="connsiteY2" fmla="*/ 31907 h 6974501"/>
              <a:gd name="connsiteX3" fmla="*/ 12227207 w 12227207"/>
              <a:gd name="connsiteY3" fmla="*/ 54726 h 6974501"/>
              <a:gd name="connsiteX4" fmla="*/ 12225252 w 12227207"/>
              <a:gd name="connsiteY4" fmla="*/ 6974501 h 6974501"/>
              <a:gd name="connsiteX5" fmla="*/ 0 w 12227207"/>
              <a:gd name="connsiteY5" fmla="*/ 6974501 h 6974501"/>
              <a:gd name="connsiteX6" fmla="*/ 0 w 12227207"/>
              <a:gd name="connsiteY6" fmla="*/ 2327687 h 6974501"/>
              <a:gd name="connsiteX0" fmla="*/ 0 w 12227207"/>
              <a:gd name="connsiteY0" fmla="*/ 2380115 h 7026929"/>
              <a:gd name="connsiteX1" fmla="*/ 4214553 w 12227207"/>
              <a:gd name="connsiteY1" fmla="*/ 1266210 h 7026929"/>
              <a:gd name="connsiteX2" fmla="*/ 2476541 w 12227207"/>
              <a:gd name="connsiteY2" fmla="*/ 84335 h 7026929"/>
              <a:gd name="connsiteX3" fmla="*/ 12227207 w 12227207"/>
              <a:gd name="connsiteY3" fmla="*/ 107154 h 7026929"/>
              <a:gd name="connsiteX4" fmla="*/ 12225252 w 12227207"/>
              <a:gd name="connsiteY4" fmla="*/ 7026929 h 7026929"/>
              <a:gd name="connsiteX5" fmla="*/ 0 w 12227207"/>
              <a:gd name="connsiteY5" fmla="*/ 7026929 h 7026929"/>
              <a:gd name="connsiteX6" fmla="*/ 0 w 12227207"/>
              <a:gd name="connsiteY6" fmla="*/ 2380115 h 7026929"/>
              <a:gd name="connsiteX0" fmla="*/ 0 w 12227207"/>
              <a:gd name="connsiteY0" fmla="*/ 2330581 h 6977395"/>
              <a:gd name="connsiteX1" fmla="*/ 4214553 w 12227207"/>
              <a:gd name="connsiteY1" fmla="*/ 1216676 h 6977395"/>
              <a:gd name="connsiteX2" fmla="*/ 2646870 w 12227207"/>
              <a:gd name="connsiteY2" fmla="*/ 106519 h 6977395"/>
              <a:gd name="connsiteX3" fmla="*/ 12227207 w 12227207"/>
              <a:gd name="connsiteY3" fmla="*/ 57620 h 6977395"/>
              <a:gd name="connsiteX4" fmla="*/ 12225252 w 12227207"/>
              <a:gd name="connsiteY4" fmla="*/ 6977395 h 6977395"/>
              <a:gd name="connsiteX5" fmla="*/ 0 w 12227207"/>
              <a:gd name="connsiteY5" fmla="*/ 6977395 h 6977395"/>
              <a:gd name="connsiteX6" fmla="*/ 0 w 12227207"/>
              <a:gd name="connsiteY6" fmla="*/ 2330581 h 6977395"/>
              <a:gd name="connsiteX0" fmla="*/ 0 w 12227207"/>
              <a:gd name="connsiteY0" fmla="*/ 2272961 h 6919775"/>
              <a:gd name="connsiteX1" fmla="*/ 4214553 w 12227207"/>
              <a:gd name="connsiteY1" fmla="*/ 1159056 h 6919775"/>
              <a:gd name="connsiteX2" fmla="*/ 2646870 w 12227207"/>
              <a:gd name="connsiteY2" fmla="*/ 48899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272961 h 6919775"/>
              <a:gd name="connsiteX1" fmla="*/ 4214553 w 12227207"/>
              <a:gd name="connsiteY1" fmla="*/ 1159056 h 6919775"/>
              <a:gd name="connsiteX2" fmla="*/ 2646870 w 12227207"/>
              <a:gd name="connsiteY2" fmla="*/ 48899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272961 h 6919775"/>
              <a:gd name="connsiteX1" fmla="*/ 1094836 w 12227207"/>
              <a:gd name="connsiteY1" fmla="*/ 845291 h 6919775"/>
              <a:gd name="connsiteX2" fmla="*/ 2646870 w 12227207"/>
              <a:gd name="connsiteY2" fmla="*/ 48899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54101"/>
              <a:gd name="connsiteY0" fmla="*/ 2891526 h 6919775"/>
              <a:gd name="connsiteX1" fmla="*/ 1121730 w 12254101"/>
              <a:gd name="connsiteY1" fmla="*/ 845291 h 6919775"/>
              <a:gd name="connsiteX2" fmla="*/ 2673764 w 12254101"/>
              <a:gd name="connsiteY2" fmla="*/ 48899 h 6919775"/>
              <a:gd name="connsiteX3" fmla="*/ 12254101 w 12254101"/>
              <a:gd name="connsiteY3" fmla="*/ 0 h 6919775"/>
              <a:gd name="connsiteX4" fmla="*/ 12252146 w 12254101"/>
              <a:gd name="connsiteY4" fmla="*/ 6919775 h 6919775"/>
              <a:gd name="connsiteX5" fmla="*/ 26894 w 12254101"/>
              <a:gd name="connsiteY5" fmla="*/ 6919775 h 6919775"/>
              <a:gd name="connsiteX6" fmla="*/ 0 w 12254101"/>
              <a:gd name="connsiteY6" fmla="*/ 2891526 h 6919775"/>
              <a:gd name="connsiteX0" fmla="*/ 0 w 12254101"/>
              <a:gd name="connsiteY0" fmla="*/ 2891526 h 6919775"/>
              <a:gd name="connsiteX1" fmla="*/ 1121730 w 12254101"/>
              <a:gd name="connsiteY1" fmla="*/ 845291 h 6919775"/>
              <a:gd name="connsiteX2" fmla="*/ 2673764 w 12254101"/>
              <a:gd name="connsiteY2" fmla="*/ 48899 h 6919775"/>
              <a:gd name="connsiteX3" fmla="*/ 12254101 w 12254101"/>
              <a:gd name="connsiteY3" fmla="*/ 0 h 6919775"/>
              <a:gd name="connsiteX4" fmla="*/ 12252146 w 12254101"/>
              <a:gd name="connsiteY4" fmla="*/ 6919775 h 6919775"/>
              <a:gd name="connsiteX5" fmla="*/ 26894 w 12254101"/>
              <a:gd name="connsiteY5" fmla="*/ 6919775 h 6919775"/>
              <a:gd name="connsiteX6" fmla="*/ 0 w 12254101"/>
              <a:gd name="connsiteY6" fmla="*/ 2891526 h 691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4101" h="6919775">
                <a:moveTo>
                  <a:pt x="0" y="2891526"/>
                </a:moveTo>
                <a:cubicBezTo>
                  <a:pt x="1270380" y="2143707"/>
                  <a:pt x="676103" y="1319062"/>
                  <a:pt x="1121730" y="845291"/>
                </a:cubicBezTo>
                <a:cubicBezTo>
                  <a:pt x="1567357" y="371520"/>
                  <a:pt x="2225827" y="833746"/>
                  <a:pt x="2673764" y="48899"/>
                </a:cubicBezTo>
                <a:lnTo>
                  <a:pt x="12254101" y="0"/>
                </a:lnTo>
                <a:cubicBezTo>
                  <a:pt x="12253449" y="2306592"/>
                  <a:pt x="12252798" y="4613183"/>
                  <a:pt x="12252146" y="6919775"/>
                </a:cubicBezTo>
                <a:lnTo>
                  <a:pt x="26894" y="6919775"/>
                </a:lnTo>
                <a:lnTo>
                  <a:pt x="0" y="2891526"/>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99331" y="-302983"/>
            <a:ext cx="2540497" cy="2857726"/>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 name="connsiteX0" fmla="*/ 5021161 w 8211817"/>
              <a:gd name="connsiteY0" fmla="*/ 0 h 2149203"/>
              <a:gd name="connsiteX1" fmla="*/ 1869 w 8211817"/>
              <a:gd name="connsiteY1" fmla="*/ 2139489 h 2149203"/>
              <a:gd name="connsiteX2" fmla="*/ 4490109 w 8211817"/>
              <a:gd name="connsiteY2" fmla="*/ 873620 h 2149203"/>
              <a:gd name="connsiteX3" fmla="*/ 8211817 w 8211817"/>
              <a:gd name="connsiteY3" fmla="*/ 2078764 h 2149203"/>
              <a:gd name="connsiteX0" fmla="*/ 1039483 w 4230139"/>
              <a:gd name="connsiteY0" fmla="*/ 0 h 2078764"/>
              <a:gd name="connsiteX1" fmla="*/ 1378760 w 4230139"/>
              <a:gd name="connsiteY1" fmla="*/ 686530 h 2078764"/>
              <a:gd name="connsiteX2" fmla="*/ 508431 w 4230139"/>
              <a:gd name="connsiteY2" fmla="*/ 873620 h 2078764"/>
              <a:gd name="connsiteX3" fmla="*/ 4230139 w 4230139"/>
              <a:gd name="connsiteY3" fmla="*/ 2078764 h 2078764"/>
              <a:gd name="connsiteX0" fmla="*/ 0 w 3190656"/>
              <a:gd name="connsiteY0" fmla="*/ 0 h 2078764"/>
              <a:gd name="connsiteX1" fmla="*/ 339277 w 3190656"/>
              <a:gd name="connsiteY1" fmla="*/ 686530 h 2078764"/>
              <a:gd name="connsiteX2" fmla="*/ 1713205 w 3190656"/>
              <a:gd name="connsiteY2" fmla="*/ 1026091 h 2078764"/>
              <a:gd name="connsiteX3" fmla="*/ 3190656 w 3190656"/>
              <a:gd name="connsiteY3" fmla="*/ 2078764 h 2078764"/>
              <a:gd name="connsiteX0" fmla="*/ 0 w 3019897"/>
              <a:gd name="connsiteY0" fmla="*/ 0 h 3316471"/>
              <a:gd name="connsiteX1" fmla="*/ 339277 w 3019897"/>
              <a:gd name="connsiteY1" fmla="*/ 686530 h 3316471"/>
              <a:gd name="connsiteX2" fmla="*/ 1713205 w 3019897"/>
              <a:gd name="connsiteY2" fmla="*/ 1026091 h 3316471"/>
              <a:gd name="connsiteX3" fmla="*/ 3019897 w 3019897"/>
              <a:gd name="connsiteY3" fmla="*/ 3316471 h 3316471"/>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574972 w 3019897"/>
              <a:gd name="connsiteY2" fmla="*/ 443114 h 2625867"/>
              <a:gd name="connsiteX3" fmla="*/ 3019897 w 3019897"/>
              <a:gd name="connsiteY3" fmla="*/ 2625867 h 2625867"/>
              <a:gd name="connsiteX0" fmla="*/ 0 w 3019897"/>
              <a:gd name="connsiteY0" fmla="*/ 0 h 2625867"/>
              <a:gd name="connsiteX1" fmla="*/ 1574972 w 3019897"/>
              <a:gd name="connsiteY1" fmla="*/ 443114 h 2625867"/>
              <a:gd name="connsiteX2" fmla="*/ 3019897 w 3019897"/>
              <a:gd name="connsiteY2" fmla="*/ 2625867 h 2625867"/>
              <a:gd name="connsiteX0" fmla="*/ 0 w 2597066"/>
              <a:gd name="connsiteY0" fmla="*/ 0 h 2715556"/>
              <a:gd name="connsiteX1" fmla="*/ 1152141 w 2597066"/>
              <a:gd name="connsiteY1" fmla="*/ 532803 h 2715556"/>
              <a:gd name="connsiteX2" fmla="*/ 2597066 w 2597066"/>
              <a:gd name="connsiteY2" fmla="*/ 2715556 h 2715556"/>
              <a:gd name="connsiteX0" fmla="*/ 0 w 2418176"/>
              <a:gd name="connsiteY0" fmla="*/ 0 h 2805245"/>
              <a:gd name="connsiteX1" fmla="*/ 973251 w 2418176"/>
              <a:gd name="connsiteY1" fmla="*/ 62249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3060554"/>
              <a:gd name="connsiteY0" fmla="*/ 0 h 3146063"/>
              <a:gd name="connsiteX1" fmla="*/ 1444870 w 3060554"/>
              <a:gd name="connsiteY1" fmla="*/ 864651 h 3146063"/>
              <a:gd name="connsiteX2" fmla="*/ 3060554 w 3060554"/>
              <a:gd name="connsiteY2" fmla="*/ 3146063 h 3146063"/>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564541"/>
              <a:gd name="connsiteY0" fmla="*/ 0 h 3065343"/>
              <a:gd name="connsiteX1" fmla="*/ 859412 w 2564541"/>
              <a:gd name="connsiteY1" fmla="*/ 765993 h 3065343"/>
              <a:gd name="connsiteX2" fmla="*/ 2564541 w 2564541"/>
              <a:gd name="connsiteY2" fmla="*/ 3065343 h 3065343"/>
              <a:gd name="connsiteX0" fmla="*/ 0 w 2564541"/>
              <a:gd name="connsiteY0" fmla="*/ 0 h 3065343"/>
              <a:gd name="connsiteX1" fmla="*/ 859412 w 2564541"/>
              <a:gd name="connsiteY1" fmla="*/ 765993 h 3065343"/>
              <a:gd name="connsiteX2" fmla="*/ 2564541 w 2564541"/>
              <a:gd name="connsiteY2" fmla="*/ 3065343 h 3065343"/>
              <a:gd name="connsiteX0" fmla="*/ 0 w 2442570"/>
              <a:gd name="connsiteY0" fmla="*/ 0 h 2850090"/>
              <a:gd name="connsiteX1" fmla="*/ 737441 w 2442570"/>
              <a:gd name="connsiteY1" fmla="*/ 550740 h 2850090"/>
              <a:gd name="connsiteX2" fmla="*/ 2442570 w 2442570"/>
              <a:gd name="connsiteY2" fmla="*/ 2850090 h 2850090"/>
              <a:gd name="connsiteX0" fmla="*/ 0 w 2442570"/>
              <a:gd name="connsiteY0" fmla="*/ 0 h 2850090"/>
              <a:gd name="connsiteX1" fmla="*/ 737441 w 2442570"/>
              <a:gd name="connsiteY1" fmla="*/ 550740 h 2850090"/>
              <a:gd name="connsiteX2" fmla="*/ 2442570 w 2442570"/>
              <a:gd name="connsiteY2" fmla="*/ 2850090 h 2850090"/>
              <a:gd name="connsiteX0" fmla="*/ 0 w 2377520"/>
              <a:gd name="connsiteY0" fmla="*/ 0 h 2805246"/>
              <a:gd name="connsiteX1" fmla="*/ 672391 w 2377520"/>
              <a:gd name="connsiteY1" fmla="*/ 505896 h 2805246"/>
              <a:gd name="connsiteX2" fmla="*/ 2377520 w 2377520"/>
              <a:gd name="connsiteY2" fmla="*/ 2805246 h 2805246"/>
              <a:gd name="connsiteX0" fmla="*/ 0 w 2377520"/>
              <a:gd name="connsiteY0" fmla="*/ 0 h 2805246"/>
              <a:gd name="connsiteX1" fmla="*/ 672391 w 2377520"/>
              <a:gd name="connsiteY1" fmla="*/ 505896 h 2805246"/>
              <a:gd name="connsiteX2" fmla="*/ 2377520 w 2377520"/>
              <a:gd name="connsiteY2" fmla="*/ 2805246 h 2805246"/>
              <a:gd name="connsiteX0" fmla="*/ 0 w 2385651"/>
              <a:gd name="connsiteY0" fmla="*/ 0 h 2868028"/>
              <a:gd name="connsiteX1" fmla="*/ 680522 w 2385651"/>
              <a:gd name="connsiteY1" fmla="*/ 568678 h 2868028"/>
              <a:gd name="connsiteX2" fmla="*/ 2385651 w 2385651"/>
              <a:gd name="connsiteY2" fmla="*/ 2868028 h 2868028"/>
              <a:gd name="connsiteX0" fmla="*/ 0 w 2304337"/>
              <a:gd name="connsiteY0" fmla="*/ 0 h 2859059"/>
              <a:gd name="connsiteX1" fmla="*/ 599208 w 2304337"/>
              <a:gd name="connsiteY1" fmla="*/ 559709 h 2859059"/>
              <a:gd name="connsiteX2" fmla="*/ 2304337 w 2304337"/>
              <a:gd name="connsiteY2" fmla="*/ 2859059 h 2859059"/>
            </a:gdLst>
            <a:ahLst/>
            <a:cxnLst>
              <a:cxn ang="0">
                <a:pos x="connsiteX0" y="connsiteY0"/>
              </a:cxn>
              <a:cxn ang="0">
                <a:pos x="connsiteX1" y="connsiteY1"/>
              </a:cxn>
              <a:cxn ang="0">
                <a:pos x="connsiteX2" y="connsiteY2"/>
              </a:cxn>
            </a:cxnLst>
            <a:rect l="l" t="t" r="r" b="b"/>
            <a:pathLst>
              <a:path w="2304337" h="2859059">
                <a:moveTo>
                  <a:pt x="0" y="0"/>
                </a:moveTo>
                <a:cubicBezTo>
                  <a:pt x="51652" y="110254"/>
                  <a:pt x="-26079" y="453915"/>
                  <a:pt x="599208" y="559709"/>
                </a:cubicBezTo>
                <a:cubicBezTo>
                  <a:pt x="2259597" y="913808"/>
                  <a:pt x="1206444" y="2049542"/>
                  <a:pt x="2304337" y="285905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3">
            <a:extLst>
              <a:ext uri="{FF2B5EF4-FFF2-40B4-BE49-F238E27FC236}">
                <a16:creationId xmlns:a16="http://schemas.microsoft.com/office/drawing/2014/main" id="{F464FA3E-16F5-C44A-9654-69D27DE1C72D}"/>
              </a:ext>
            </a:extLst>
          </p:cNvPr>
          <p:cNvSpPr>
            <a:spLocks noGrp="1"/>
          </p:cNvSpPr>
          <p:nvPr>
            <p:ph type="body" sz="quarter" idx="15" hasCustomPrompt="1"/>
          </p:nvPr>
        </p:nvSpPr>
        <p:spPr>
          <a:xfrm>
            <a:off x="8328248" y="6165304"/>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8053252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size Image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8F6DC87-5648-874A-BC80-066A0CDAC274}"/>
              </a:ext>
            </a:extLst>
          </p:cNvPr>
          <p:cNvSpPr/>
          <p:nvPr userDrawn="1"/>
        </p:nvSpPr>
        <p:spPr>
          <a:xfrm>
            <a:off x="8173494" y="-136103"/>
            <a:ext cx="4190544" cy="2612719"/>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 name="connsiteX0" fmla="*/ 5021161 w 8211817"/>
              <a:gd name="connsiteY0" fmla="*/ 0 h 2149203"/>
              <a:gd name="connsiteX1" fmla="*/ 1869 w 8211817"/>
              <a:gd name="connsiteY1" fmla="*/ 2139489 h 2149203"/>
              <a:gd name="connsiteX2" fmla="*/ 4490109 w 8211817"/>
              <a:gd name="connsiteY2" fmla="*/ 873620 h 2149203"/>
              <a:gd name="connsiteX3" fmla="*/ 8211817 w 8211817"/>
              <a:gd name="connsiteY3" fmla="*/ 2078764 h 2149203"/>
              <a:gd name="connsiteX0" fmla="*/ 1039483 w 4230139"/>
              <a:gd name="connsiteY0" fmla="*/ 0 h 2078764"/>
              <a:gd name="connsiteX1" fmla="*/ 1378760 w 4230139"/>
              <a:gd name="connsiteY1" fmla="*/ 686530 h 2078764"/>
              <a:gd name="connsiteX2" fmla="*/ 508431 w 4230139"/>
              <a:gd name="connsiteY2" fmla="*/ 873620 h 2078764"/>
              <a:gd name="connsiteX3" fmla="*/ 4230139 w 4230139"/>
              <a:gd name="connsiteY3" fmla="*/ 2078764 h 2078764"/>
              <a:gd name="connsiteX0" fmla="*/ 0 w 3190656"/>
              <a:gd name="connsiteY0" fmla="*/ 0 h 2078764"/>
              <a:gd name="connsiteX1" fmla="*/ 339277 w 3190656"/>
              <a:gd name="connsiteY1" fmla="*/ 686530 h 2078764"/>
              <a:gd name="connsiteX2" fmla="*/ 1713205 w 3190656"/>
              <a:gd name="connsiteY2" fmla="*/ 1026091 h 2078764"/>
              <a:gd name="connsiteX3" fmla="*/ 3190656 w 3190656"/>
              <a:gd name="connsiteY3" fmla="*/ 2078764 h 2078764"/>
              <a:gd name="connsiteX0" fmla="*/ 0 w 3019897"/>
              <a:gd name="connsiteY0" fmla="*/ 0 h 3316471"/>
              <a:gd name="connsiteX1" fmla="*/ 339277 w 3019897"/>
              <a:gd name="connsiteY1" fmla="*/ 686530 h 3316471"/>
              <a:gd name="connsiteX2" fmla="*/ 1713205 w 3019897"/>
              <a:gd name="connsiteY2" fmla="*/ 1026091 h 3316471"/>
              <a:gd name="connsiteX3" fmla="*/ 3019897 w 3019897"/>
              <a:gd name="connsiteY3" fmla="*/ 3316471 h 3316471"/>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574972 w 3019897"/>
              <a:gd name="connsiteY2" fmla="*/ 443114 h 2625867"/>
              <a:gd name="connsiteX3" fmla="*/ 3019897 w 3019897"/>
              <a:gd name="connsiteY3" fmla="*/ 2625867 h 2625867"/>
              <a:gd name="connsiteX0" fmla="*/ 0 w 3019897"/>
              <a:gd name="connsiteY0" fmla="*/ 0 h 2625867"/>
              <a:gd name="connsiteX1" fmla="*/ 1574972 w 3019897"/>
              <a:gd name="connsiteY1" fmla="*/ 443114 h 2625867"/>
              <a:gd name="connsiteX2" fmla="*/ 3019897 w 3019897"/>
              <a:gd name="connsiteY2" fmla="*/ 2625867 h 2625867"/>
              <a:gd name="connsiteX0" fmla="*/ 0 w 2597066"/>
              <a:gd name="connsiteY0" fmla="*/ 0 h 2715556"/>
              <a:gd name="connsiteX1" fmla="*/ 1152141 w 2597066"/>
              <a:gd name="connsiteY1" fmla="*/ 532803 h 2715556"/>
              <a:gd name="connsiteX2" fmla="*/ 2597066 w 2597066"/>
              <a:gd name="connsiteY2" fmla="*/ 2715556 h 2715556"/>
              <a:gd name="connsiteX0" fmla="*/ 0 w 2418176"/>
              <a:gd name="connsiteY0" fmla="*/ 0 h 2805245"/>
              <a:gd name="connsiteX1" fmla="*/ 973251 w 2418176"/>
              <a:gd name="connsiteY1" fmla="*/ 62249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3060554"/>
              <a:gd name="connsiteY0" fmla="*/ 0 h 3146063"/>
              <a:gd name="connsiteX1" fmla="*/ 1444870 w 3060554"/>
              <a:gd name="connsiteY1" fmla="*/ 864651 h 3146063"/>
              <a:gd name="connsiteX2" fmla="*/ 3060554 w 3060554"/>
              <a:gd name="connsiteY2" fmla="*/ 3146063 h 3146063"/>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564541"/>
              <a:gd name="connsiteY0" fmla="*/ 0 h 3065343"/>
              <a:gd name="connsiteX1" fmla="*/ 859412 w 2564541"/>
              <a:gd name="connsiteY1" fmla="*/ 765993 h 3065343"/>
              <a:gd name="connsiteX2" fmla="*/ 2564541 w 2564541"/>
              <a:gd name="connsiteY2" fmla="*/ 3065343 h 3065343"/>
              <a:gd name="connsiteX0" fmla="*/ 0 w 2564541"/>
              <a:gd name="connsiteY0" fmla="*/ 0 h 3065343"/>
              <a:gd name="connsiteX1" fmla="*/ 859412 w 2564541"/>
              <a:gd name="connsiteY1" fmla="*/ 765993 h 3065343"/>
              <a:gd name="connsiteX2" fmla="*/ 2564541 w 2564541"/>
              <a:gd name="connsiteY2" fmla="*/ 3065343 h 3065343"/>
              <a:gd name="connsiteX0" fmla="*/ 0 w 2442570"/>
              <a:gd name="connsiteY0" fmla="*/ 0 h 2850090"/>
              <a:gd name="connsiteX1" fmla="*/ 737441 w 2442570"/>
              <a:gd name="connsiteY1" fmla="*/ 550740 h 2850090"/>
              <a:gd name="connsiteX2" fmla="*/ 2442570 w 2442570"/>
              <a:gd name="connsiteY2" fmla="*/ 2850090 h 2850090"/>
              <a:gd name="connsiteX0" fmla="*/ 0 w 2442570"/>
              <a:gd name="connsiteY0" fmla="*/ 0 h 2850090"/>
              <a:gd name="connsiteX1" fmla="*/ 737441 w 2442570"/>
              <a:gd name="connsiteY1" fmla="*/ 550740 h 2850090"/>
              <a:gd name="connsiteX2" fmla="*/ 2442570 w 2442570"/>
              <a:gd name="connsiteY2" fmla="*/ 2850090 h 2850090"/>
              <a:gd name="connsiteX0" fmla="*/ 0 w 2377520"/>
              <a:gd name="connsiteY0" fmla="*/ 0 h 2805246"/>
              <a:gd name="connsiteX1" fmla="*/ 672391 w 2377520"/>
              <a:gd name="connsiteY1" fmla="*/ 505896 h 2805246"/>
              <a:gd name="connsiteX2" fmla="*/ 2377520 w 2377520"/>
              <a:gd name="connsiteY2" fmla="*/ 2805246 h 2805246"/>
              <a:gd name="connsiteX0" fmla="*/ 0 w 2377520"/>
              <a:gd name="connsiteY0" fmla="*/ 0 h 2805246"/>
              <a:gd name="connsiteX1" fmla="*/ 672391 w 2377520"/>
              <a:gd name="connsiteY1" fmla="*/ 505896 h 2805246"/>
              <a:gd name="connsiteX2" fmla="*/ 2377520 w 2377520"/>
              <a:gd name="connsiteY2" fmla="*/ 2805246 h 2805246"/>
              <a:gd name="connsiteX0" fmla="*/ 0 w 2385651"/>
              <a:gd name="connsiteY0" fmla="*/ 0 h 2868028"/>
              <a:gd name="connsiteX1" fmla="*/ 680522 w 2385651"/>
              <a:gd name="connsiteY1" fmla="*/ 568678 h 2868028"/>
              <a:gd name="connsiteX2" fmla="*/ 2385651 w 2385651"/>
              <a:gd name="connsiteY2" fmla="*/ 2868028 h 2868028"/>
              <a:gd name="connsiteX0" fmla="*/ 0 w 2304337"/>
              <a:gd name="connsiteY0" fmla="*/ 0 h 2859059"/>
              <a:gd name="connsiteX1" fmla="*/ 599208 w 2304337"/>
              <a:gd name="connsiteY1" fmla="*/ 559709 h 2859059"/>
              <a:gd name="connsiteX2" fmla="*/ 2304337 w 2304337"/>
              <a:gd name="connsiteY2" fmla="*/ 2859059 h 2859059"/>
              <a:gd name="connsiteX0" fmla="*/ 0 w 3676276"/>
              <a:gd name="connsiteY0" fmla="*/ 0 h 2680221"/>
              <a:gd name="connsiteX1" fmla="*/ 1971147 w 3676276"/>
              <a:gd name="connsiteY1" fmla="*/ 380871 h 2680221"/>
              <a:gd name="connsiteX2" fmla="*/ 3676276 w 3676276"/>
              <a:gd name="connsiteY2" fmla="*/ 2680221 h 2680221"/>
              <a:gd name="connsiteX0" fmla="*/ 0 w 3676276"/>
              <a:gd name="connsiteY0" fmla="*/ 0 h 2680221"/>
              <a:gd name="connsiteX1" fmla="*/ 1653107 w 3676276"/>
              <a:gd name="connsiteY1" fmla="*/ 752304 h 2680221"/>
              <a:gd name="connsiteX2" fmla="*/ 3676276 w 3676276"/>
              <a:gd name="connsiteY2" fmla="*/ 2680221 h 2680221"/>
              <a:gd name="connsiteX0" fmla="*/ 0 w 3682513"/>
              <a:gd name="connsiteY0" fmla="*/ 0 h 2411964"/>
              <a:gd name="connsiteX1" fmla="*/ 1653107 w 3682513"/>
              <a:gd name="connsiteY1" fmla="*/ 752304 h 2411964"/>
              <a:gd name="connsiteX2" fmla="*/ 3682513 w 3682513"/>
              <a:gd name="connsiteY2" fmla="*/ 2411964 h 2411964"/>
              <a:gd name="connsiteX0" fmla="*/ 0 w 3682513"/>
              <a:gd name="connsiteY0" fmla="*/ 0 h 2411964"/>
              <a:gd name="connsiteX1" fmla="*/ 1135512 w 3682513"/>
              <a:gd name="connsiteY1" fmla="*/ 614736 h 2411964"/>
              <a:gd name="connsiteX2" fmla="*/ 3682513 w 3682513"/>
              <a:gd name="connsiteY2" fmla="*/ 2411964 h 2411964"/>
              <a:gd name="connsiteX0" fmla="*/ 0 w 3682513"/>
              <a:gd name="connsiteY0" fmla="*/ 0 h 2411964"/>
              <a:gd name="connsiteX1" fmla="*/ 1135512 w 3682513"/>
              <a:gd name="connsiteY1" fmla="*/ 614736 h 2411964"/>
              <a:gd name="connsiteX2" fmla="*/ 3682513 w 3682513"/>
              <a:gd name="connsiteY2" fmla="*/ 2411964 h 2411964"/>
              <a:gd name="connsiteX0" fmla="*/ 0 w 3682513"/>
              <a:gd name="connsiteY0" fmla="*/ 0 h 2411964"/>
              <a:gd name="connsiteX1" fmla="*/ 1135512 w 3682513"/>
              <a:gd name="connsiteY1" fmla="*/ 614736 h 2411964"/>
              <a:gd name="connsiteX2" fmla="*/ 3682513 w 3682513"/>
              <a:gd name="connsiteY2" fmla="*/ 2411964 h 2411964"/>
              <a:gd name="connsiteX0" fmla="*/ 0 w 3682513"/>
              <a:gd name="connsiteY0" fmla="*/ 0 h 2518892"/>
              <a:gd name="connsiteX1" fmla="*/ 1135512 w 3682513"/>
              <a:gd name="connsiteY1" fmla="*/ 614736 h 2518892"/>
              <a:gd name="connsiteX2" fmla="*/ 3682513 w 3682513"/>
              <a:gd name="connsiteY2" fmla="*/ 2518892 h 2518892"/>
              <a:gd name="connsiteX0" fmla="*/ 0 w 3682513"/>
              <a:gd name="connsiteY0" fmla="*/ 0 h 2518892"/>
              <a:gd name="connsiteX1" fmla="*/ 1135512 w 3682513"/>
              <a:gd name="connsiteY1" fmla="*/ 614736 h 2518892"/>
              <a:gd name="connsiteX2" fmla="*/ 3682513 w 3682513"/>
              <a:gd name="connsiteY2" fmla="*/ 2518892 h 2518892"/>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620226 w 3660970"/>
              <a:gd name="connsiteY1" fmla="*/ 792949 h 2602058"/>
              <a:gd name="connsiteX2" fmla="*/ 3660970 w 3660970"/>
              <a:gd name="connsiteY2" fmla="*/ 2602058 h 2602058"/>
              <a:gd name="connsiteX0" fmla="*/ 0 w 3660970"/>
              <a:gd name="connsiteY0" fmla="*/ 0 h 2602058"/>
              <a:gd name="connsiteX1" fmla="*/ 1620226 w 3660970"/>
              <a:gd name="connsiteY1" fmla="*/ 792949 h 2602058"/>
              <a:gd name="connsiteX2" fmla="*/ 3660970 w 3660970"/>
              <a:gd name="connsiteY2" fmla="*/ 2602058 h 2602058"/>
              <a:gd name="connsiteX0" fmla="*/ 0 w 3660970"/>
              <a:gd name="connsiteY0" fmla="*/ 0 h 2602058"/>
              <a:gd name="connsiteX1" fmla="*/ 1620226 w 3660970"/>
              <a:gd name="connsiteY1" fmla="*/ 792949 h 2602058"/>
              <a:gd name="connsiteX2" fmla="*/ 3660970 w 3660970"/>
              <a:gd name="connsiteY2" fmla="*/ 2602058 h 2602058"/>
              <a:gd name="connsiteX0" fmla="*/ 0 w 3800999"/>
              <a:gd name="connsiteY0" fmla="*/ 0 h 2613939"/>
              <a:gd name="connsiteX1" fmla="*/ 1760255 w 3800999"/>
              <a:gd name="connsiteY1" fmla="*/ 804830 h 2613939"/>
              <a:gd name="connsiteX2" fmla="*/ 3800999 w 3800999"/>
              <a:gd name="connsiteY2" fmla="*/ 2613939 h 2613939"/>
              <a:gd name="connsiteX0" fmla="*/ 0 w 3800999"/>
              <a:gd name="connsiteY0" fmla="*/ 0 h 2613939"/>
              <a:gd name="connsiteX1" fmla="*/ 1760255 w 3800999"/>
              <a:gd name="connsiteY1" fmla="*/ 804830 h 2613939"/>
              <a:gd name="connsiteX2" fmla="*/ 3800999 w 3800999"/>
              <a:gd name="connsiteY2" fmla="*/ 2613939 h 2613939"/>
              <a:gd name="connsiteX0" fmla="*/ 0 w 3800999"/>
              <a:gd name="connsiteY0" fmla="*/ 0 h 2613939"/>
              <a:gd name="connsiteX1" fmla="*/ 1760255 w 3800999"/>
              <a:gd name="connsiteY1" fmla="*/ 804830 h 2613939"/>
              <a:gd name="connsiteX2" fmla="*/ 3800999 w 3800999"/>
              <a:gd name="connsiteY2" fmla="*/ 2613939 h 2613939"/>
              <a:gd name="connsiteX0" fmla="*/ 0 w 3800999"/>
              <a:gd name="connsiteY0" fmla="*/ 0 h 2613939"/>
              <a:gd name="connsiteX1" fmla="*/ 1835655 w 3800999"/>
              <a:gd name="connsiteY1" fmla="*/ 816710 h 2613939"/>
              <a:gd name="connsiteX2" fmla="*/ 3800999 w 3800999"/>
              <a:gd name="connsiteY2" fmla="*/ 2613939 h 2613939"/>
            </a:gdLst>
            <a:ahLst/>
            <a:cxnLst>
              <a:cxn ang="0">
                <a:pos x="connsiteX0" y="connsiteY0"/>
              </a:cxn>
              <a:cxn ang="0">
                <a:pos x="connsiteX1" y="connsiteY1"/>
              </a:cxn>
              <a:cxn ang="0">
                <a:pos x="connsiteX2" y="connsiteY2"/>
              </a:cxn>
            </a:cxnLst>
            <a:rect l="l" t="t" r="r" b="b"/>
            <a:pathLst>
              <a:path w="3800999" h="2613939">
                <a:moveTo>
                  <a:pt x="0" y="0"/>
                </a:moveTo>
                <a:cubicBezTo>
                  <a:pt x="536366" y="371633"/>
                  <a:pt x="922097" y="547385"/>
                  <a:pt x="1835655" y="816710"/>
                </a:cubicBezTo>
                <a:cubicBezTo>
                  <a:pt x="2749213" y="1086035"/>
                  <a:pt x="2942913" y="1503650"/>
                  <a:pt x="3800999" y="261393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 name="Picture Placeholder 2">
            <a:extLst>
              <a:ext uri="{FF2B5EF4-FFF2-40B4-BE49-F238E27FC236}">
                <a16:creationId xmlns:a16="http://schemas.microsoft.com/office/drawing/2014/main" id="{4908C571-57FC-A148-8DD0-F5BC839D99F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0628416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7766462 w 12192000"/>
              <a:gd name="connsiteY1" fmla="*/ 0 h 6858000"/>
              <a:gd name="connsiteX2" fmla="*/ 10628416 w 12192000"/>
              <a:gd name="connsiteY2" fmla="*/ 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7766462 w 12192000"/>
              <a:gd name="connsiteY1" fmla="*/ 0 h 6858000"/>
              <a:gd name="connsiteX2" fmla="*/ 10628416 w 12192000"/>
              <a:gd name="connsiteY2" fmla="*/ 0 h 6858000"/>
              <a:gd name="connsiteX3" fmla="*/ 12192000 w 12192000"/>
              <a:gd name="connsiteY3" fmla="*/ 0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10628416 w 12192000"/>
              <a:gd name="connsiteY2" fmla="*/ 0 h 6858000"/>
              <a:gd name="connsiteX3" fmla="*/ 10814462 w 12192000"/>
              <a:gd name="connsiteY3" fmla="*/ 1472540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814462 w 12192000"/>
              <a:gd name="connsiteY3" fmla="*/ 1472540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96498 w 12192000"/>
              <a:gd name="connsiteY2" fmla="*/ 712519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96498 w 12192000"/>
              <a:gd name="connsiteY2" fmla="*/ 712519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96498 w 12192000"/>
              <a:gd name="connsiteY2" fmla="*/ 712519 h 6858000"/>
              <a:gd name="connsiteX3" fmla="*/ 10790711 w 12192000"/>
              <a:gd name="connsiteY3" fmla="*/ 1318161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227126 w 12192000"/>
              <a:gd name="connsiteY2" fmla="*/ 724394 h 6858000"/>
              <a:gd name="connsiteX3" fmla="*/ 10790711 w 12192000"/>
              <a:gd name="connsiteY3" fmla="*/ 1318161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227126 w 12192000"/>
              <a:gd name="connsiteY2" fmla="*/ 724394 h 6858000"/>
              <a:gd name="connsiteX3" fmla="*/ 10790711 w 12192000"/>
              <a:gd name="connsiteY3" fmla="*/ 1318161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766462" y="0"/>
                </a:lnTo>
                <a:cubicBezTo>
                  <a:pt x="8182098" y="233548"/>
                  <a:pt x="8663708" y="492826"/>
                  <a:pt x="9227126" y="724394"/>
                </a:cubicBezTo>
                <a:cubicBezTo>
                  <a:pt x="9790544" y="955962"/>
                  <a:pt x="10299864" y="987631"/>
                  <a:pt x="10790711" y="1318161"/>
                </a:cubicBezTo>
                <a:cubicBezTo>
                  <a:pt x="11281558" y="1648691"/>
                  <a:pt x="11668166" y="2212769"/>
                  <a:pt x="12172208" y="2707574"/>
                </a:cubicBezTo>
                <a:cubicBezTo>
                  <a:pt x="12178805" y="4091049"/>
                  <a:pt x="12185403" y="5474525"/>
                  <a:pt x="12192000" y="6858000"/>
                </a:cubicBezTo>
                <a:lnTo>
                  <a:pt x="0" y="6858000"/>
                </a:lnTo>
                <a:lnTo>
                  <a:pt x="0" y="0"/>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7" name="Text Placeholder 3">
            <a:extLst>
              <a:ext uri="{FF2B5EF4-FFF2-40B4-BE49-F238E27FC236}">
                <a16:creationId xmlns:a16="http://schemas.microsoft.com/office/drawing/2014/main" id="{3AE2F147-B741-E441-80F0-005B79917888}"/>
              </a:ext>
            </a:extLst>
          </p:cNvPr>
          <p:cNvSpPr>
            <a:spLocks noGrp="1"/>
          </p:cNvSpPr>
          <p:nvPr>
            <p:ph type="body" sz="quarter" idx="16" hasCustomPrompt="1"/>
          </p:nvPr>
        </p:nvSpPr>
        <p:spPr>
          <a:xfrm>
            <a:off x="8328248" y="609329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
        <p:nvSpPr>
          <p:cNvPr id="6" name="Text Placeholder 13">
            <a:extLst>
              <a:ext uri="{FF2B5EF4-FFF2-40B4-BE49-F238E27FC236}">
                <a16:creationId xmlns:a16="http://schemas.microsoft.com/office/drawing/2014/main" id="{46949E65-675E-EA4C-A711-1148F053A83C}"/>
              </a:ext>
            </a:extLst>
          </p:cNvPr>
          <p:cNvSpPr>
            <a:spLocks noGrp="1" noChangeAspect="1"/>
          </p:cNvSpPr>
          <p:nvPr>
            <p:ph type="body" sz="quarter" idx="17" hasCustomPrompt="1"/>
          </p:nvPr>
        </p:nvSpPr>
        <p:spPr>
          <a:xfrm>
            <a:off x="111600" y="116632"/>
            <a:ext cx="352214" cy="3312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3137796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size Imag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8313" y="692695"/>
            <a:ext cx="12225252" cy="618466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252" h="6184669">
                <a:moveTo>
                  <a:pt x="0" y="1537855"/>
                </a:moveTo>
                <a:cubicBezTo>
                  <a:pt x="1404851" y="1166553"/>
                  <a:pt x="2809702" y="403168"/>
                  <a:pt x="4214553" y="423950"/>
                </a:cubicBezTo>
                <a:cubicBezTo>
                  <a:pt x="5619404" y="444732"/>
                  <a:pt x="6415579" y="1684712"/>
                  <a:pt x="8429106" y="1662545"/>
                </a:cubicBezTo>
                <a:cubicBezTo>
                  <a:pt x="10442633" y="1640378"/>
                  <a:pt x="10943244" y="554182"/>
                  <a:pt x="12200313" y="0"/>
                </a:cubicBezTo>
                <a:lnTo>
                  <a:pt x="12225252" y="6184669"/>
                </a:lnTo>
                <a:lnTo>
                  <a:pt x="0" y="6184669"/>
                </a:lnTo>
                <a:lnTo>
                  <a:pt x="0" y="1537855"/>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287587" y="127325"/>
            <a:ext cx="12787156" cy="19794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Lst>
            <a:ahLst/>
            <a:cxnLst>
              <a:cxn ang="0">
                <a:pos x="connsiteX0" y="connsiteY0"/>
              </a:cxn>
              <a:cxn ang="0">
                <a:pos x="connsiteX1" y="connsiteY1"/>
              </a:cxn>
              <a:cxn ang="0">
                <a:pos x="connsiteX2" y="connsiteY2"/>
              </a:cxn>
              <a:cxn ang="0">
                <a:pos x="connsiteX3" y="connsiteY3"/>
              </a:cxn>
            </a:cxnLst>
            <a:rect l="l" t="t" r="r" b="b"/>
            <a:pathLst>
              <a:path w="11598485" h="1980395">
                <a:moveTo>
                  <a:pt x="0" y="0"/>
                </a:moveTo>
                <a:cubicBezTo>
                  <a:pt x="868323" y="242546"/>
                  <a:pt x="1789221" y="1629858"/>
                  <a:pt x="3388537" y="1942173"/>
                </a:cubicBezTo>
                <a:cubicBezTo>
                  <a:pt x="4987853" y="2254488"/>
                  <a:pt x="6379016" y="546429"/>
                  <a:pt x="7876777" y="676304"/>
                </a:cubicBezTo>
                <a:cubicBezTo>
                  <a:pt x="9374538" y="806180"/>
                  <a:pt x="10484329" y="1493468"/>
                  <a:pt x="11598485" y="188144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3">
            <a:extLst>
              <a:ext uri="{FF2B5EF4-FFF2-40B4-BE49-F238E27FC236}">
                <a16:creationId xmlns:a16="http://schemas.microsoft.com/office/drawing/2014/main" id="{532BABB4-39FA-D444-BDDA-3E1DA91673F8}"/>
              </a:ext>
            </a:extLst>
          </p:cNvPr>
          <p:cNvSpPr>
            <a:spLocks noGrp="1"/>
          </p:cNvSpPr>
          <p:nvPr>
            <p:ph type="body" sz="quarter" idx="16" hasCustomPrompt="1"/>
          </p:nvPr>
        </p:nvSpPr>
        <p:spPr>
          <a:xfrm>
            <a:off x="8328248" y="609329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00498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Gallery 2x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768408"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768408"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5" name="Picture Placeholder 3">
            <a:extLst>
              <a:ext uri="{FF2B5EF4-FFF2-40B4-BE49-F238E27FC236}">
                <a16:creationId xmlns:a16="http://schemas.microsoft.com/office/drawing/2014/main" id="{AE6F4915-8DB0-B949-B7F1-6D3F03C79B21}"/>
              </a:ext>
            </a:extLst>
          </p:cNvPr>
          <p:cNvSpPr>
            <a:spLocks noGrp="1"/>
          </p:cNvSpPr>
          <p:nvPr>
            <p:ph type="pic" sz="quarter" idx="24" hasCustomPrompt="1"/>
          </p:nvPr>
        </p:nvSpPr>
        <p:spPr>
          <a:xfrm>
            <a:off x="9768408"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6" name="Text Placeholder 16">
            <a:extLst>
              <a:ext uri="{FF2B5EF4-FFF2-40B4-BE49-F238E27FC236}">
                <a16:creationId xmlns:a16="http://schemas.microsoft.com/office/drawing/2014/main" id="{D9372E1C-746D-A14C-9A39-EA150D4AEEFD}"/>
              </a:ext>
            </a:extLst>
          </p:cNvPr>
          <p:cNvSpPr>
            <a:spLocks noGrp="1"/>
          </p:cNvSpPr>
          <p:nvPr>
            <p:ph type="body" sz="quarter" idx="25" hasCustomPrompt="1"/>
          </p:nvPr>
        </p:nvSpPr>
        <p:spPr>
          <a:xfrm>
            <a:off x="9768408"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4" name="Picture Placeholder 3">
            <a:extLst>
              <a:ext uri="{FF2B5EF4-FFF2-40B4-BE49-F238E27FC236}">
                <a16:creationId xmlns:a16="http://schemas.microsoft.com/office/drawing/2014/main" id="{C10D7BB9-402C-634D-8DB8-5E221D483589}"/>
              </a:ext>
            </a:extLst>
          </p:cNvPr>
          <p:cNvSpPr>
            <a:spLocks noGrp="1"/>
          </p:cNvSpPr>
          <p:nvPr>
            <p:ph type="pic" sz="quarter" idx="26" hasCustomPrompt="1"/>
          </p:nvPr>
        </p:nvSpPr>
        <p:spPr>
          <a:xfrm>
            <a:off x="7632037"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Text Placeholder 16">
            <a:extLst>
              <a:ext uri="{FF2B5EF4-FFF2-40B4-BE49-F238E27FC236}">
                <a16:creationId xmlns:a16="http://schemas.microsoft.com/office/drawing/2014/main" id="{D669A2E2-E7AF-2E45-BB74-8ADCD7073F18}"/>
              </a:ext>
            </a:extLst>
          </p:cNvPr>
          <p:cNvSpPr>
            <a:spLocks noGrp="1"/>
          </p:cNvSpPr>
          <p:nvPr>
            <p:ph type="body" sz="quarter" idx="27" hasCustomPrompt="1"/>
          </p:nvPr>
        </p:nvSpPr>
        <p:spPr>
          <a:xfrm>
            <a:off x="7632037"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6" name="Picture Placeholder 3">
            <a:extLst>
              <a:ext uri="{FF2B5EF4-FFF2-40B4-BE49-F238E27FC236}">
                <a16:creationId xmlns:a16="http://schemas.microsoft.com/office/drawing/2014/main" id="{36686895-7E31-9D4D-B556-E2C342B361FF}"/>
              </a:ext>
            </a:extLst>
          </p:cNvPr>
          <p:cNvSpPr>
            <a:spLocks noGrp="1"/>
          </p:cNvSpPr>
          <p:nvPr>
            <p:ph type="pic" sz="quarter" idx="28" hasCustomPrompt="1"/>
          </p:nvPr>
        </p:nvSpPr>
        <p:spPr>
          <a:xfrm>
            <a:off x="7632037"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Text Placeholder 16">
            <a:extLst>
              <a:ext uri="{FF2B5EF4-FFF2-40B4-BE49-F238E27FC236}">
                <a16:creationId xmlns:a16="http://schemas.microsoft.com/office/drawing/2014/main" id="{2C09A539-E8A2-7746-B434-33DF1844E826}"/>
              </a:ext>
            </a:extLst>
          </p:cNvPr>
          <p:cNvSpPr>
            <a:spLocks noGrp="1"/>
          </p:cNvSpPr>
          <p:nvPr>
            <p:ph type="body" sz="quarter" idx="29" hasCustomPrompt="1"/>
          </p:nvPr>
        </p:nvSpPr>
        <p:spPr>
          <a:xfrm>
            <a:off x="7632037"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8" name="Picture Placeholder 3">
            <a:extLst>
              <a:ext uri="{FF2B5EF4-FFF2-40B4-BE49-F238E27FC236}">
                <a16:creationId xmlns:a16="http://schemas.microsoft.com/office/drawing/2014/main" id="{354E7EE0-E1B8-FE4B-B28F-9F7DE4D86F0B}"/>
              </a:ext>
            </a:extLst>
          </p:cNvPr>
          <p:cNvSpPr>
            <a:spLocks noGrp="1"/>
          </p:cNvSpPr>
          <p:nvPr>
            <p:ph type="pic" sz="quarter" idx="30" hasCustomPrompt="1"/>
          </p:nvPr>
        </p:nvSpPr>
        <p:spPr>
          <a:xfrm>
            <a:off x="5503979"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9" name="Text Placeholder 16">
            <a:extLst>
              <a:ext uri="{FF2B5EF4-FFF2-40B4-BE49-F238E27FC236}">
                <a16:creationId xmlns:a16="http://schemas.microsoft.com/office/drawing/2014/main" id="{8ED31C85-9AB6-DD43-9E22-B611D8EE5D9A}"/>
              </a:ext>
            </a:extLst>
          </p:cNvPr>
          <p:cNvSpPr>
            <a:spLocks noGrp="1"/>
          </p:cNvSpPr>
          <p:nvPr>
            <p:ph type="body" sz="quarter" idx="31" hasCustomPrompt="1"/>
          </p:nvPr>
        </p:nvSpPr>
        <p:spPr>
          <a:xfrm>
            <a:off x="5503979"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0" name="Picture Placeholder 3">
            <a:extLst>
              <a:ext uri="{FF2B5EF4-FFF2-40B4-BE49-F238E27FC236}">
                <a16:creationId xmlns:a16="http://schemas.microsoft.com/office/drawing/2014/main" id="{ACE57F87-5E2D-F944-B703-A8435928434A}"/>
              </a:ext>
            </a:extLst>
          </p:cNvPr>
          <p:cNvSpPr>
            <a:spLocks noGrp="1"/>
          </p:cNvSpPr>
          <p:nvPr>
            <p:ph type="pic" sz="quarter" idx="32" hasCustomPrompt="1"/>
          </p:nvPr>
        </p:nvSpPr>
        <p:spPr>
          <a:xfrm>
            <a:off x="5503979"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1" name="Text Placeholder 16">
            <a:extLst>
              <a:ext uri="{FF2B5EF4-FFF2-40B4-BE49-F238E27FC236}">
                <a16:creationId xmlns:a16="http://schemas.microsoft.com/office/drawing/2014/main" id="{FADD4443-6538-6047-A0E8-DE683157DB37}"/>
              </a:ext>
            </a:extLst>
          </p:cNvPr>
          <p:cNvSpPr>
            <a:spLocks noGrp="1"/>
          </p:cNvSpPr>
          <p:nvPr>
            <p:ph type="body" sz="quarter" idx="33" hasCustomPrompt="1"/>
          </p:nvPr>
        </p:nvSpPr>
        <p:spPr>
          <a:xfrm>
            <a:off x="5503979"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2" name="Text Placeholder 5">
            <a:extLst>
              <a:ext uri="{FF2B5EF4-FFF2-40B4-BE49-F238E27FC236}">
                <a16:creationId xmlns:a16="http://schemas.microsoft.com/office/drawing/2014/main" id="{4B95528D-1019-3C4F-8FF8-9FC967E8FA66}"/>
              </a:ext>
            </a:extLst>
          </p:cNvPr>
          <p:cNvSpPr>
            <a:spLocks noGrp="1"/>
          </p:cNvSpPr>
          <p:nvPr>
            <p:ph type="body" sz="quarter" idx="11"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33" name="Freeform 32">
            <a:extLst>
              <a:ext uri="{FF2B5EF4-FFF2-40B4-BE49-F238E27FC236}">
                <a16:creationId xmlns:a16="http://schemas.microsoft.com/office/drawing/2014/main" id="{DC87276C-2AB1-9B45-8003-01DA42E78D62}"/>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53330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Gallery 2x6">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1278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Picture Placeholder 3">
            <a:extLst>
              <a:ext uri="{FF2B5EF4-FFF2-40B4-BE49-F238E27FC236}">
                <a16:creationId xmlns:a16="http://schemas.microsoft.com/office/drawing/2014/main" id="{FE1C9C4E-CD2F-544C-A98B-B49D3CF21DA7}"/>
              </a:ext>
            </a:extLst>
          </p:cNvPr>
          <p:cNvSpPr>
            <a:spLocks noGrp="1"/>
          </p:cNvSpPr>
          <p:nvPr>
            <p:ph type="pic" sz="quarter" idx="24" hasCustomPrompt="1"/>
          </p:nvPr>
        </p:nvSpPr>
        <p:spPr>
          <a:xfrm>
            <a:off x="9984432"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2" name="Text Placeholder 16">
            <a:extLst>
              <a:ext uri="{FF2B5EF4-FFF2-40B4-BE49-F238E27FC236}">
                <a16:creationId xmlns:a16="http://schemas.microsoft.com/office/drawing/2014/main" id="{5A7C2495-D136-1145-924D-2A2DD65E39FC}"/>
              </a:ext>
            </a:extLst>
          </p:cNvPr>
          <p:cNvSpPr>
            <a:spLocks noGrp="1"/>
          </p:cNvSpPr>
          <p:nvPr>
            <p:ph type="body" sz="quarter" idx="25" hasCustomPrompt="1"/>
          </p:nvPr>
        </p:nvSpPr>
        <p:spPr>
          <a:xfrm>
            <a:off x="9984432"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3" name="Picture Placeholder 3">
            <a:extLst>
              <a:ext uri="{FF2B5EF4-FFF2-40B4-BE49-F238E27FC236}">
                <a16:creationId xmlns:a16="http://schemas.microsoft.com/office/drawing/2014/main" id="{0C5B9155-C0D0-2443-BC16-4053E8751890}"/>
              </a:ext>
            </a:extLst>
          </p:cNvPr>
          <p:cNvSpPr>
            <a:spLocks noGrp="1"/>
          </p:cNvSpPr>
          <p:nvPr>
            <p:ph type="pic" sz="quarter" idx="26" hasCustomPrompt="1"/>
          </p:nvPr>
        </p:nvSpPr>
        <p:spPr>
          <a:xfrm>
            <a:off x="557799"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4" name="Text Placeholder 16">
            <a:extLst>
              <a:ext uri="{FF2B5EF4-FFF2-40B4-BE49-F238E27FC236}">
                <a16:creationId xmlns:a16="http://schemas.microsoft.com/office/drawing/2014/main" id="{7F6DA907-7F50-9344-87A6-7C72162CC472}"/>
              </a:ext>
            </a:extLst>
          </p:cNvPr>
          <p:cNvSpPr>
            <a:spLocks noGrp="1"/>
          </p:cNvSpPr>
          <p:nvPr>
            <p:ph type="body" sz="quarter" idx="27" hasCustomPrompt="1"/>
          </p:nvPr>
        </p:nvSpPr>
        <p:spPr>
          <a:xfrm>
            <a:off x="557799" y="3834446"/>
            <a:ext cx="1646474" cy="467824"/>
          </a:xfrm>
          <a:prstGeom prst="rect">
            <a:avLst/>
          </a:prstGeom>
          <a:solidFill>
            <a:schemeClr val="bg1">
              <a:alpha val="75000"/>
            </a:schemeClr>
          </a:solidFill>
        </p:spPr>
        <p:txBody>
          <a:bodyPr anchor="ctr"/>
          <a:lstStyle>
            <a:lvl1pPr marL="0" indent="0" algn="ctr">
              <a:lnSpc>
                <a:spcPct val="100000"/>
              </a:lnSpc>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5" name="Picture Placeholder 3">
            <a:extLst>
              <a:ext uri="{FF2B5EF4-FFF2-40B4-BE49-F238E27FC236}">
                <a16:creationId xmlns:a16="http://schemas.microsoft.com/office/drawing/2014/main" id="{AFDD203D-D297-AE4A-A743-5B77A5020A33}"/>
              </a:ext>
            </a:extLst>
          </p:cNvPr>
          <p:cNvSpPr>
            <a:spLocks noGrp="1"/>
          </p:cNvSpPr>
          <p:nvPr>
            <p:ph type="pic" sz="quarter" idx="28" hasCustomPrompt="1"/>
          </p:nvPr>
        </p:nvSpPr>
        <p:spPr>
          <a:xfrm>
            <a:off x="2443126"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6" name="Text Placeholder 16">
            <a:extLst>
              <a:ext uri="{FF2B5EF4-FFF2-40B4-BE49-F238E27FC236}">
                <a16:creationId xmlns:a16="http://schemas.microsoft.com/office/drawing/2014/main" id="{0F5DC20C-F1E9-2247-A151-2B8295656886}"/>
              </a:ext>
            </a:extLst>
          </p:cNvPr>
          <p:cNvSpPr>
            <a:spLocks noGrp="1"/>
          </p:cNvSpPr>
          <p:nvPr>
            <p:ph type="body" sz="quarter" idx="29" hasCustomPrompt="1"/>
          </p:nvPr>
        </p:nvSpPr>
        <p:spPr>
          <a:xfrm>
            <a:off x="2443126"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7" name="Picture Placeholder 3">
            <a:extLst>
              <a:ext uri="{FF2B5EF4-FFF2-40B4-BE49-F238E27FC236}">
                <a16:creationId xmlns:a16="http://schemas.microsoft.com/office/drawing/2014/main" id="{C19E31ED-97DB-BD4D-AD28-C06EFAB865D1}"/>
              </a:ext>
            </a:extLst>
          </p:cNvPr>
          <p:cNvSpPr>
            <a:spLocks noGrp="1"/>
          </p:cNvSpPr>
          <p:nvPr>
            <p:ph type="pic" sz="quarter" idx="30" hasCustomPrompt="1"/>
          </p:nvPr>
        </p:nvSpPr>
        <p:spPr>
          <a:xfrm>
            <a:off x="4328453"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8" name="Text Placeholder 16">
            <a:extLst>
              <a:ext uri="{FF2B5EF4-FFF2-40B4-BE49-F238E27FC236}">
                <a16:creationId xmlns:a16="http://schemas.microsoft.com/office/drawing/2014/main" id="{DFE11A44-D7DF-F84F-8974-846987E0D556}"/>
              </a:ext>
            </a:extLst>
          </p:cNvPr>
          <p:cNvSpPr>
            <a:spLocks noGrp="1"/>
          </p:cNvSpPr>
          <p:nvPr>
            <p:ph type="body" sz="quarter" idx="31" hasCustomPrompt="1"/>
          </p:nvPr>
        </p:nvSpPr>
        <p:spPr>
          <a:xfrm>
            <a:off x="4328453"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9" name="Picture Placeholder 3">
            <a:extLst>
              <a:ext uri="{FF2B5EF4-FFF2-40B4-BE49-F238E27FC236}">
                <a16:creationId xmlns:a16="http://schemas.microsoft.com/office/drawing/2014/main" id="{D303BCFE-E67C-EA42-BB89-2C0E5B89C091}"/>
              </a:ext>
            </a:extLst>
          </p:cNvPr>
          <p:cNvSpPr>
            <a:spLocks noGrp="1"/>
          </p:cNvSpPr>
          <p:nvPr>
            <p:ph type="pic" sz="quarter" idx="32" hasCustomPrompt="1"/>
          </p:nvPr>
        </p:nvSpPr>
        <p:spPr>
          <a:xfrm>
            <a:off x="6213780"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0" name="Text Placeholder 16">
            <a:extLst>
              <a:ext uri="{FF2B5EF4-FFF2-40B4-BE49-F238E27FC236}">
                <a16:creationId xmlns:a16="http://schemas.microsoft.com/office/drawing/2014/main" id="{B949EA57-E3DC-7C4E-B786-2831C7B2CE3A}"/>
              </a:ext>
            </a:extLst>
          </p:cNvPr>
          <p:cNvSpPr>
            <a:spLocks noGrp="1"/>
          </p:cNvSpPr>
          <p:nvPr>
            <p:ph type="body" sz="quarter" idx="33" hasCustomPrompt="1"/>
          </p:nvPr>
        </p:nvSpPr>
        <p:spPr>
          <a:xfrm>
            <a:off x="6213780"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1" name="Picture Placeholder 3">
            <a:extLst>
              <a:ext uri="{FF2B5EF4-FFF2-40B4-BE49-F238E27FC236}">
                <a16:creationId xmlns:a16="http://schemas.microsoft.com/office/drawing/2014/main" id="{864DE22D-1D82-CD4E-934D-3C0BC6762843}"/>
              </a:ext>
            </a:extLst>
          </p:cNvPr>
          <p:cNvSpPr>
            <a:spLocks noGrp="1"/>
          </p:cNvSpPr>
          <p:nvPr>
            <p:ph type="pic" sz="quarter" idx="34" hasCustomPrompt="1"/>
          </p:nvPr>
        </p:nvSpPr>
        <p:spPr>
          <a:xfrm>
            <a:off x="8099107"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2" name="Text Placeholder 16">
            <a:extLst>
              <a:ext uri="{FF2B5EF4-FFF2-40B4-BE49-F238E27FC236}">
                <a16:creationId xmlns:a16="http://schemas.microsoft.com/office/drawing/2014/main" id="{03C47395-086C-124E-9526-E6B934E7D02D}"/>
              </a:ext>
            </a:extLst>
          </p:cNvPr>
          <p:cNvSpPr>
            <a:spLocks noGrp="1"/>
          </p:cNvSpPr>
          <p:nvPr>
            <p:ph type="body" sz="quarter" idx="35" hasCustomPrompt="1"/>
          </p:nvPr>
        </p:nvSpPr>
        <p:spPr>
          <a:xfrm>
            <a:off x="8099107"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3" name="Picture Placeholder 3">
            <a:extLst>
              <a:ext uri="{FF2B5EF4-FFF2-40B4-BE49-F238E27FC236}">
                <a16:creationId xmlns:a16="http://schemas.microsoft.com/office/drawing/2014/main" id="{C5155C3A-B412-F54F-BCB4-1D9ADDC181FF}"/>
              </a:ext>
            </a:extLst>
          </p:cNvPr>
          <p:cNvSpPr>
            <a:spLocks noGrp="1"/>
          </p:cNvSpPr>
          <p:nvPr>
            <p:ph type="pic" sz="quarter" idx="36" hasCustomPrompt="1"/>
          </p:nvPr>
        </p:nvSpPr>
        <p:spPr>
          <a:xfrm>
            <a:off x="9984432"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4" name="Text Placeholder 16">
            <a:extLst>
              <a:ext uri="{FF2B5EF4-FFF2-40B4-BE49-F238E27FC236}">
                <a16:creationId xmlns:a16="http://schemas.microsoft.com/office/drawing/2014/main" id="{51F34136-98FC-4242-9CFA-92C8B09A512E}"/>
              </a:ext>
            </a:extLst>
          </p:cNvPr>
          <p:cNvSpPr>
            <a:spLocks noGrp="1"/>
          </p:cNvSpPr>
          <p:nvPr>
            <p:ph type="body" sz="quarter" idx="37" hasCustomPrompt="1"/>
          </p:nvPr>
        </p:nvSpPr>
        <p:spPr>
          <a:xfrm>
            <a:off x="9984432"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5" name="Picture Placeholder 3">
            <a:extLst>
              <a:ext uri="{FF2B5EF4-FFF2-40B4-BE49-F238E27FC236}">
                <a16:creationId xmlns:a16="http://schemas.microsoft.com/office/drawing/2014/main" id="{006DD40B-BE84-FC4A-BB3C-1BD5C5B39331}"/>
              </a:ext>
            </a:extLst>
          </p:cNvPr>
          <p:cNvSpPr>
            <a:spLocks noGrp="1"/>
          </p:cNvSpPr>
          <p:nvPr>
            <p:ph type="pic" sz="quarter" idx="38" hasCustomPrompt="1"/>
          </p:nvPr>
        </p:nvSpPr>
        <p:spPr>
          <a:xfrm>
            <a:off x="557799"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6" name="Text Placeholder 16">
            <a:extLst>
              <a:ext uri="{FF2B5EF4-FFF2-40B4-BE49-F238E27FC236}">
                <a16:creationId xmlns:a16="http://schemas.microsoft.com/office/drawing/2014/main" id="{060794A1-8BEE-984C-984A-E427983178AF}"/>
              </a:ext>
            </a:extLst>
          </p:cNvPr>
          <p:cNvSpPr>
            <a:spLocks noGrp="1"/>
          </p:cNvSpPr>
          <p:nvPr>
            <p:ph type="body" sz="quarter" idx="39" hasCustomPrompt="1"/>
          </p:nvPr>
        </p:nvSpPr>
        <p:spPr>
          <a:xfrm>
            <a:off x="557799"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7" name="Picture Placeholder 3">
            <a:extLst>
              <a:ext uri="{FF2B5EF4-FFF2-40B4-BE49-F238E27FC236}">
                <a16:creationId xmlns:a16="http://schemas.microsoft.com/office/drawing/2014/main" id="{10AD92D7-2EB5-7944-AA4C-CEECFD989705}"/>
              </a:ext>
            </a:extLst>
          </p:cNvPr>
          <p:cNvSpPr>
            <a:spLocks noGrp="1"/>
          </p:cNvSpPr>
          <p:nvPr>
            <p:ph type="pic" sz="quarter" idx="40" hasCustomPrompt="1"/>
          </p:nvPr>
        </p:nvSpPr>
        <p:spPr>
          <a:xfrm>
            <a:off x="2443126"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8" name="Text Placeholder 16">
            <a:extLst>
              <a:ext uri="{FF2B5EF4-FFF2-40B4-BE49-F238E27FC236}">
                <a16:creationId xmlns:a16="http://schemas.microsoft.com/office/drawing/2014/main" id="{91158AD7-37DC-6D44-BDF1-A8E16FED8333}"/>
              </a:ext>
            </a:extLst>
          </p:cNvPr>
          <p:cNvSpPr>
            <a:spLocks noGrp="1"/>
          </p:cNvSpPr>
          <p:nvPr>
            <p:ph type="body" sz="quarter" idx="41" hasCustomPrompt="1"/>
          </p:nvPr>
        </p:nvSpPr>
        <p:spPr>
          <a:xfrm>
            <a:off x="2443126"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9" name="Picture Placeholder 3">
            <a:extLst>
              <a:ext uri="{FF2B5EF4-FFF2-40B4-BE49-F238E27FC236}">
                <a16:creationId xmlns:a16="http://schemas.microsoft.com/office/drawing/2014/main" id="{AEB4DE4D-4C68-5B40-A438-0D16E1454F90}"/>
              </a:ext>
            </a:extLst>
          </p:cNvPr>
          <p:cNvSpPr>
            <a:spLocks noGrp="1"/>
          </p:cNvSpPr>
          <p:nvPr>
            <p:ph type="pic" sz="quarter" idx="42" hasCustomPrompt="1"/>
          </p:nvPr>
        </p:nvSpPr>
        <p:spPr>
          <a:xfrm>
            <a:off x="4328453"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0" name="Text Placeholder 16">
            <a:extLst>
              <a:ext uri="{FF2B5EF4-FFF2-40B4-BE49-F238E27FC236}">
                <a16:creationId xmlns:a16="http://schemas.microsoft.com/office/drawing/2014/main" id="{827AFF4E-36DA-324F-A3F0-8E230CA44BC6}"/>
              </a:ext>
            </a:extLst>
          </p:cNvPr>
          <p:cNvSpPr>
            <a:spLocks noGrp="1"/>
          </p:cNvSpPr>
          <p:nvPr>
            <p:ph type="body" sz="quarter" idx="43" hasCustomPrompt="1"/>
          </p:nvPr>
        </p:nvSpPr>
        <p:spPr>
          <a:xfrm>
            <a:off x="4328453"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51" name="Picture Placeholder 3">
            <a:extLst>
              <a:ext uri="{FF2B5EF4-FFF2-40B4-BE49-F238E27FC236}">
                <a16:creationId xmlns:a16="http://schemas.microsoft.com/office/drawing/2014/main" id="{E3AEEF05-2D4B-BE4D-AD47-1423F20CB875}"/>
              </a:ext>
            </a:extLst>
          </p:cNvPr>
          <p:cNvSpPr>
            <a:spLocks noGrp="1"/>
          </p:cNvSpPr>
          <p:nvPr>
            <p:ph type="pic" sz="quarter" idx="44" hasCustomPrompt="1"/>
          </p:nvPr>
        </p:nvSpPr>
        <p:spPr>
          <a:xfrm>
            <a:off x="6213780"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2" name="Text Placeholder 16">
            <a:extLst>
              <a:ext uri="{FF2B5EF4-FFF2-40B4-BE49-F238E27FC236}">
                <a16:creationId xmlns:a16="http://schemas.microsoft.com/office/drawing/2014/main" id="{2595FA24-5994-C240-909A-AD1F0AC3D1F1}"/>
              </a:ext>
            </a:extLst>
          </p:cNvPr>
          <p:cNvSpPr>
            <a:spLocks noGrp="1"/>
          </p:cNvSpPr>
          <p:nvPr>
            <p:ph type="body" sz="quarter" idx="45" hasCustomPrompt="1"/>
          </p:nvPr>
        </p:nvSpPr>
        <p:spPr>
          <a:xfrm>
            <a:off x="6213780"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53" name="Picture Placeholder 3">
            <a:extLst>
              <a:ext uri="{FF2B5EF4-FFF2-40B4-BE49-F238E27FC236}">
                <a16:creationId xmlns:a16="http://schemas.microsoft.com/office/drawing/2014/main" id="{22AE7438-CC38-694B-A554-BA8BBDBE6C40}"/>
              </a:ext>
            </a:extLst>
          </p:cNvPr>
          <p:cNvSpPr>
            <a:spLocks noGrp="1"/>
          </p:cNvSpPr>
          <p:nvPr>
            <p:ph type="pic" sz="quarter" idx="46" hasCustomPrompt="1"/>
          </p:nvPr>
        </p:nvSpPr>
        <p:spPr>
          <a:xfrm>
            <a:off x="8099107"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4" name="Text Placeholder 16">
            <a:extLst>
              <a:ext uri="{FF2B5EF4-FFF2-40B4-BE49-F238E27FC236}">
                <a16:creationId xmlns:a16="http://schemas.microsoft.com/office/drawing/2014/main" id="{A0747CE8-00B9-DC4E-9BD2-9E9B590B4AD5}"/>
              </a:ext>
            </a:extLst>
          </p:cNvPr>
          <p:cNvSpPr>
            <a:spLocks noGrp="1"/>
          </p:cNvSpPr>
          <p:nvPr>
            <p:ph type="body" sz="quarter" idx="47" hasCustomPrompt="1"/>
          </p:nvPr>
        </p:nvSpPr>
        <p:spPr>
          <a:xfrm>
            <a:off x="8099107"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55" name="Freeform 54">
            <a:extLst>
              <a:ext uri="{FF2B5EF4-FFF2-40B4-BE49-F238E27FC236}">
                <a16:creationId xmlns:a16="http://schemas.microsoft.com/office/drawing/2014/main" id="{CB68D01C-38B9-3945-BBEE-A273E6FCE497}"/>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712122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Gallery Masonry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27137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9382581" y="-405633"/>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904312" y="-459432"/>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1" name="Text Placeholder 5">
            <a:extLst>
              <a:ext uri="{FF2B5EF4-FFF2-40B4-BE49-F238E27FC236}">
                <a16:creationId xmlns:a16="http://schemas.microsoft.com/office/drawing/2014/main" id="{334F3DC8-01F3-CB4B-9BEC-1153CAA7962F}"/>
              </a:ext>
            </a:extLst>
          </p:cNvPr>
          <p:cNvSpPr>
            <a:spLocks noGrp="1"/>
          </p:cNvSpPr>
          <p:nvPr>
            <p:ph type="body" sz="quarter" idx="30" hasCustomPrompt="1"/>
          </p:nvPr>
        </p:nvSpPr>
        <p:spPr>
          <a:xfrm>
            <a:off x="550863" y="2334284"/>
            <a:ext cx="4104455" cy="1454756"/>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p>
          <a:p>
            <a:pPr lvl="0"/>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p>
        </p:txBody>
      </p:sp>
      <p:sp>
        <p:nvSpPr>
          <p:cNvPr id="22" name="Picture Placeholder 3">
            <a:extLst>
              <a:ext uri="{FF2B5EF4-FFF2-40B4-BE49-F238E27FC236}">
                <a16:creationId xmlns:a16="http://schemas.microsoft.com/office/drawing/2014/main" id="{390A9566-8BC5-A248-827C-936B5123CC85}"/>
              </a:ext>
            </a:extLst>
          </p:cNvPr>
          <p:cNvSpPr>
            <a:spLocks noGrp="1"/>
          </p:cNvSpPr>
          <p:nvPr>
            <p:ph type="pic" sz="quarter" idx="26" hasCustomPrompt="1"/>
          </p:nvPr>
        </p:nvSpPr>
        <p:spPr>
          <a:xfrm>
            <a:off x="557798" y="4005064"/>
            <a:ext cx="5236106"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Picture Placeholder 3">
            <a:extLst>
              <a:ext uri="{FF2B5EF4-FFF2-40B4-BE49-F238E27FC236}">
                <a16:creationId xmlns:a16="http://schemas.microsoft.com/office/drawing/2014/main" id="{61712652-9764-904B-84C0-0BC16F18D568}"/>
              </a:ext>
            </a:extLst>
          </p:cNvPr>
          <p:cNvSpPr>
            <a:spLocks noGrp="1"/>
          </p:cNvSpPr>
          <p:nvPr>
            <p:ph type="pic" sz="quarter" idx="27" hasCustomPrompt="1"/>
          </p:nvPr>
        </p:nvSpPr>
        <p:spPr>
          <a:xfrm>
            <a:off x="5793903" y="4005064"/>
            <a:ext cx="232525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Picture Placeholder 3">
            <a:extLst>
              <a:ext uri="{FF2B5EF4-FFF2-40B4-BE49-F238E27FC236}">
                <a16:creationId xmlns:a16="http://schemas.microsoft.com/office/drawing/2014/main" id="{7A0FB5BA-B582-2B4A-B3BA-BCCF657639BC}"/>
              </a:ext>
            </a:extLst>
          </p:cNvPr>
          <p:cNvSpPr>
            <a:spLocks noGrp="1"/>
          </p:cNvSpPr>
          <p:nvPr>
            <p:ph type="pic" sz="quarter" idx="28" hasCustomPrompt="1"/>
          </p:nvPr>
        </p:nvSpPr>
        <p:spPr>
          <a:xfrm>
            <a:off x="8119161" y="4005064"/>
            <a:ext cx="352197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Picture Placeholder 3">
            <a:extLst>
              <a:ext uri="{FF2B5EF4-FFF2-40B4-BE49-F238E27FC236}">
                <a16:creationId xmlns:a16="http://schemas.microsoft.com/office/drawing/2014/main" id="{4F0A6CE4-69CA-1948-BEF9-2E393601B09D}"/>
              </a:ext>
            </a:extLst>
          </p:cNvPr>
          <p:cNvSpPr>
            <a:spLocks noGrp="1"/>
          </p:cNvSpPr>
          <p:nvPr>
            <p:ph type="pic" sz="quarter" idx="29" hasCustomPrompt="1"/>
          </p:nvPr>
        </p:nvSpPr>
        <p:spPr>
          <a:xfrm>
            <a:off x="5793904" y="1271379"/>
            <a:ext cx="5840298" cy="2733686"/>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Tree>
    <p:extLst>
      <p:ext uri="{BB962C8B-B14F-4D97-AF65-F5344CB8AC3E}">
        <p14:creationId xmlns:p14="http://schemas.microsoft.com/office/powerpoint/2010/main" val="2315138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Gallery Masonry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3992" y="551252"/>
            <a:ext cx="4295775" cy="573492"/>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9382581" y="-405633"/>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904312" y="-459432"/>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2" name="Picture Placeholder 3">
            <a:extLst>
              <a:ext uri="{FF2B5EF4-FFF2-40B4-BE49-F238E27FC236}">
                <a16:creationId xmlns:a16="http://schemas.microsoft.com/office/drawing/2014/main" id="{390A9566-8BC5-A248-827C-936B5123CC85}"/>
              </a:ext>
            </a:extLst>
          </p:cNvPr>
          <p:cNvSpPr>
            <a:spLocks noGrp="1"/>
          </p:cNvSpPr>
          <p:nvPr>
            <p:ph type="pic" sz="quarter" idx="26" hasCustomPrompt="1"/>
          </p:nvPr>
        </p:nvSpPr>
        <p:spPr>
          <a:xfrm>
            <a:off x="557798" y="4005064"/>
            <a:ext cx="5236106"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Picture Placeholder 3">
            <a:extLst>
              <a:ext uri="{FF2B5EF4-FFF2-40B4-BE49-F238E27FC236}">
                <a16:creationId xmlns:a16="http://schemas.microsoft.com/office/drawing/2014/main" id="{61712652-9764-904B-84C0-0BC16F18D568}"/>
              </a:ext>
            </a:extLst>
          </p:cNvPr>
          <p:cNvSpPr>
            <a:spLocks noGrp="1"/>
          </p:cNvSpPr>
          <p:nvPr>
            <p:ph type="pic" sz="quarter" idx="27" hasCustomPrompt="1"/>
          </p:nvPr>
        </p:nvSpPr>
        <p:spPr>
          <a:xfrm>
            <a:off x="5793903" y="4005064"/>
            <a:ext cx="232525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Picture Placeholder 3">
            <a:extLst>
              <a:ext uri="{FF2B5EF4-FFF2-40B4-BE49-F238E27FC236}">
                <a16:creationId xmlns:a16="http://schemas.microsoft.com/office/drawing/2014/main" id="{7A0FB5BA-B582-2B4A-B3BA-BCCF657639BC}"/>
              </a:ext>
            </a:extLst>
          </p:cNvPr>
          <p:cNvSpPr>
            <a:spLocks noGrp="1"/>
          </p:cNvSpPr>
          <p:nvPr>
            <p:ph type="pic" sz="quarter" idx="28" hasCustomPrompt="1"/>
          </p:nvPr>
        </p:nvSpPr>
        <p:spPr>
          <a:xfrm>
            <a:off x="8119161" y="4005064"/>
            <a:ext cx="352197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Picture Placeholder 3">
            <a:extLst>
              <a:ext uri="{FF2B5EF4-FFF2-40B4-BE49-F238E27FC236}">
                <a16:creationId xmlns:a16="http://schemas.microsoft.com/office/drawing/2014/main" id="{4F0A6CE4-69CA-1948-BEF9-2E393601B09D}"/>
              </a:ext>
            </a:extLst>
          </p:cNvPr>
          <p:cNvSpPr>
            <a:spLocks noGrp="1"/>
          </p:cNvSpPr>
          <p:nvPr>
            <p:ph type="pic" sz="quarter" idx="29" hasCustomPrompt="1"/>
          </p:nvPr>
        </p:nvSpPr>
        <p:spPr>
          <a:xfrm>
            <a:off x="5793904" y="1414851"/>
            <a:ext cx="5840298"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0" name="Picture Placeholder 3">
            <a:extLst>
              <a:ext uri="{FF2B5EF4-FFF2-40B4-BE49-F238E27FC236}">
                <a16:creationId xmlns:a16="http://schemas.microsoft.com/office/drawing/2014/main" id="{B8DF4269-5DB9-6940-A87F-FE6BFC4BB369}"/>
              </a:ext>
            </a:extLst>
          </p:cNvPr>
          <p:cNvSpPr>
            <a:spLocks noGrp="1"/>
          </p:cNvSpPr>
          <p:nvPr>
            <p:ph type="pic" sz="quarter" idx="30" hasCustomPrompt="1"/>
          </p:nvPr>
        </p:nvSpPr>
        <p:spPr>
          <a:xfrm>
            <a:off x="557798" y="1414851"/>
            <a:ext cx="5236104"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Tree>
    <p:extLst>
      <p:ext uri="{BB962C8B-B14F-4D97-AF65-F5344CB8AC3E}">
        <p14:creationId xmlns:p14="http://schemas.microsoft.com/office/powerpoint/2010/main" val="870644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Gallery Masonry 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3992" y="551252"/>
            <a:ext cx="4295775" cy="573492"/>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9382581" y="-405633"/>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904312" y="-459432"/>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2" name="Picture Placeholder 3">
            <a:extLst>
              <a:ext uri="{FF2B5EF4-FFF2-40B4-BE49-F238E27FC236}">
                <a16:creationId xmlns:a16="http://schemas.microsoft.com/office/drawing/2014/main" id="{390A9566-8BC5-A248-827C-936B5123CC85}"/>
              </a:ext>
            </a:extLst>
          </p:cNvPr>
          <p:cNvSpPr>
            <a:spLocks noGrp="1"/>
          </p:cNvSpPr>
          <p:nvPr>
            <p:ph type="pic" sz="quarter" idx="26" hasCustomPrompt="1"/>
          </p:nvPr>
        </p:nvSpPr>
        <p:spPr>
          <a:xfrm>
            <a:off x="557798" y="4005064"/>
            <a:ext cx="5236106"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Picture Placeholder 3">
            <a:extLst>
              <a:ext uri="{FF2B5EF4-FFF2-40B4-BE49-F238E27FC236}">
                <a16:creationId xmlns:a16="http://schemas.microsoft.com/office/drawing/2014/main" id="{4F0A6CE4-69CA-1948-BEF9-2E393601B09D}"/>
              </a:ext>
            </a:extLst>
          </p:cNvPr>
          <p:cNvSpPr>
            <a:spLocks noGrp="1"/>
          </p:cNvSpPr>
          <p:nvPr>
            <p:ph type="pic" sz="quarter" idx="29" hasCustomPrompt="1"/>
          </p:nvPr>
        </p:nvSpPr>
        <p:spPr>
          <a:xfrm>
            <a:off x="5793904" y="1414851"/>
            <a:ext cx="5840298" cy="4893874"/>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0" name="Picture Placeholder 3">
            <a:extLst>
              <a:ext uri="{FF2B5EF4-FFF2-40B4-BE49-F238E27FC236}">
                <a16:creationId xmlns:a16="http://schemas.microsoft.com/office/drawing/2014/main" id="{B8DF4269-5DB9-6940-A87F-FE6BFC4BB369}"/>
              </a:ext>
            </a:extLst>
          </p:cNvPr>
          <p:cNvSpPr>
            <a:spLocks noGrp="1"/>
          </p:cNvSpPr>
          <p:nvPr>
            <p:ph type="pic" sz="quarter" idx="30" hasCustomPrompt="1"/>
          </p:nvPr>
        </p:nvSpPr>
        <p:spPr>
          <a:xfrm>
            <a:off x="557798" y="1414851"/>
            <a:ext cx="2441858"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1" name="Picture Placeholder 3">
            <a:extLst>
              <a:ext uri="{FF2B5EF4-FFF2-40B4-BE49-F238E27FC236}">
                <a16:creationId xmlns:a16="http://schemas.microsoft.com/office/drawing/2014/main" id="{88551EC5-554C-3E4D-9F06-8F08A04DCD87}"/>
              </a:ext>
            </a:extLst>
          </p:cNvPr>
          <p:cNvSpPr>
            <a:spLocks noGrp="1"/>
          </p:cNvSpPr>
          <p:nvPr>
            <p:ph type="pic" sz="quarter" idx="31" hasCustomPrompt="1"/>
          </p:nvPr>
        </p:nvSpPr>
        <p:spPr>
          <a:xfrm>
            <a:off x="2999656" y="1414851"/>
            <a:ext cx="2794247"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Tree>
    <p:extLst>
      <p:ext uri="{BB962C8B-B14F-4D97-AF65-F5344CB8AC3E}">
        <p14:creationId xmlns:p14="http://schemas.microsoft.com/office/powerpoint/2010/main" val="386838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Light Logo">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CBDD26-6312-E54E-9F44-F7C5B5517541}"/>
              </a:ext>
            </a:extLst>
          </p:cNvPr>
          <p:cNvSpPr>
            <a:spLocks noGrp="1"/>
          </p:cNvSpPr>
          <p:nvPr>
            <p:ph type="pic" sz="quarter" idx="13" hasCustomPrompt="1"/>
          </p:nvPr>
        </p:nvSpPr>
        <p:spPr>
          <a:xfrm>
            <a:off x="0" y="1"/>
            <a:ext cx="12192000" cy="6857999"/>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23" name="Text Placeholder 21">
            <a:extLst>
              <a:ext uri="{FF2B5EF4-FFF2-40B4-BE49-F238E27FC236}">
                <a16:creationId xmlns:a16="http://schemas.microsoft.com/office/drawing/2014/main" id="{FFDE0C83-11E6-C746-BE74-8CF3630AE749}"/>
              </a:ext>
            </a:extLst>
          </p:cNvPr>
          <p:cNvSpPr>
            <a:spLocks noGrp="1"/>
          </p:cNvSpPr>
          <p:nvPr>
            <p:ph type="body" sz="quarter" idx="14" hasCustomPrompt="1"/>
          </p:nvPr>
        </p:nvSpPr>
        <p:spPr>
          <a:xfrm>
            <a:off x="119336" y="116632"/>
            <a:ext cx="321493" cy="335360"/>
          </a:xfrm>
          <a:prstGeom prst="rect">
            <a:avLst/>
          </a:prstGeom>
          <a:blipFill dpi="0" rotWithShape="0">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907627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Online Media 4" descr="This is Velosolutions 2020">
            <a:hlinkClick r:id="" action="ppaction://media"/>
            <a:extLst>
              <a:ext uri="{FF2B5EF4-FFF2-40B4-BE49-F238E27FC236}">
                <a16:creationId xmlns:a16="http://schemas.microsoft.com/office/drawing/2014/main" id="{7C13262E-C719-9A43-A2E5-40B08C5AC8C1}"/>
              </a:ext>
            </a:extLst>
          </p:cNvPr>
          <p:cNvPicPr>
            <a:picLocks noRot="1" noChangeAspect="1"/>
          </p:cNvPicPr>
          <p:nvPr userDrawn="1">
            <a:videoFile r:link="rId1"/>
          </p:nvPr>
        </p:nvPicPr>
        <p:blipFill>
          <a:blip r:embed="rId3"/>
          <a:stretch>
            <a:fillRect/>
          </a:stretch>
        </p:blipFill>
        <p:spPr>
          <a:xfrm>
            <a:off x="0" y="4370"/>
            <a:ext cx="12192000" cy="6888480"/>
          </a:xfrm>
          <a:prstGeom prst="rect">
            <a:avLst/>
          </a:prstGeom>
        </p:spPr>
      </p:pic>
    </p:spTree>
    <p:extLst>
      <p:ext uri="{BB962C8B-B14F-4D97-AF65-F5344CB8AC3E}">
        <p14:creationId xmlns:p14="http://schemas.microsoft.com/office/powerpoint/2010/main" val="415172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6-7-2022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51265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6-7-2022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38291630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2C494CB-B6BF-4A9E-AE0C-EDCF53115BC2}" type="datetimeFigureOut">
              <a:rPr lang="nl-NL" smtClean="0"/>
              <a:t>6-7-2022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1770376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2C494CB-B6BF-4A9E-AE0C-EDCF53115BC2}" type="datetimeFigureOut">
              <a:rPr lang="nl-NL" smtClean="0"/>
              <a:t>6-7-2022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30415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90"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2C494CB-B6BF-4A9E-AE0C-EDCF53115BC2}" type="datetimeFigureOut">
              <a:rPr lang="nl-NL" smtClean="0"/>
              <a:t>6-7-2022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2180945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2C494CB-B6BF-4A9E-AE0C-EDCF53115BC2}" type="datetimeFigureOut">
              <a:rPr lang="nl-NL" smtClean="0"/>
              <a:t>6-7-2022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17148858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494CB-B6BF-4A9E-AE0C-EDCF53115BC2}" type="datetimeFigureOut">
              <a:rPr lang="nl-NL" smtClean="0"/>
              <a:t>6-7-2022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2036430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2C494CB-B6BF-4A9E-AE0C-EDCF53115BC2}" type="datetimeFigureOut">
              <a:rPr lang="nl-NL" smtClean="0"/>
              <a:t>6-7-2022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5438833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2C494CB-B6BF-4A9E-AE0C-EDCF53115BC2}" type="datetimeFigureOut">
              <a:rPr lang="nl-NL" smtClean="0"/>
              <a:t>6-7-2022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223359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Image Dark Logo">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CBDD26-6312-E54E-9F44-F7C5B5517541}"/>
              </a:ext>
            </a:extLst>
          </p:cNvPr>
          <p:cNvSpPr>
            <a:spLocks noGrp="1"/>
          </p:cNvSpPr>
          <p:nvPr>
            <p:ph type="pic" sz="quarter" idx="13" hasCustomPrompt="1"/>
          </p:nvPr>
        </p:nvSpPr>
        <p:spPr>
          <a:xfrm>
            <a:off x="0" y="1"/>
            <a:ext cx="12192000" cy="6857999"/>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23" name="Text Placeholder 21">
            <a:extLst>
              <a:ext uri="{FF2B5EF4-FFF2-40B4-BE49-F238E27FC236}">
                <a16:creationId xmlns:a16="http://schemas.microsoft.com/office/drawing/2014/main" id="{FFDE0C83-11E6-C746-BE74-8CF3630AE749}"/>
              </a:ext>
            </a:extLst>
          </p:cNvPr>
          <p:cNvSpPr>
            <a:spLocks noGrp="1"/>
          </p:cNvSpPr>
          <p:nvPr>
            <p:ph type="body" sz="quarter" idx="14" hasCustomPrompt="1"/>
          </p:nvPr>
        </p:nvSpPr>
        <p:spPr>
          <a:xfrm>
            <a:off x="119336" y="116632"/>
            <a:ext cx="321493" cy="335360"/>
          </a:xfrm>
          <a:prstGeom prst="rect">
            <a:avLst/>
          </a:prstGeom>
          <a:blipFill dpi="0" rotWithShape="0">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3414716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6-7-2022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816495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6-7-2022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109389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with 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B905E2-2BB4-CF41-B677-08DB57439D43}"/>
              </a:ext>
            </a:extLst>
          </p:cNvPr>
          <p:cNvSpPr>
            <a:spLocks noGrp="1"/>
          </p:cNvSpPr>
          <p:nvPr>
            <p:ph type="pic" sz="quarter" idx="10" hasCustomPrompt="1"/>
          </p:nvPr>
        </p:nvSpPr>
        <p:spPr>
          <a:xfrm>
            <a:off x="0" y="0"/>
            <a:ext cx="12192000" cy="6858000"/>
          </a:xfrm>
          <a:prstGeom prst="rect">
            <a:avLst/>
          </a:prstGeom>
        </p:spPr>
        <p:txBody>
          <a:bodyPr tIns="3960000" bIns="46800" anchor="ctr"/>
          <a:lstStyle>
            <a:lvl1pPr marL="0" indent="0" algn="ctr">
              <a:buFontTx/>
              <a:buNone/>
              <a:defRPr b="1" i="0">
                <a:solidFill>
                  <a:srgbClr val="212122"/>
                </a:solidFill>
                <a:latin typeface="Aktiv Grotesk Trial" panose="020B0504020202020204" pitchFamily="34" charset="0"/>
              </a:defRPr>
            </a:lvl1pPr>
          </a:lstStyle>
          <a:p>
            <a:r>
              <a:rPr lang="en-CH" dirty="0"/>
              <a:t>Click here to add image</a:t>
            </a:r>
          </a:p>
        </p:txBody>
      </p:sp>
      <p:sp>
        <p:nvSpPr>
          <p:cNvPr id="7" name="Text Placeholder 6">
            <a:extLst>
              <a:ext uri="{FF2B5EF4-FFF2-40B4-BE49-F238E27FC236}">
                <a16:creationId xmlns:a16="http://schemas.microsoft.com/office/drawing/2014/main" id="{7DAD45CB-F69D-7847-A063-FEE0530E5F79}"/>
              </a:ext>
            </a:extLst>
          </p:cNvPr>
          <p:cNvSpPr>
            <a:spLocks noGrp="1"/>
          </p:cNvSpPr>
          <p:nvPr>
            <p:ph type="body" sz="quarter" idx="11" hasCustomPrompt="1"/>
          </p:nvPr>
        </p:nvSpPr>
        <p:spPr>
          <a:xfrm>
            <a:off x="1909464" y="2293011"/>
            <a:ext cx="8389094" cy="1135989"/>
          </a:xfrm>
          <a:prstGeom prst="rect">
            <a:avLst/>
          </a:prstGeom>
          <a:solidFill>
            <a:schemeClr val="bg1">
              <a:alpha val="70000"/>
            </a:schemeClr>
          </a:solidFill>
        </p:spPr>
        <p:txBody>
          <a:bodyPr anchor="ctr"/>
          <a:lstStyle>
            <a:lvl1pPr marL="0" indent="0" algn="ctr">
              <a:buFontTx/>
              <a:buNone/>
              <a:defRPr b="1" i="0" cap="all" baseline="0">
                <a:solidFill>
                  <a:srgbClr val="555557"/>
                </a:solidFill>
                <a:latin typeface="Aktiv Grotesk Trial" panose="020B0504020202020204" pitchFamily="34" charset="0"/>
              </a:defRPr>
            </a:lvl1pPr>
          </a:lstStyle>
          <a:p>
            <a:pPr lvl="0"/>
            <a:r>
              <a:rPr lang="en-GB" dirty="0"/>
              <a:t>Click here to add title</a:t>
            </a:r>
            <a:endParaRPr lang="en-CH" dirty="0"/>
          </a:p>
        </p:txBody>
      </p:sp>
      <p:sp>
        <p:nvSpPr>
          <p:cNvPr id="9" name="Text Placeholder 6">
            <a:extLst>
              <a:ext uri="{FF2B5EF4-FFF2-40B4-BE49-F238E27FC236}">
                <a16:creationId xmlns:a16="http://schemas.microsoft.com/office/drawing/2014/main" id="{C698A9ED-BBFA-FC47-91DB-707B3AFBD3F7}"/>
              </a:ext>
            </a:extLst>
          </p:cNvPr>
          <p:cNvSpPr>
            <a:spLocks noGrp="1"/>
          </p:cNvSpPr>
          <p:nvPr>
            <p:ph type="body" sz="quarter" idx="12" hasCustomPrompt="1"/>
          </p:nvPr>
        </p:nvSpPr>
        <p:spPr>
          <a:xfrm>
            <a:off x="1909464" y="3429000"/>
            <a:ext cx="8389094" cy="1135990"/>
          </a:xfrm>
          <a:prstGeom prst="rect">
            <a:avLst/>
          </a:prstGeom>
          <a:solidFill>
            <a:schemeClr val="bg1">
              <a:alpha val="70000"/>
            </a:schemeClr>
          </a:solidFill>
        </p:spPr>
        <p:txBody>
          <a:bodyPr anchor="ctr"/>
          <a:lstStyle>
            <a:lvl1pPr marL="0" indent="0" algn="ctr">
              <a:buFontTx/>
              <a:buNone/>
              <a:defRPr b="0" i="0" cap="none" baseline="0">
                <a:solidFill>
                  <a:srgbClr val="555557"/>
                </a:solidFill>
                <a:latin typeface="Aktiv Grotesk Trial Thin" panose="020B0403020202020204" pitchFamily="34" charset="77"/>
              </a:defRPr>
            </a:lvl1pPr>
          </a:lstStyle>
          <a:p>
            <a:pPr lvl="0"/>
            <a:r>
              <a:rPr lang="en-GB" dirty="0"/>
              <a:t>Click here to add title</a:t>
            </a:r>
            <a:endParaRPr lang="en-CH" dirty="0"/>
          </a:p>
        </p:txBody>
      </p:sp>
      <p:sp>
        <p:nvSpPr>
          <p:cNvPr id="10" name="Text Placeholder 6">
            <a:extLst>
              <a:ext uri="{FF2B5EF4-FFF2-40B4-BE49-F238E27FC236}">
                <a16:creationId xmlns:a16="http://schemas.microsoft.com/office/drawing/2014/main" id="{87828361-159E-F940-81AC-528CF1D7B411}"/>
              </a:ext>
            </a:extLst>
          </p:cNvPr>
          <p:cNvSpPr>
            <a:spLocks noGrp="1" noChangeAspect="1"/>
          </p:cNvSpPr>
          <p:nvPr>
            <p:ph type="body" sz="quarter" idx="13" hasCustomPrompt="1"/>
          </p:nvPr>
        </p:nvSpPr>
        <p:spPr>
          <a:xfrm>
            <a:off x="2971556" y="3303000"/>
            <a:ext cx="6248887" cy="252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nchor="ctr"/>
          <a:lstStyle>
            <a:lvl1pPr marL="0" indent="0" algn="ctr">
              <a:buFontTx/>
              <a:buNone/>
              <a:defRPr b="1" i="0" cap="all" baseline="0">
                <a:solidFill>
                  <a:srgbClr val="555557"/>
                </a:solidFill>
                <a:latin typeface="Aktiv Grotesk Trial" panose="020B0504020202020204" pitchFamily="34" charset="0"/>
              </a:defRPr>
            </a:lvl1pPr>
          </a:lstStyle>
          <a:p>
            <a:pPr lvl="0"/>
            <a:r>
              <a:rPr lang="en-GB" dirty="0"/>
              <a:t> </a:t>
            </a:r>
            <a:endParaRPr lang="en-CH" dirty="0"/>
          </a:p>
        </p:txBody>
      </p:sp>
      <p:sp>
        <p:nvSpPr>
          <p:cNvPr id="11" name="Text Placeholder 21">
            <a:extLst>
              <a:ext uri="{FF2B5EF4-FFF2-40B4-BE49-F238E27FC236}">
                <a16:creationId xmlns:a16="http://schemas.microsoft.com/office/drawing/2014/main" id="{04FD8DE5-48D5-5243-8E47-822831E96662}"/>
              </a:ext>
            </a:extLst>
          </p:cNvPr>
          <p:cNvSpPr>
            <a:spLocks noGrp="1"/>
          </p:cNvSpPr>
          <p:nvPr>
            <p:ph type="body" sz="quarter" idx="14" hasCustomPrompt="1"/>
          </p:nvPr>
        </p:nvSpPr>
        <p:spPr>
          <a:xfrm>
            <a:off x="119336" y="116632"/>
            <a:ext cx="321493" cy="335360"/>
          </a:xfrm>
          <a:prstGeom prst="rect">
            <a:avLst/>
          </a:prstGeom>
          <a:blipFill dpi="0" rotWithShape="0">
            <a:blip r:embed="rId3"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249312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image" Target="../media/image4.emf"/><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5.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4.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4.emf"/><Relationship Id="rId4" Type="http://schemas.openxmlformats.org/officeDocument/2006/relationships/slideLayout" Target="../slideLayouts/slideLayout6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849740"/>
      </p:ext>
    </p:extLst>
  </p:cSld>
  <p:clrMap bg1="lt1" tx1="dk1" bg2="lt2" tx2="dk2" accent1="accent1" accent2="accent2" accent3="accent3" accent4="accent4" accent5="accent5" accent6="accent6" hlink="hlink" folHlink="folHlink"/>
  <p:sldLayoutIdLst>
    <p:sldLayoutId id="2147483742" r:id="rId1"/>
    <p:sldLayoutId id="2147483696" r:id="rId2"/>
    <p:sldLayoutId id="2147483736" r:id="rId3"/>
    <p:sldLayoutId id="2147483740" r:id="rId4"/>
    <p:sldLayoutId id="2147483698" r:id="rId5"/>
    <p:sldLayoutId id="2147483697" r:id="rId6"/>
    <p:sldLayoutId id="2147483699" r:id="rId7"/>
    <p:sldLayoutId id="2147483739" r:id="rId8"/>
    <p:sldLayoutId id="2147483706"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pos="73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A52E42-9CEA-8547-8DF0-82F56B443159}"/>
              </a:ext>
            </a:extLst>
          </p:cNvPr>
          <p:cNvSpPr/>
          <p:nvPr userDrawn="1"/>
        </p:nvSpPr>
        <p:spPr>
          <a:xfrm>
            <a:off x="0" y="-5680"/>
            <a:ext cx="12192000" cy="6858000"/>
          </a:xfrm>
          <a:prstGeom prst="rect">
            <a:avLst/>
          </a:prstGeom>
          <a:gradFill flip="none" rotWithShape="1">
            <a:gsLst>
              <a:gs pos="0">
                <a:srgbClr val="555557"/>
              </a:gs>
              <a:gs pos="100000">
                <a:srgbClr val="21212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0" name="Picture 9">
            <a:extLst>
              <a:ext uri="{FF2B5EF4-FFF2-40B4-BE49-F238E27FC236}">
                <a16:creationId xmlns:a16="http://schemas.microsoft.com/office/drawing/2014/main" id="{73E95917-CFC6-C843-8AB6-19CF47F2F3A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39701028"/>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63" r:id="rId3"/>
    <p:sldLayoutId id="2147483658" r:id="rId4"/>
    <p:sldLayoutId id="2147483691" r:id="rId5"/>
    <p:sldLayoutId id="2147483681" r:id="rId6"/>
    <p:sldLayoutId id="2147483690" r:id="rId7"/>
    <p:sldLayoutId id="2147483659" r:id="rId8"/>
    <p:sldLayoutId id="2147483661" r:id="rId9"/>
    <p:sldLayoutId id="2147483660" r:id="rId10"/>
    <p:sldLayoutId id="2147483662" r:id="rId11"/>
    <p:sldLayoutId id="2147483664" r:id="rId12"/>
    <p:sldLayoutId id="2147483666" r:id="rId13"/>
    <p:sldLayoutId id="2147483668" r:id="rId14"/>
    <p:sldLayoutId id="2147483665" r:id="rId15"/>
    <p:sldLayoutId id="2147483667" r:id="rId16"/>
    <p:sldLayoutId id="2147483669" r:id="rId17"/>
    <p:sldLayoutId id="2147483670" r:id="rId18"/>
    <p:sldLayoutId id="2147483671" r:id="rId19"/>
    <p:sldLayoutId id="2147483693" r:id="rId20"/>
    <p:sldLayoutId id="2147483705" r:id="rId21"/>
    <p:sldLayoutId id="2147483674" r:id="rId22"/>
    <p:sldLayoutId id="2147483680" r:id="rId23"/>
    <p:sldLayoutId id="2147483685" r:id="rId24"/>
    <p:sldLayoutId id="2147483738" r:id="rId25"/>
    <p:sldLayoutId id="2147483737" r:id="rId2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E95917-CFC6-C843-8AB6-19CF47F2F3A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pic>
        <p:nvPicPr>
          <p:cNvPr id="4" name="Picture 3">
            <a:extLst>
              <a:ext uri="{FF2B5EF4-FFF2-40B4-BE49-F238E27FC236}">
                <a16:creationId xmlns:a16="http://schemas.microsoft.com/office/drawing/2014/main" id="{8C4C3B39-520B-9246-BC0D-CFC61D21D542}"/>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09527" y="106823"/>
            <a:ext cx="354978" cy="354978"/>
          </a:xfrm>
          <a:prstGeom prst="rect">
            <a:avLst/>
          </a:prstGeom>
        </p:spPr>
      </p:pic>
    </p:spTree>
    <p:extLst>
      <p:ext uri="{BB962C8B-B14F-4D97-AF65-F5344CB8AC3E}">
        <p14:creationId xmlns:p14="http://schemas.microsoft.com/office/powerpoint/2010/main" val="1243189339"/>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18"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9" r:id="rId12"/>
    <p:sldLayoutId id="2147483721" r:id="rId13"/>
    <p:sldLayoutId id="2147483720" r:id="rId14"/>
    <p:sldLayoutId id="2147483723" r:id="rId15"/>
    <p:sldLayoutId id="2147483724" r:id="rId16"/>
    <p:sldLayoutId id="2147483725" r:id="rId17"/>
    <p:sldLayoutId id="2147483726" r:id="rId18"/>
    <p:sldLayoutId id="2147483727" r:id="rId19"/>
    <p:sldLayoutId id="2147483730" r:id="rId20"/>
    <p:sldLayoutId id="2147483731" r:id="rId21"/>
    <p:sldLayoutId id="2147483732" r:id="rId22"/>
    <p:sldLayoutId id="2147483733" r:id="rId23"/>
    <p:sldLayoutId id="2147483735" r:id="rId24"/>
    <p:sldLayoutId id="2147483648" r:id="rId25"/>
    <p:sldLayoutId id="2147483649" r:id="rId2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DEA058-1B3E-A340-8D01-1DCD01466D4A}"/>
              </a:ext>
            </a:extLst>
          </p:cNvPr>
          <p:cNvSpPr/>
          <p:nvPr userDrawn="1"/>
        </p:nvSpPr>
        <p:spPr>
          <a:xfrm>
            <a:off x="0" y="-5680"/>
            <a:ext cx="12192000" cy="6858000"/>
          </a:xfrm>
          <a:prstGeom prst="rect">
            <a:avLst/>
          </a:prstGeom>
          <a:gradFill flip="none" rotWithShape="1">
            <a:gsLst>
              <a:gs pos="0">
                <a:srgbClr val="555557"/>
              </a:gs>
              <a:gs pos="100000">
                <a:srgbClr val="21212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8" name="Picture 7">
            <a:extLst>
              <a:ext uri="{FF2B5EF4-FFF2-40B4-BE49-F238E27FC236}">
                <a16:creationId xmlns:a16="http://schemas.microsoft.com/office/drawing/2014/main" id="{4B669B54-FC99-5147-BAED-4192EEF0F48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20893102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2" r:id="rId3"/>
    <p:sldLayoutId id="2147483672" r:id="rId4"/>
    <p:sldLayoutId id="2147483673" r:id="rId5"/>
    <p:sldLayoutId id="2147483700" r:id="rId6"/>
    <p:sldLayoutId id="2147483701" r:id="rId7"/>
    <p:sldLayoutId id="214748370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65071"/>
      </p:ext>
    </p:extLst>
  </p:cSld>
  <p:clrMap bg1="lt1" tx1="dk1" bg2="lt2" tx2="dk2" accent1="accent1" accent2="accent2" accent3="accent3" accent4="accent4" accent5="accent5" accent6="accent6" hlink="hlink" folHlink="folHlink"/>
  <p:sldLayoutIdLst>
    <p:sldLayoutId id="2147483677"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494CB-B6BF-4A9E-AE0C-EDCF53115BC2}" type="datetimeFigureOut">
              <a:rPr lang="nl-NL" smtClean="0"/>
              <a:t>6-7-2022</a:t>
            </a:fld>
            <a:endParaRPr lang="nl-NL"/>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58D1-CAC5-4F1D-A2C4-BE9CB7D3A2E0}" type="slidenum">
              <a:rPr lang="nl-NL" smtClean="0"/>
              <a:t>‹nr.›</a:t>
            </a:fld>
            <a:endParaRPr lang="nl-NL"/>
          </a:p>
        </p:txBody>
      </p:sp>
    </p:spTree>
    <p:extLst>
      <p:ext uri="{BB962C8B-B14F-4D97-AF65-F5344CB8AC3E}">
        <p14:creationId xmlns:p14="http://schemas.microsoft.com/office/powerpoint/2010/main" val="255308614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urbanspeeltuin.nl/" TargetMode="External"/><Relationship Id="rId3" Type="http://schemas.openxmlformats.org/officeDocument/2006/relationships/image" Target="../media/image26.jpg"/><Relationship Id="rId7" Type="http://schemas.openxmlformats.org/officeDocument/2006/relationships/hyperlink" Target="mailto:antoine.attout@velosolutions.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debbie.aarts@velosolutions.com" TargetMode="External"/><Relationship Id="rId11" Type="http://schemas.openxmlformats.org/officeDocument/2006/relationships/hyperlink" Target="http://www.pumpforpeace.com/" TargetMode="External"/><Relationship Id="rId5" Type="http://schemas.openxmlformats.org/officeDocument/2006/relationships/hyperlink" Target="mailto:tim.smit@velosolutions.com" TargetMode="External"/><Relationship Id="rId10" Type="http://schemas.openxmlformats.org/officeDocument/2006/relationships/hyperlink" Target="http://www.pumptrack.com/" TargetMode="External"/><Relationship Id="rId4" Type="http://schemas.openxmlformats.org/officeDocument/2006/relationships/image" Target="../media/image27.gif"/><Relationship Id="rId9" Type="http://schemas.openxmlformats.org/officeDocument/2006/relationships/hyperlink" Target="http://www.velosolution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g"/><Relationship Id="rId7" Type="http://schemas.openxmlformats.org/officeDocument/2006/relationships/hyperlink" Target="https://www.youtube.com/watch?v=b83HcleL9_o" TargetMode="External"/><Relationship Id="rId2" Type="http://schemas.openxmlformats.org/officeDocument/2006/relationships/image" Target="../media/image16.jpg"/><Relationship Id="rId1" Type="http://schemas.openxmlformats.org/officeDocument/2006/relationships/slideLayout" Target="../slideLayouts/slideLayout7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fficeArt object">
            <a:extLst>
              <a:ext uri="{FF2B5EF4-FFF2-40B4-BE49-F238E27FC236}">
                <a16:creationId xmlns:a16="http://schemas.microsoft.com/office/drawing/2014/main" id="{AFDC5F25-EF6C-45C2-BDB1-054C59F30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020"/>
            <a:ext cx="12191999" cy="671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15">
            <a:extLst>
              <a:ext uri="{FF2B5EF4-FFF2-40B4-BE49-F238E27FC236}">
                <a16:creationId xmlns:a16="http://schemas.microsoft.com/office/drawing/2014/main" id="{556BF6D0-ADE0-46E6-B7AD-20E7F75BA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11" y="4814803"/>
            <a:ext cx="11116442" cy="12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Text Box 11">
            <a:extLst>
              <a:ext uri="{FF2B5EF4-FFF2-40B4-BE49-F238E27FC236}">
                <a16:creationId xmlns:a16="http://schemas.microsoft.com/office/drawing/2014/main" id="{AB74A56E-C0D0-498D-8277-C0505A118500}"/>
              </a:ext>
            </a:extLst>
          </p:cNvPr>
          <p:cNvSpPr txBox="1">
            <a:spLocks noChangeArrowheads="1"/>
          </p:cNvSpPr>
          <p:nvPr/>
        </p:nvSpPr>
        <p:spPr bwMode="auto">
          <a:xfrm>
            <a:off x="5303912" y="5121699"/>
            <a:ext cx="7573165" cy="93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0414" tIns="40414" rIns="40414" bIns="40414" numCol="1" anchor="t" anchorCtr="0" compatLnSpc="1">
            <a:prstTxWarp prst="textNoShape">
              <a:avLst/>
            </a:prstTxWarp>
          </a:bodyPr>
          <a:lstStyle>
            <a:lvl1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9pPr>
          </a:lstStyle>
          <a:p>
            <a:pPr defTabSz="727510">
              <a:tabLst>
                <a:tab pos="357440" algn="l"/>
                <a:tab pos="714879" algn="l"/>
                <a:tab pos="1073582" algn="l"/>
                <a:tab pos="1431023" algn="l"/>
                <a:tab pos="1788461" algn="l"/>
                <a:tab pos="2145902" algn="l"/>
                <a:tab pos="2503341" algn="l"/>
                <a:tab pos="2862044" algn="l"/>
                <a:tab pos="3219484" algn="l"/>
                <a:tab pos="3576924" algn="l"/>
                <a:tab pos="3934363" algn="l"/>
                <a:tab pos="4291803" algn="l"/>
              </a:tabLst>
            </a:pPr>
            <a:r>
              <a:rPr lang="de-DE" altLang="nl-NL" sz="3200" b="1" dirty="0" err="1">
                <a:solidFill>
                  <a:srgbClr val="000000"/>
                </a:solidFill>
                <a:latin typeface="Aktiv Grotesk Trial Thin" charset="0"/>
                <a:ea typeface="Arial Unicode MS" charset="-128"/>
                <a:cs typeface="Arial Unicode MS" charset="-128"/>
              </a:rPr>
              <a:t>Een</a:t>
            </a:r>
            <a:r>
              <a:rPr lang="de-DE" altLang="nl-NL" sz="3200" b="1" dirty="0">
                <a:solidFill>
                  <a:srgbClr val="000000"/>
                </a:solidFill>
                <a:latin typeface="Aktiv Grotesk Trial Thin" charset="0"/>
                <a:ea typeface="Arial Unicode MS" charset="-128"/>
                <a:cs typeface="Arial Unicode MS" charset="-128"/>
              </a:rPr>
              <a:t> PumpTrack </a:t>
            </a:r>
            <a:r>
              <a:rPr lang="de-DE" altLang="nl-NL" sz="3200" b="1" dirty="0" err="1">
                <a:solidFill>
                  <a:srgbClr val="000000"/>
                </a:solidFill>
                <a:latin typeface="Aktiv Grotesk Trial Thin" charset="0"/>
                <a:ea typeface="Arial Unicode MS" charset="-128"/>
                <a:cs typeface="Arial Unicode MS" charset="-128"/>
              </a:rPr>
              <a:t>bij</a:t>
            </a:r>
            <a:r>
              <a:rPr lang="de-DE" altLang="nl-NL" sz="3200" b="1" dirty="0">
                <a:solidFill>
                  <a:srgbClr val="000000"/>
                </a:solidFill>
                <a:latin typeface="Aktiv Grotesk Trial Thin" charset="0"/>
                <a:ea typeface="Arial Unicode MS" charset="-128"/>
                <a:cs typeface="Arial Unicode MS" charset="-128"/>
              </a:rPr>
              <a:t> </a:t>
            </a:r>
            <a:r>
              <a:rPr lang="de-DE" altLang="nl-NL" sz="3200" b="1" dirty="0" err="1">
                <a:solidFill>
                  <a:srgbClr val="000000"/>
                </a:solidFill>
                <a:latin typeface="Aktiv Grotesk Trial Thin" charset="0"/>
                <a:ea typeface="Arial Unicode MS" charset="-128"/>
                <a:cs typeface="Arial Unicode MS" charset="-128"/>
              </a:rPr>
              <a:t>ons</a:t>
            </a:r>
            <a:r>
              <a:rPr lang="de-DE" altLang="nl-NL" sz="3200" b="1" dirty="0">
                <a:solidFill>
                  <a:srgbClr val="000000"/>
                </a:solidFill>
                <a:latin typeface="Aktiv Grotesk Trial Thin" charset="0"/>
                <a:ea typeface="Arial Unicode MS" charset="-128"/>
                <a:cs typeface="Arial Unicode MS" charset="-128"/>
              </a:rPr>
              <a:t> in de </a:t>
            </a:r>
            <a:r>
              <a:rPr lang="de-DE" altLang="nl-NL" sz="3200" b="1" dirty="0" err="1">
                <a:solidFill>
                  <a:srgbClr val="000000"/>
                </a:solidFill>
                <a:latin typeface="Aktiv Grotesk Trial Thin" charset="0"/>
                <a:ea typeface="Arial Unicode MS" charset="-128"/>
                <a:cs typeface="Arial Unicode MS" charset="-128"/>
              </a:rPr>
              <a:t>gemeente</a:t>
            </a:r>
            <a:r>
              <a:rPr lang="de-DE" altLang="nl-NL" sz="3200" b="1" dirty="0">
                <a:solidFill>
                  <a:srgbClr val="000000"/>
                </a:solidFill>
                <a:latin typeface="Aktiv Grotesk Trial Thin" charset="0"/>
                <a:ea typeface="Arial Unicode MS" charset="-128"/>
                <a:cs typeface="Arial Unicode MS" charset="-128"/>
              </a:rPr>
              <a:t>! </a:t>
            </a:r>
            <a:endParaRPr lang="de-DE" altLang="nl-NL" sz="3200" b="1" dirty="0"/>
          </a:p>
        </p:txBody>
      </p:sp>
    </p:spTree>
    <p:extLst>
      <p:ext uri="{BB962C8B-B14F-4D97-AF65-F5344CB8AC3E}">
        <p14:creationId xmlns:p14="http://schemas.microsoft.com/office/powerpoint/2010/main" val="316270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55557"/>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6801751-0AA9-F44F-BCCF-D4A4511347D4}"/>
              </a:ext>
            </a:extLst>
          </p:cNvPr>
          <p:cNvPicPr>
            <a:picLocks noGrp="1" noChangeAspect="1"/>
          </p:cNvPicPr>
          <p:nvPr>
            <p:ph type="pic" sz="quarter" idx="10"/>
          </p:nvPr>
        </p:nvPicPr>
        <p:blipFill rotWithShape="1">
          <a:blip r:embed="rId3"/>
          <a:srcRect l="3840" t="20196" r="1603" b="24532"/>
          <a:stretch/>
        </p:blipFill>
        <p:spPr>
          <a:xfrm>
            <a:off x="-30377" y="2265076"/>
            <a:ext cx="12269505" cy="4783588"/>
          </a:xfrm>
        </p:spPr>
      </p:pic>
      <p:sp>
        <p:nvSpPr>
          <p:cNvPr id="4" name="Text Placeholder 3">
            <a:extLst>
              <a:ext uri="{FF2B5EF4-FFF2-40B4-BE49-F238E27FC236}">
                <a16:creationId xmlns:a16="http://schemas.microsoft.com/office/drawing/2014/main" id="{B869938E-E68E-EF48-B422-9AA4C16B59E6}"/>
              </a:ext>
            </a:extLst>
          </p:cNvPr>
          <p:cNvSpPr>
            <a:spLocks noGrp="1"/>
          </p:cNvSpPr>
          <p:nvPr>
            <p:ph type="body" sz="quarter" idx="17"/>
          </p:nvPr>
        </p:nvSpPr>
        <p:spPr>
          <a:xfrm>
            <a:off x="0" y="5513375"/>
            <a:ext cx="8976320" cy="1011969"/>
          </a:xfrm>
        </p:spPr>
        <p:txBody>
          <a:bodyPr/>
          <a:lstStyle/>
          <a:p>
            <a:r>
              <a:rPr lang="en-GB" dirty="0"/>
              <a:t>LET’S  MAKE SPORTS on wheels ACCESSIBLE, FOR EVERYONE – EVERYWHERE. </a:t>
            </a:r>
          </a:p>
        </p:txBody>
      </p:sp>
      <p:pic>
        <p:nvPicPr>
          <p:cNvPr id="5" name="Picture 4" descr="A picture containing air, transport, jumping, doing&#10;&#10;Description automatically generated">
            <a:extLst>
              <a:ext uri="{FF2B5EF4-FFF2-40B4-BE49-F238E27FC236}">
                <a16:creationId xmlns:a16="http://schemas.microsoft.com/office/drawing/2014/main" id="{6FBD043F-D43F-0A42-8A3C-69CC8D7016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83" b="-4083"/>
          <a:stretch/>
        </p:blipFill>
        <p:spPr>
          <a:xfrm>
            <a:off x="6887782" y="1152000"/>
            <a:ext cx="4788000" cy="3914993"/>
          </a:xfrm>
          <a:prstGeom prst="rect">
            <a:avLst/>
          </a:prstGeom>
        </p:spPr>
      </p:pic>
      <p:sp>
        <p:nvSpPr>
          <p:cNvPr id="6" name="Rectangle 13">
            <a:extLst>
              <a:ext uri="{FF2B5EF4-FFF2-40B4-BE49-F238E27FC236}">
                <a16:creationId xmlns:a16="http://schemas.microsoft.com/office/drawing/2014/main" id="{CB92DA90-5C7F-4281-99D5-0A1E2D7326B8}"/>
              </a:ext>
            </a:extLst>
          </p:cNvPr>
          <p:cNvSpPr>
            <a:spLocks noChangeArrowheads="1"/>
          </p:cNvSpPr>
          <p:nvPr/>
        </p:nvSpPr>
        <p:spPr bwMode="auto">
          <a:xfrm>
            <a:off x="407368" y="1073061"/>
            <a:ext cx="2477033" cy="2123658"/>
          </a:xfrm>
          <a:prstGeom prst="rect">
            <a:avLst/>
          </a:prstGeom>
          <a:noFill/>
          <a:ln w="25400">
            <a:solidFill>
              <a:srgbClr val="D100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prstClr val="white"/>
                </a:solidFill>
                <a:effectLst/>
                <a:uLnTx/>
                <a:uFillTx/>
                <a:latin typeface="Aktiv Grotesk Trial Thin" panose="020B0403020202020204"/>
                <a:ea typeface="+mn-ea"/>
                <a:cs typeface="+mn-cs"/>
              </a:rPr>
              <a:t>Bezoekadres Nederland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Hoefzijde 1A, 3961MX</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Wijk bij Duurstede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Tim Smit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hlinkClick r:id="rId5">
                  <a:extLst>
                    <a:ext uri="{A12FA001-AC4F-418D-AE19-62706E023703}">
                      <ahyp:hlinkClr xmlns:ahyp="http://schemas.microsoft.com/office/drawing/2018/hyperlinkcolor" val="tx"/>
                    </a:ext>
                  </a:extLst>
                </a:hlinkClick>
              </a:rPr>
              <a:t>tim.smit@velosolutions.com</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+31 6 52 66 46 56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Debbie Aarts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hlinkClick r:id="rId6">
                  <a:extLst>
                    <a:ext uri="{A12FA001-AC4F-418D-AE19-62706E023703}">
                      <ahyp:hlinkClr xmlns:ahyp="http://schemas.microsoft.com/office/drawing/2018/hyperlinkcolor" val="tx"/>
                    </a:ext>
                  </a:extLst>
                </a:hlinkClick>
              </a:rPr>
              <a:t>debbie.aarts@velosolutions.com</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+31 6 39 05 88 18</a:t>
            </a:r>
          </a:p>
        </p:txBody>
      </p:sp>
      <p:sp>
        <p:nvSpPr>
          <p:cNvPr id="9" name="Rectangle 13">
            <a:extLst>
              <a:ext uri="{FF2B5EF4-FFF2-40B4-BE49-F238E27FC236}">
                <a16:creationId xmlns:a16="http://schemas.microsoft.com/office/drawing/2014/main" id="{56C1C15C-A806-4C46-B82E-D0AEC39BE7B6}"/>
              </a:ext>
            </a:extLst>
          </p:cNvPr>
          <p:cNvSpPr>
            <a:spLocks noChangeArrowheads="1"/>
          </p:cNvSpPr>
          <p:nvPr/>
        </p:nvSpPr>
        <p:spPr bwMode="auto">
          <a:xfrm>
            <a:off x="3143672" y="1073061"/>
            <a:ext cx="2477033" cy="1384995"/>
          </a:xfrm>
          <a:prstGeom prst="rect">
            <a:avLst/>
          </a:prstGeom>
          <a:noFill/>
          <a:ln w="25400">
            <a:solidFill>
              <a:srgbClr val="D100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prstClr val="white"/>
                </a:solidFill>
                <a:effectLst/>
                <a:uLnTx/>
                <a:uFillTx/>
                <a:latin typeface="Aktiv Grotesk Trial Thin" panose="020B0403020202020204"/>
                <a:ea typeface="+mn-ea"/>
                <a:cs typeface="+mn-cs"/>
              </a:rPr>
              <a:t>Bezoekadres België</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err="1">
                <a:ln>
                  <a:noFill/>
                </a:ln>
                <a:solidFill>
                  <a:prstClr val="white"/>
                </a:solidFill>
                <a:effectLst/>
                <a:uLnTx/>
                <a:uFillTx/>
                <a:latin typeface="Aktiv Grotesk Trial Thin" panose="020B0403020202020204"/>
                <a:ea typeface="+mn-ea"/>
                <a:cs typeface="+mn-cs"/>
              </a:rPr>
              <a:t>Rue</a:t>
            </a: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 </a:t>
            </a:r>
            <a:r>
              <a:rPr kumimoji="0" lang="nl-NL" altLang="nl-NL" sz="1200" b="0" i="0" u="none" strike="noStrike" kern="1200" cap="none" spc="0" normalizeH="0" baseline="0" noProof="0" dirty="0" err="1">
                <a:ln>
                  <a:noFill/>
                </a:ln>
                <a:solidFill>
                  <a:prstClr val="white"/>
                </a:solidFill>
                <a:effectLst/>
                <a:uLnTx/>
                <a:uFillTx/>
                <a:latin typeface="Aktiv Grotesk Trial Thin" panose="020B0403020202020204"/>
                <a:ea typeface="+mn-ea"/>
                <a:cs typeface="+mn-cs"/>
              </a:rPr>
              <a:t>Dieudonné</a:t>
            </a: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 Lefèvre 17, 1020 Bruxelles, Belgium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Antoine </a:t>
            </a:r>
            <a:r>
              <a:rPr kumimoji="0" lang="nl-NL" altLang="nl-NL" sz="1200" b="0" i="0" u="none" strike="noStrike" kern="1200" cap="none" spc="0" normalizeH="0" baseline="0" noProof="0" dirty="0" err="1">
                <a:ln>
                  <a:noFill/>
                </a:ln>
                <a:solidFill>
                  <a:prstClr val="white"/>
                </a:solidFill>
                <a:effectLst/>
                <a:uLnTx/>
                <a:uFillTx/>
                <a:latin typeface="Aktiv Grotesk Trial Thin" panose="020B0403020202020204"/>
                <a:ea typeface="+mn-ea"/>
                <a:cs typeface="+mn-cs"/>
              </a:rPr>
              <a:t>Attout</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hlinkClick r:id="rId7">
                  <a:extLst>
                    <a:ext uri="{A12FA001-AC4F-418D-AE19-62706E023703}">
                      <ahyp:hlinkClr xmlns:ahyp="http://schemas.microsoft.com/office/drawing/2018/hyperlinkcolor" val="tx"/>
                    </a:ext>
                  </a:extLst>
                </a:hlinkClick>
              </a:rPr>
              <a:t>antoine.attout@velosolutions.com</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+32 4 84 61 30 64</a:t>
            </a:r>
          </a:p>
        </p:txBody>
      </p:sp>
      <p:sp>
        <p:nvSpPr>
          <p:cNvPr id="10" name="Rectangle 13">
            <a:extLst>
              <a:ext uri="{FF2B5EF4-FFF2-40B4-BE49-F238E27FC236}">
                <a16:creationId xmlns:a16="http://schemas.microsoft.com/office/drawing/2014/main" id="{CD8B8662-92C6-43E2-8DC6-B2D7C2D67FFD}"/>
              </a:ext>
            </a:extLst>
          </p:cNvPr>
          <p:cNvSpPr>
            <a:spLocks noChangeArrowheads="1"/>
          </p:cNvSpPr>
          <p:nvPr/>
        </p:nvSpPr>
        <p:spPr bwMode="auto">
          <a:xfrm>
            <a:off x="5807968" y="1073061"/>
            <a:ext cx="1804282" cy="1200329"/>
          </a:xfrm>
          <a:prstGeom prst="rect">
            <a:avLst/>
          </a:prstGeom>
          <a:noFill/>
          <a:ln w="25400">
            <a:solidFill>
              <a:srgbClr val="D100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prstClr val="white"/>
                </a:solidFill>
                <a:effectLst/>
                <a:uLnTx/>
                <a:uFillTx/>
                <a:latin typeface="Calibri" panose="020F0502020204030204"/>
                <a:ea typeface="+mn-ea"/>
                <a:cs typeface="+mn-cs"/>
              </a:rPr>
              <a:t>Websites: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www.urbanspeeltuin.nl</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www.velosolutions.com</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www.pumptrack.com</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www.pumpforpeace.com</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33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gras, buiten, weg, boom&#10;&#10;Automatisch gegenereerde beschrijving">
            <a:extLst>
              <a:ext uri="{FF2B5EF4-FFF2-40B4-BE49-F238E27FC236}">
                <a16:creationId xmlns:a16="http://schemas.microsoft.com/office/drawing/2014/main" id="{ADE1AD5C-DE11-4217-997D-A659F5737956}"/>
              </a:ext>
            </a:extLst>
          </p:cNvPr>
          <p:cNvPicPr>
            <a:picLocks noGrp="1" noChangeAspect="1"/>
          </p:cNvPicPr>
          <p:nvPr>
            <p:ph type="pic" sz="quarter" idx="10"/>
          </p:nvPr>
        </p:nvPicPr>
        <p:blipFill rotWithShape="1">
          <a:blip r:embed="rId2"/>
          <a:srcRect l="12891" r="12890"/>
          <a:stretch/>
        </p:blipFill>
        <p:spPr>
          <a:xfrm>
            <a:off x="4329547" y="-32327"/>
            <a:ext cx="7862455" cy="6938819"/>
          </a:xfrm>
          <a:noFill/>
        </p:spPr>
      </p:pic>
      <p:sp>
        <p:nvSpPr>
          <p:cNvPr id="3" name="Text Placeholder 2">
            <a:extLst>
              <a:ext uri="{FF2B5EF4-FFF2-40B4-BE49-F238E27FC236}">
                <a16:creationId xmlns:a16="http://schemas.microsoft.com/office/drawing/2014/main" id="{60D377BC-1965-F34B-9644-AC8266B96CD3}"/>
              </a:ext>
            </a:extLst>
          </p:cNvPr>
          <p:cNvSpPr>
            <a:spLocks noGrp="1"/>
          </p:cNvSpPr>
          <p:nvPr>
            <p:ph type="body" sz="quarter" idx="12"/>
          </p:nvPr>
        </p:nvSpPr>
        <p:spPr>
          <a:xfrm>
            <a:off x="0" y="1008180"/>
            <a:ext cx="4295775" cy="863600"/>
          </a:xfrm>
        </p:spPr>
        <p:txBody>
          <a:bodyPr anchor="ctr">
            <a:normAutofit/>
          </a:bodyPr>
          <a:lstStyle/>
          <a:p>
            <a:r>
              <a:rPr lang="nl-NL" dirty="0"/>
              <a:t>VOORSTEL</a:t>
            </a:r>
            <a:endParaRPr lang="en-CH" dirty="0"/>
          </a:p>
        </p:txBody>
      </p:sp>
      <p:sp>
        <p:nvSpPr>
          <p:cNvPr id="4" name="Text Placeholder 3">
            <a:extLst>
              <a:ext uri="{FF2B5EF4-FFF2-40B4-BE49-F238E27FC236}">
                <a16:creationId xmlns:a16="http://schemas.microsoft.com/office/drawing/2014/main" id="{366D62CC-FAB5-D246-93D9-729B044429C0}"/>
              </a:ext>
            </a:extLst>
          </p:cNvPr>
          <p:cNvSpPr>
            <a:spLocks noGrp="1"/>
          </p:cNvSpPr>
          <p:nvPr>
            <p:ph type="body" sz="quarter" idx="11"/>
          </p:nvPr>
        </p:nvSpPr>
        <p:spPr>
          <a:xfrm>
            <a:off x="550863" y="2132856"/>
            <a:ext cx="4104455" cy="3168352"/>
          </a:xfrm>
        </p:spPr>
        <p:txBody>
          <a:bodyPr>
            <a:normAutofit fontScale="92500" lnSpcReduction="10000"/>
          </a:bodyPr>
          <a:lstStyle/>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rPr>
              <a:t>Geachte,</a:t>
            </a:r>
          </a:p>
          <a:p>
            <a:pPr marL="0" marR="0" lvl="0" indent="0" defTabSz="914400" rtl="0" eaLnBrk="0" fontAlgn="base" latinLnBrk="0" hangingPunct="0">
              <a:spcBef>
                <a:spcPct val="0"/>
              </a:spcBef>
              <a:spcAft>
                <a:spcPct val="0"/>
              </a:spcAft>
              <a:buClrTx/>
              <a:buSzTx/>
              <a:buFontTx/>
              <a:buNone/>
              <a:tabLst/>
            </a:pPr>
            <a:endParaRPr kumimoji="0" lang="nl-NL" altLang="nl-NL"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r>
              <a:rPr lang="nl-NL" altLang="nl-NL" dirty="0"/>
              <a:t>De afgelopen tijd hebben wij met enkele initiatiefnemers onderzoek gedaan naar het draagvlak voor een PumpTrack in de gemeente </a:t>
            </a:r>
            <a:r>
              <a:rPr lang="nl-NL" altLang="nl-NL" dirty="0">
                <a:highlight>
                  <a:srgbClr val="FFFF00"/>
                </a:highlight>
              </a:rPr>
              <a:t>………. </a:t>
            </a:r>
            <a:r>
              <a:rPr lang="nl-NL" altLang="nl-NL" dirty="0"/>
              <a:t>Zo hebben we op </a:t>
            </a:r>
            <a:r>
              <a:rPr lang="nl-NL" altLang="nl-NL" dirty="0" err="1"/>
              <a:t>social</a:t>
            </a:r>
            <a:r>
              <a:rPr lang="nl-NL" altLang="nl-NL" dirty="0"/>
              <a:t> media gepolst, zijn we langs de deuren geweest en hebben we een petitie gestart via</a:t>
            </a:r>
            <a:r>
              <a:rPr lang="nl-NL" altLang="nl-NL" dirty="0">
                <a:highlight>
                  <a:srgbClr val="FFFF00"/>
                </a:highlight>
              </a:rPr>
              <a:t>………</a:t>
            </a:r>
            <a:r>
              <a:rPr lang="nl-NL" altLang="nl-NL" dirty="0"/>
              <a:t> We hebben maar liefst </a:t>
            </a:r>
            <a:r>
              <a:rPr lang="nl-NL" altLang="nl-NL" dirty="0">
                <a:highlight>
                  <a:srgbClr val="FFFF00"/>
                </a:highlight>
              </a:rPr>
              <a:t>………. </a:t>
            </a:r>
            <a:r>
              <a:rPr lang="nl-NL" altLang="nl-NL" dirty="0"/>
              <a:t>handtekeningen verzameld! De inwoners van </a:t>
            </a:r>
            <a:r>
              <a:rPr lang="nl-NL" altLang="nl-NL" dirty="0">
                <a:highlight>
                  <a:srgbClr val="FFFF00"/>
                </a:highlight>
              </a:rPr>
              <a:t>……..</a:t>
            </a:r>
            <a:r>
              <a:rPr lang="nl-NL" altLang="nl-NL" dirty="0"/>
              <a:t> zouden het supertof vinden wanneer er een PumpTrack in de gemeente zou komen. Samen met het bedrijf Velosolutions Benelux, gespecialiseerd in de aanleg van PumpTracks, hebben wij onderstaande aanvraag opgesteld. Het overgrote deel van de PumpTracks in Nederland is door hen aangelegd en wij zijn erg over deze banen te spreken.</a:t>
            </a:r>
          </a:p>
          <a:p>
            <a:pPr marL="0" marR="0" lvl="0" indent="0" defTabSz="914400" rtl="0" eaLnBrk="0" fontAlgn="base" latinLnBrk="0" hangingPunct="0">
              <a:spcBef>
                <a:spcPct val="0"/>
              </a:spcBef>
              <a:spcAft>
                <a:spcPct val="0"/>
              </a:spcAft>
              <a:buClrTx/>
              <a:buSzTx/>
              <a:buFontTx/>
              <a:buNone/>
              <a:tabLst/>
            </a:pPr>
            <a:endParaRPr lang="nl-NL" altLang="nl-NL" dirty="0"/>
          </a:p>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rPr>
              <a:t>We kijken uit naar een fijne samenwerking!</a:t>
            </a:r>
          </a:p>
          <a:p>
            <a:pPr marL="0" marR="0" lvl="0" indent="0" defTabSz="914400" rtl="0" eaLnBrk="0" fontAlgn="base" latinLnBrk="0" hangingPunct="0">
              <a:spcBef>
                <a:spcPct val="0"/>
              </a:spcBef>
              <a:spcAft>
                <a:spcPct val="0"/>
              </a:spcAft>
              <a:buClrTx/>
              <a:buSzTx/>
              <a:buFontTx/>
              <a:buNone/>
              <a:tabLst/>
            </a:pPr>
            <a:endParaRPr kumimoji="0" lang="nl-NL" altLang="nl-NL"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rPr>
              <a:t>Met sportieve groet,</a:t>
            </a:r>
          </a:p>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highlight>
                  <a:srgbClr val="FFFF00"/>
                </a:highlight>
              </a:rPr>
              <a:t>NAAM</a:t>
            </a:r>
          </a:p>
          <a:p>
            <a:endParaRPr lang="en-CH" sz="1100" dirty="0"/>
          </a:p>
        </p:txBody>
      </p:sp>
    </p:spTree>
    <p:extLst>
      <p:ext uri="{BB962C8B-B14F-4D97-AF65-F5344CB8AC3E}">
        <p14:creationId xmlns:p14="http://schemas.microsoft.com/office/powerpoint/2010/main" val="388020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boom, buiten, rijden, jongen&#10;&#10;Automatisch gegenereerde beschrijving">
            <a:extLst>
              <a:ext uri="{FF2B5EF4-FFF2-40B4-BE49-F238E27FC236}">
                <a16:creationId xmlns:a16="http://schemas.microsoft.com/office/drawing/2014/main" id="{1120F919-17EA-4E38-9013-3260A0264F2A}"/>
              </a:ext>
            </a:extLst>
          </p:cNvPr>
          <p:cNvPicPr>
            <a:picLocks noGrp="1" noChangeAspect="1"/>
          </p:cNvPicPr>
          <p:nvPr>
            <p:ph type="pic" sz="quarter" idx="10"/>
          </p:nvPr>
        </p:nvPicPr>
        <p:blipFill>
          <a:blip r:embed="rId2"/>
          <a:srcRect l="14972" r="14972"/>
          <a:stretch>
            <a:fillRect/>
          </a:stretch>
        </p:blipFill>
        <p:spPr/>
      </p:pic>
      <p:sp>
        <p:nvSpPr>
          <p:cNvPr id="3" name="Tijdelijke aanduiding voor tekst 2">
            <a:extLst>
              <a:ext uri="{FF2B5EF4-FFF2-40B4-BE49-F238E27FC236}">
                <a16:creationId xmlns:a16="http://schemas.microsoft.com/office/drawing/2014/main" id="{C4997038-6C83-4985-9FBD-68EAC6B96F22}"/>
              </a:ext>
            </a:extLst>
          </p:cNvPr>
          <p:cNvSpPr>
            <a:spLocks noGrp="1"/>
          </p:cNvSpPr>
          <p:nvPr>
            <p:ph type="body" sz="quarter" idx="12"/>
          </p:nvPr>
        </p:nvSpPr>
        <p:spPr>
          <a:xfrm>
            <a:off x="0" y="845365"/>
            <a:ext cx="4655318" cy="863600"/>
          </a:xfrm>
        </p:spPr>
        <p:txBody>
          <a:bodyPr/>
          <a:lstStyle/>
          <a:p>
            <a:r>
              <a:rPr lang="nl-NL" dirty="0"/>
              <a:t>WAT IS EEN PUMPTRACK?</a:t>
            </a:r>
          </a:p>
        </p:txBody>
      </p:sp>
      <p:sp>
        <p:nvSpPr>
          <p:cNvPr id="4" name="Tijdelijke aanduiding voor tekst 3">
            <a:extLst>
              <a:ext uri="{FF2B5EF4-FFF2-40B4-BE49-F238E27FC236}">
                <a16:creationId xmlns:a16="http://schemas.microsoft.com/office/drawing/2014/main" id="{72A8362B-508A-4AD3-8F18-ED46C1A9224D}"/>
              </a:ext>
            </a:extLst>
          </p:cNvPr>
          <p:cNvSpPr>
            <a:spLocks noGrp="1"/>
          </p:cNvSpPr>
          <p:nvPr>
            <p:ph type="body" sz="quarter" idx="11"/>
          </p:nvPr>
        </p:nvSpPr>
        <p:spPr>
          <a:xfrm>
            <a:off x="275431" y="1952836"/>
            <a:ext cx="5100489" cy="2952328"/>
          </a:xfrm>
        </p:spPr>
        <p:txBody>
          <a:bodyPr/>
          <a:lstStyle/>
          <a:p>
            <a:pPr>
              <a:spcAft>
                <a:spcPts val="0"/>
              </a:spcAft>
            </a:pPr>
            <a:r>
              <a:rPr lang="nl-NL" sz="1400" dirty="0">
                <a:solidFill>
                  <a:srgbClr val="FFFFFF"/>
                </a:solidFill>
                <a:effectLst/>
                <a:latin typeface="Aktiv Grotesk Trial Thin"/>
                <a:ea typeface="Arial Unicode MS"/>
                <a:cs typeface="Arial" panose="020B0604020202020204" pitchFamily="34" charset="0"/>
              </a:rPr>
              <a:t>Een PumpTrack is dé ultieme urban speeltuin. PumpTracks werken als grote magneten, die iedereen die van urban sports en buitenspelen houdt aantrekt. De banen zijn toegankelijk en uitdagend voor alle leeftijden, de 2-jarige op zijn </a:t>
            </a:r>
            <a:r>
              <a:rPr lang="nl-NL" dirty="0">
                <a:solidFill>
                  <a:srgbClr val="FFFFFF"/>
                </a:solidFill>
                <a:latin typeface="Aktiv Grotesk Trial Thin"/>
                <a:ea typeface="Arial Unicode MS"/>
                <a:cs typeface="Arial" panose="020B0604020202020204" pitchFamily="34" charset="0"/>
              </a:rPr>
              <a:t>loopfiets</a:t>
            </a:r>
            <a:r>
              <a:rPr lang="nl-NL" sz="1400" dirty="0">
                <a:solidFill>
                  <a:srgbClr val="FFFFFF"/>
                </a:solidFill>
                <a:effectLst/>
                <a:latin typeface="Aktiv Grotesk Trial Thin"/>
                <a:ea typeface="Arial Unicode MS"/>
                <a:cs typeface="Arial" panose="020B0604020202020204" pitchFamily="34" charset="0"/>
              </a:rPr>
              <a:t> tot de vader op zijn skateboard.</a:t>
            </a:r>
          </a:p>
          <a:p>
            <a:pPr>
              <a:spcAft>
                <a:spcPts val="0"/>
              </a:spcAft>
            </a:pPr>
            <a:endParaRPr lang="nl-NL" sz="1400" dirty="0">
              <a:solidFill>
                <a:srgbClr val="FFFFFF"/>
              </a:solidFill>
              <a:effectLst/>
              <a:latin typeface="Aktiv Grotesk Trial Thin"/>
              <a:ea typeface="Arial Unicode MS"/>
              <a:cs typeface="Arial" panose="020B0604020202020204" pitchFamily="34" charset="0"/>
            </a:endParaRPr>
          </a:p>
          <a:p>
            <a:pPr>
              <a:spcAft>
                <a:spcPts val="0"/>
              </a:spcAft>
            </a:pPr>
            <a:r>
              <a:rPr lang="nl-NL" sz="1400" dirty="0">
                <a:solidFill>
                  <a:srgbClr val="FFFFFF"/>
                </a:solidFill>
                <a:effectLst/>
                <a:latin typeface="Aktiv Grotesk Trial Thin"/>
                <a:ea typeface="Arial Unicode MS"/>
                <a:cs typeface="Arial" panose="020B0604020202020204" pitchFamily="34" charset="0"/>
              </a:rPr>
              <a:t>PumpTracks bestaan uit heuvels en kuilen die elkaar opvolgen in een ritmisch patroon, afgewisseld met kombochten. De gebruiker kan zonder af te zetten of te trappen al ‘pompend’ door de baan, vandaar de naam </a:t>
            </a:r>
            <a:r>
              <a:rPr lang="nl-NL" sz="1400" dirty="0" err="1">
                <a:solidFill>
                  <a:srgbClr val="FFFFFF"/>
                </a:solidFill>
                <a:effectLst/>
                <a:latin typeface="Aktiv Grotesk Trial Thin"/>
                <a:ea typeface="Arial Unicode MS"/>
                <a:cs typeface="Arial" panose="020B0604020202020204" pitchFamily="34" charset="0"/>
              </a:rPr>
              <a:t>PUMP-track</a:t>
            </a:r>
            <a:r>
              <a:rPr lang="nl-NL" sz="1400" dirty="0">
                <a:solidFill>
                  <a:srgbClr val="FFFFFF"/>
                </a:solidFill>
                <a:effectLst/>
                <a:latin typeface="Aktiv Grotesk Trial Thin"/>
                <a:ea typeface="Arial Unicode MS"/>
                <a:cs typeface="Arial" panose="020B0604020202020204" pitchFamily="34" charset="0"/>
              </a:rPr>
              <a:t>.  Het is als schommelen, en als je het eenmaal doorhebt geeft het een heerlijk gevoel maar is het ook een flinke </a:t>
            </a:r>
            <a:r>
              <a:rPr lang="nl-NL" sz="1400" dirty="0" err="1">
                <a:solidFill>
                  <a:srgbClr val="FFFFFF"/>
                </a:solidFill>
                <a:effectLst/>
                <a:latin typeface="Aktiv Grotesk Trial Thin"/>
                <a:ea typeface="Arial Unicode MS"/>
                <a:cs typeface="Arial" panose="020B0604020202020204" pitchFamily="34" charset="0"/>
              </a:rPr>
              <a:t>workout</a:t>
            </a:r>
            <a:r>
              <a:rPr lang="nl-NL" sz="1400" dirty="0">
                <a:solidFill>
                  <a:srgbClr val="FFFFFF"/>
                </a:solidFill>
                <a:effectLst/>
                <a:latin typeface="Aktiv Grotesk Trial Thin"/>
                <a:ea typeface="Arial Unicode MS"/>
                <a:cs typeface="Arial" panose="020B0604020202020204" pitchFamily="34" charset="0"/>
              </a:rPr>
              <a:t>! Iedere PumpTrack van Velosolutions is uniek, voor iedere baan wordt een nieuw ontwerp gemaakt.</a:t>
            </a:r>
          </a:p>
          <a:p>
            <a:pPr>
              <a:spcAft>
                <a:spcPts val="0"/>
              </a:spcAft>
            </a:pPr>
            <a:endParaRPr lang="nl-NL" sz="1400" dirty="0">
              <a:solidFill>
                <a:srgbClr val="FFFFFF"/>
              </a:solidFill>
              <a:latin typeface="Aktiv Grotesk Trial Thin"/>
              <a:ea typeface="Arial Unicode MS"/>
              <a:cs typeface="Arial" panose="020B0604020202020204" pitchFamily="34" charset="0"/>
            </a:endParaRPr>
          </a:p>
          <a:p>
            <a:pPr>
              <a:spcAft>
                <a:spcPts val="0"/>
              </a:spcAft>
            </a:pPr>
            <a:r>
              <a:rPr lang="nl-NL" sz="1400" dirty="0">
                <a:solidFill>
                  <a:srgbClr val="FFFFFF"/>
                </a:solidFill>
                <a:effectLst/>
                <a:latin typeface="Aktiv Grotesk Trial Thin"/>
                <a:ea typeface="Arial Unicode MS"/>
                <a:cs typeface="Arial" panose="020B0604020202020204" pitchFamily="34" charset="0"/>
              </a:rPr>
              <a:t>De banen van Velosolutions zijn wereldwijd te vinden en nergens ter wereld vind je hetzelfde ontwerp terug! Elke locatie is anders en bij het ontwerp wordt er gekeken naar een perfecte inpassing in de omgeving. PumpTracks zijn er van klein tot groot, op een ruimte van 500m2 kan al een PumpTrack worden gebouwd, gemiddeld is een PumpTrack 1500m2 groot.  Bovendien wordt een PumpTrack door slim ontwerpen toegankelijk en uitdagend voor jong tot oud.</a:t>
            </a:r>
          </a:p>
          <a:p>
            <a:pPr>
              <a:spcAft>
                <a:spcPts val="0"/>
              </a:spcAft>
            </a:pPr>
            <a:r>
              <a:rPr lang="de-DE"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rPr>
              <a:t> </a:t>
            </a:r>
            <a:endParaRPr lang="nl-NL" sz="1000" dirty="0">
              <a:effectLst/>
              <a:latin typeface="Segoe UI" panose="020B0502040204020203" pitchFamily="34" charset="0"/>
              <a:ea typeface="Arial Unicode MS"/>
            </a:endParaRPr>
          </a:p>
          <a:p>
            <a:pPr>
              <a:spcAft>
                <a:spcPts val="0"/>
              </a:spcAft>
            </a:pPr>
            <a:r>
              <a:rPr lang="nl-NL" sz="1400" u="none" strike="noStrike" dirty="0">
                <a:ln>
                  <a:noFill/>
                </a:ln>
                <a:solidFill>
                  <a:srgbClr val="D10004"/>
                </a:solidFill>
                <a:effectLst/>
                <a:uFill>
                  <a:solidFill>
                    <a:srgbClr val="D10004"/>
                  </a:solidFill>
                </a:uFill>
                <a:latin typeface="Aktiv Grotesk Trial Thin"/>
                <a:ea typeface="Arial Unicode MS"/>
                <a:cs typeface="Arial Unicode MS"/>
              </a:rPr>
              <a:t> </a:t>
            </a:r>
            <a:endParaRPr lang="nl-NL" sz="1400" u="sng" dirty="0">
              <a:ln>
                <a:noFill/>
              </a:ln>
              <a:solidFill>
                <a:srgbClr val="D10004"/>
              </a:solidFill>
              <a:effectLst/>
              <a:uFill>
                <a:solidFill>
                  <a:srgbClr val="D10004"/>
                </a:solidFill>
              </a:uFill>
              <a:latin typeface="Aktiv Grotesk Trial Thin"/>
              <a:ea typeface="Arial Unicode MS"/>
              <a:cs typeface="Arial Unicode MS"/>
            </a:endParaRPr>
          </a:p>
          <a:p>
            <a:pPr>
              <a:spcAft>
                <a:spcPts val="0"/>
              </a:spcAft>
            </a:pPr>
            <a:r>
              <a:rPr lang="nl-NL" sz="1400" u="none" strike="noStrike" dirty="0">
                <a:ln>
                  <a:noFill/>
                </a:ln>
                <a:solidFill>
                  <a:srgbClr val="D10004"/>
                </a:solidFill>
                <a:effectLst/>
                <a:uFill>
                  <a:solidFill>
                    <a:srgbClr val="D10004"/>
                  </a:solidFill>
                </a:uFill>
                <a:latin typeface="Aktiv Grotesk Trial Thin"/>
                <a:ea typeface="Arial Unicode MS"/>
                <a:cs typeface="Arial Unicode MS"/>
              </a:rPr>
              <a:t> </a:t>
            </a:r>
            <a:endParaRPr lang="nl-NL" sz="1400" u="sng" dirty="0">
              <a:ln>
                <a:noFill/>
              </a:ln>
              <a:solidFill>
                <a:srgbClr val="D10004"/>
              </a:solidFill>
              <a:effectLst/>
              <a:uFill>
                <a:solidFill>
                  <a:srgbClr val="D10004"/>
                </a:solidFill>
              </a:uFill>
              <a:latin typeface="Aktiv Grotesk Trial Thin"/>
              <a:ea typeface="Arial Unicode MS"/>
              <a:cs typeface="Arial Unicode MS"/>
            </a:endParaRPr>
          </a:p>
          <a:p>
            <a:endParaRPr lang="nl-NL" dirty="0"/>
          </a:p>
        </p:txBody>
      </p:sp>
    </p:spTree>
    <p:extLst>
      <p:ext uri="{BB962C8B-B14F-4D97-AF65-F5344CB8AC3E}">
        <p14:creationId xmlns:p14="http://schemas.microsoft.com/office/powerpoint/2010/main" val="266830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2B476E5-F383-48C3-9DAD-9F6F5323A4FE}"/>
              </a:ext>
            </a:extLst>
          </p:cNvPr>
          <p:cNvSpPr>
            <a:spLocks noGrp="1"/>
          </p:cNvSpPr>
          <p:nvPr>
            <p:ph type="body" sz="quarter" idx="11"/>
          </p:nvPr>
        </p:nvSpPr>
        <p:spPr>
          <a:xfrm>
            <a:off x="335360" y="2025946"/>
            <a:ext cx="11161240" cy="4643414"/>
          </a:xfrm>
        </p:spPr>
        <p:txBody>
          <a:bodyPr/>
          <a:lstStyle/>
          <a:p>
            <a:pPr lvl="0" defTabSz="914400" eaLnBrk="0" fontAlgn="base" hangingPunct="0">
              <a:spcBef>
                <a:spcPct val="0"/>
              </a:spcBef>
              <a:spcAft>
                <a:spcPct val="0"/>
              </a:spcAft>
            </a:pPr>
            <a:r>
              <a:rPr lang="nl-NL" altLang="nl-NL" sz="1400" dirty="0">
                <a:solidFill>
                  <a:schemeClr val="bg1"/>
                </a:solidFill>
                <a:latin typeface="Aktiv Grotesk Trial Thin"/>
              </a:rPr>
              <a:t>Er zijn diverse soorten PumpTracks. Afhankelijk van de toepassing en de locatie waar de PumpTrack komt te liggen kan er voor asfalt of gravel worden gekozen. </a:t>
            </a:r>
          </a:p>
          <a:p>
            <a:pPr lvl="0" defTabSz="914400" eaLnBrk="0" fontAlgn="base" hangingPunct="0">
              <a:spcBef>
                <a:spcPct val="0"/>
              </a:spcBef>
              <a:spcAft>
                <a:spcPct val="0"/>
              </a:spcAft>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lvl="0" defTabSz="914400" eaLnBrk="0" fontAlgn="base" hangingPunct="0">
              <a:spcBef>
                <a:spcPct val="0"/>
              </a:spcBef>
              <a:spcAft>
                <a:spcPct val="0"/>
              </a:spcAft>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r>
              <a:rPr lang="nl-NL" altLang="nl-NL" sz="1400" dirty="0">
                <a:solidFill>
                  <a:schemeClr val="bg1"/>
                </a:solidFill>
                <a:latin typeface="Aktiv Grotesk Trial Thin"/>
              </a:rPr>
              <a:t>Asfalt: Een asfalt PumpTracks wordt met de hand aangelegd en geasfalteerd. De baan bestaat uit een asfalt laag van minstens 8cm dik met daaronder een fundering van menggranulaat met drainage. De rode belijning en duidelijke witte pijlen voor rijrichting maken de PumpTrack compleet. Door een unieke samenstelling van het asfalt en de specialistische verwerking is de baan o.a. te berijden met mountainbikes, BMX fietsen, steps, skates, skateboards en loopfietsen. Tevens wordt er een garantie van 8 jaar gegarandeerd. Alle asfalt PumpTracks voldoen aan de Wet voor Attractie- en Speeltoestellen (WAS) en komen met een certificaat, NEN-EN1176. Het onderhoud beperkt zich tot het behouden van het groen rondom. Geen dure onderhoudscontracten dus! Daarnaast zijn PumpTracks van Velosolutions uniek doordat zij als enige in de markt een UCI-status hebben voor de organisatie van WK kwalificaties en WK finale.</a:t>
            </a:r>
            <a:endParaRPr lang="nl-NL" altLang="nl-NL" dirty="0">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endParaRPr lang="nl-NL" altLang="nl-NL" sz="1400" dirty="0">
              <a:solidFill>
                <a:schemeClr val="bg1"/>
              </a:solidFill>
              <a:latin typeface="Aktiv Grotesk Trial Thin"/>
            </a:endParaRPr>
          </a:p>
          <a:p>
            <a:pPr marL="171450" lvl="0" indent="-171450" defTabSz="914400" eaLnBrk="0" fontAlgn="base" hangingPunct="0">
              <a:spcBef>
                <a:spcPct val="0"/>
              </a:spcBef>
              <a:spcAft>
                <a:spcPct val="0"/>
              </a:spcAft>
              <a:buFont typeface="Wingdings" panose="05000000000000000000" pitchFamily="2" charset="2"/>
              <a:buChar char="v"/>
            </a:pPr>
            <a:r>
              <a:rPr lang="nl-NL" altLang="nl-NL" sz="1400" dirty="0">
                <a:solidFill>
                  <a:schemeClr val="bg1"/>
                </a:solidFill>
                <a:latin typeface="Aktiv Grotesk Trial Thin"/>
              </a:rPr>
              <a:t>Gravel: Gravel PumpTracks bestaan uit een stabiele fundering met als toplaag een gravel </a:t>
            </a:r>
            <a:r>
              <a:rPr lang="nl-NL" altLang="nl-NL" sz="1400" dirty="0" err="1">
                <a:solidFill>
                  <a:schemeClr val="bg1"/>
                </a:solidFill>
                <a:latin typeface="Aktiv Grotesk Trial Thin"/>
              </a:rPr>
              <a:t>halfverharding</a:t>
            </a:r>
            <a:r>
              <a:rPr lang="nl-NL" altLang="nl-NL" sz="1400" dirty="0">
                <a:solidFill>
                  <a:schemeClr val="bg1"/>
                </a:solidFill>
                <a:latin typeface="Aktiv Grotesk Trial Thin"/>
              </a:rPr>
              <a:t> zoals je die ook wel terug ziet op natuurlijke fietspaden in het bos. Deze PumpTrack is geschikt om op te mountainbiken en </a:t>
            </a:r>
            <a:r>
              <a:rPr lang="nl-NL" altLang="nl-NL" sz="1400" dirty="0" err="1">
                <a:solidFill>
                  <a:schemeClr val="bg1"/>
                </a:solidFill>
                <a:latin typeface="Aktiv Grotesk Trial Thin"/>
              </a:rPr>
              <a:t>BMX’en</a:t>
            </a:r>
            <a:r>
              <a:rPr lang="nl-NL" altLang="nl-NL" sz="1400" dirty="0">
                <a:solidFill>
                  <a:schemeClr val="bg1"/>
                </a:solidFill>
                <a:latin typeface="Aktiv Grotesk Trial Thin"/>
              </a:rPr>
              <a:t>. Helaas niet voor andere Urban Sports. Omdat gravel PumpTracks niet voldoen aan de Wet voor Attractie- en Speeltoestellen zijn deze minder geschikt voor de openbare ruimte. Gravel PumpTracks geven lagere aanschafkosten maar vergen meer onderhoud en ze komen het beste tot zijn recht bij een sportvereniging waar ook een groep vrijwilligers actief betrokken is bij het onderhoud.</a:t>
            </a:r>
          </a:p>
          <a:p>
            <a:endParaRPr lang="nl-NL" dirty="0"/>
          </a:p>
        </p:txBody>
      </p:sp>
      <p:sp>
        <p:nvSpPr>
          <p:cNvPr id="3" name="Tijdelijke aanduiding voor tekst 2">
            <a:extLst>
              <a:ext uri="{FF2B5EF4-FFF2-40B4-BE49-F238E27FC236}">
                <a16:creationId xmlns:a16="http://schemas.microsoft.com/office/drawing/2014/main" id="{A3659E14-3D95-43E9-BBB0-570D00992A75}"/>
              </a:ext>
            </a:extLst>
          </p:cNvPr>
          <p:cNvSpPr>
            <a:spLocks noGrp="1"/>
          </p:cNvSpPr>
          <p:nvPr>
            <p:ph type="body" sz="quarter" idx="12"/>
          </p:nvPr>
        </p:nvSpPr>
        <p:spPr>
          <a:xfrm>
            <a:off x="0" y="692696"/>
            <a:ext cx="4295775" cy="863600"/>
          </a:xfrm>
        </p:spPr>
        <p:txBody>
          <a:bodyPr/>
          <a:lstStyle/>
          <a:p>
            <a:r>
              <a:rPr lang="nl-NL" dirty="0"/>
              <a:t>DE SOORTEN PUMPTRACKS</a:t>
            </a:r>
          </a:p>
        </p:txBody>
      </p:sp>
      <p:grpSp>
        <p:nvGrpSpPr>
          <p:cNvPr id="4" name="Group 7">
            <a:extLst>
              <a:ext uri="{FF2B5EF4-FFF2-40B4-BE49-F238E27FC236}">
                <a16:creationId xmlns:a16="http://schemas.microsoft.com/office/drawing/2014/main" id="{59CB10F9-8DFB-4F99-90E5-D464AF729784}"/>
              </a:ext>
            </a:extLst>
          </p:cNvPr>
          <p:cNvGrpSpPr/>
          <p:nvPr/>
        </p:nvGrpSpPr>
        <p:grpSpPr>
          <a:xfrm>
            <a:off x="479376" y="3402686"/>
            <a:ext cx="2457847" cy="2400966"/>
            <a:chOff x="9500547" y="3614150"/>
            <a:chExt cx="648072" cy="648072"/>
          </a:xfrm>
        </p:grpSpPr>
        <p:sp>
          <p:nvSpPr>
            <p:cNvPr id="5" name="Oval 285">
              <a:extLst>
                <a:ext uri="{FF2B5EF4-FFF2-40B4-BE49-F238E27FC236}">
                  <a16:creationId xmlns:a16="http://schemas.microsoft.com/office/drawing/2014/main" id="{CCCCD8FA-7E69-4809-A80F-25B241629A7F}"/>
                </a:ext>
              </a:extLst>
            </p:cNvPr>
            <p:cNvSpPr/>
            <p:nvPr/>
          </p:nvSpPr>
          <p:spPr>
            <a:xfrm>
              <a:off x="9500547" y="3614150"/>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89">
              <a:extLst>
                <a:ext uri="{FF2B5EF4-FFF2-40B4-BE49-F238E27FC236}">
                  <a16:creationId xmlns:a16="http://schemas.microsoft.com/office/drawing/2014/main" id="{D721F073-1A73-4495-A826-534C37D859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8727" y="3692330"/>
              <a:ext cx="491711" cy="491711"/>
            </a:xfrm>
            <a:prstGeom prst="rect">
              <a:avLst/>
            </a:prstGeom>
          </p:spPr>
        </p:pic>
      </p:grpSp>
    </p:spTree>
    <p:extLst>
      <p:ext uri="{BB962C8B-B14F-4D97-AF65-F5344CB8AC3E}">
        <p14:creationId xmlns:p14="http://schemas.microsoft.com/office/powerpoint/2010/main" val="383908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lucht, buiten&#10;&#10;Automatisch gegenereerde beschrijving">
            <a:extLst>
              <a:ext uri="{FF2B5EF4-FFF2-40B4-BE49-F238E27FC236}">
                <a16:creationId xmlns:a16="http://schemas.microsoft.com/office/drawing/2014/main" id="{353BD76B-966C-4B68-BA65-A98EF2394988}"/>
              </a:ext>
            </a:extLst>
          </p:cNvPr>
          <p:cNvPicPr>
            <a:picLocks noGrp="1" noChangeAspect="1"/>
          </p:cNvPicPr>
          <p:nvPr>
            <p:ph type="pic" sz="quarter" idx="10"/>
          </p:nvPr>
        </p:nvPicPr>
        <p:blipFill>
          <a:blip r:embed="rId2"/>
          <a:srcRect l="10828" r="10828"/>
          <a:stretch>
            <a:fillRect/>
          </a:stretch>
        </p:blipFill>
        <p:spPr/>
      </p:pic>
      <p:sp>
        <p:nvSpPr>
          <p:cNvPr id="3" name="Tijdelijke aanduiding voor tekst 2">
            <a:extLst>
              <a:ext uri="{FF2B5EF4-FFF2-40B4-BE49-F238E27FC236}">
                <a16:creationId xmlns:a16="http://schemas.microsoft.com/office/drawing/2014/main" id="{2F56FA03-51B8-49F9-AD91-B43C32F46A95}"/>
              </a:ext>
            </a:extLst>
          </p:cNvPr>
          <p:cNvSpPr>
            <a:spLocks noGrp="1"/>
          </p:cNvSpPr>
          <p:nvPr>
            <p:ph type="body" sz="quarter" idx="12"/>
          </p:nvPr>
        </p:nvSpPr>
        <p:spPr>
          <a:xfrm>
            <a:off x="5589" y="829323"/>
            <a:ext cx="4295775" cy="863600"/>
          </a:xfrm>
        </p:spPr>
        <p:txBody>
          <a:bodyPr/>
          <a:lstStyle/>
          <a:p>
            <a:r>
              <a:rPr lang="nl-NL" dirty="0"/>
              <a:t>DE POPULARITEIT VAN URBAN SPORTS</a:t>
            </a:r>
          </a:p>
        </p:txBody>
      </p:sp>
      <p:sp>
        <p:nvSpPr>
          <p:cNvPr id="4" name="Tijdelijke aanduiding voor tekst 3">
            <a:extLst>
              <a:ext uri="{FF2B5EF4-FFF2-40B4-BE49-F238E27FC236}">
                <a16:creationId xmlns:a16="http://schemas.microsoft.com/office/drawing/2014/main" id="{8DE06405-4416-4E8B-88C1-4892EBCD846C}"/>
              </a:ext>
            </a:extLst>
          </p:cNvPr>
          <p:cNvSpPr>
            <a:spLocks noGrp="1"/>
          </p:cNvSpPr>
          <p:nvPr>
            <p:ph type="body" sz="quarter" idx="11"/>
          </p:nvPr>
        </p:nvSpPr>
        <p:spPr>
          <a:xfrm>
            <a:off x="335360" y="1952836"/>
            <a:ext cx="4896544" cy="2952328"/>
          </a:xfrm>
        </p:spPr>
        <p:txBody>
          <a:bodyPr/>
          <a:lstStyle/>
          <a:p>
            <a:pPr lvl="0" defTabSz="914400"/>
            <a:r>
              <a:rPr lang="nl-NL" altLang="nl-NL" sz="1400" dirty="0">
                <a:solidFill>
                  <a:schemeClr val="bg1"/>
                </a:solidFill>
                <a:latin typeface="Aktiv Grotesk Trial Thin"/>
              </a:rPr>
              <a:t>Wat zijn urban sports en hoe populair zijn ze eigenlijk? De gemeente Rotterdam geeft hier een mooie definitie voor en definieert urban sports als volgt: sporten die zich kenmerken door een vrij (over het algemeen niet of los georganiseerd), expressief en creatief karakter die zich afspelen in een stedelijke/urbane setting. Maar urban sports zijn vooral een leefstijl, het gaat verder dan het sporten alleen, er heerst een cultuur waar men zich tot aangetrokken voelt. Voorbeelden van urban sports zijn BMX, skateboarden, freerunning, 3x3 basketbal, streetdance en stuntsteppen. In Noord-Brabant zijn er jaarlijks 250.000 beoefenaars in urban sports en culture en de Brabantse skateparken hebben gemiddeld 55.000 bezoekers per jaar. Bovendien zullen o.a. skateboarden en BMX freestyle in 2021 voor het eerst op de Olympische Spelen te zien zijn. Het mag gezegd worden dat urban sports </a:t>
            </a:r>
            <a:r>
              <a:rPr lang="nl-NL" altLang="nl-NL" sz="1400" dirty="0" err="1">
                <a:solidFill>
                  <a:schemeClr val="bg1"/>
                </a:solidFill>
                <a:latin typeface="Aktiv Grotesk Trial Thin"/>
              </a:rPr>
              <a:t>booming</a:t>
            </a:r>
            <a:r>
              <a:rPr lang="nl-NL" altLang="nl-NL" sz="1400" dirty="0">
                <a:solidFill>
                  <a:schemeClr val="bg1"/>
                </a:solidFill>
                <a:latin typeface="Aktiv Grotesk Trial Thin"/>
              </a:rPr>
              <a:t> zijn!</a:t>
            </a:r>
          </a:p>
          <a:p>
            <a:pPr lvl="0" defTabSz="914400"/>
            <a:endParaRPr lang="nl-NL" altLang="nl-NL" sz="1400" dirty="0">
              <a:solidFill>
                <a:schemeClr val="bg1"/>
              </a:solidFill>
              <a:latin typeface="Aktiv Grotesk Trial Thin"/>
            </a:endParaRPr>
          </a:p>
          <a:p>
            <a:pPr lvl="0" defTabSz="914400"/>
            <a:r>
              <a:rPr lang="nl-NL" altLang="nl-NL" sz="1400" dirty="0">
                <a:solidFill>
                  <a:schemeClr val="bg1"/>
                </a:solidFill>
                <a:latin typeface="Aktiv Grotesk Trial Thin"/>
              </a:rPr>
              <a:t>Het mooie van een PumpTrack is dat het aan meerdere urban sports tegelijkertijd dienst doet, een multifunctionele werking. Het speciale asfalt maakt het mogelijk de track met vele soorten materiaal te berijden. Welke? Dat zie je op de volgende pagina!</a:t>
            </a:r>
          </a:p>
          <a:p>
            <a:endParaRPr lang="nl-NL" dirty="0"/>
          </a:p>
        </p:txBody>
      </p:sp>
    </p:spTree>
    <p:extLst>
      <p:ext uri="{BB962C8B-B14F-4D97-AF65-F5344CB8AC3E}">
        <p14:creationId xmlns:p14="http://schemas.microsoft.com/office/powerpoint/2010/main" val="314758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55557"/>
        </a:solidFill>
        <a:effectLst/>
      </p:bgPr>
    </p:bg>
    <p:spTree>
      <p:nvGrpSpPr>
        <p:cNvPr id="1" name=""/>
        <p:cNvGrpSpPr/>
        <p:nvPr/>
      </p:nvGrpSpPr>
      <p:grpSpPr>
        <a:xfrm>
          <a:off x="0" y="0"/>
          <a:ext cx="0" cy="0"/>
          <a:chOff x="0" y="0"/>
          <a:chExt cx="0" cy="0"/>
        </a:xfrm>
      </p:grpSpPr>
      <p:sp>
        <p:nvSpPr>
          <p:cNvPr id="11" name="officeArt object">
            <a:extLst>
              <a:ext uri="{FF2B5EF4-FFF2-40B4-BE49-F238E27FC236}">
                <a16:creationId xmlns:a16="http://schemas.microsoft.com/office/drawing/2014/main" id="{A8724103-FC1B-4241-8048-49513708B1A7}"/>
              </a:ext>
            </a:extLst>
          </p:cNvPr>
          <p:cNvSpPr/>
          <p:nvPr/>
        </p:nvSpPr>
        <p:spPr>
          <a:xfrm rot="20154195">
            <a:off x="7871419" y="4930426"/>
            <a:ext cx="4755515" cy="719455"/>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2200" dirty="0">
                <a:solidFill>
                  <a:srgbClr val="FFFFFF"/>
                </a:solidFill>
                <a:latin typeface="Aktiv Grotesk Corp" panose="020B0304020202020204" pitchFamily="34" charset="0"/>
                <a:ea typeface="Helvetica Neue Medium"/>
                <a:cs typeface="Helvetica Neue Medium"/>
              </a:rPr>
              <a:t>Voor iedereen wat wils!</a:t>
            </a:r>
          </a:p>
        </p:txBody>
      </p:sp>
      <p:pic>
        <p:nvPicPr>
          <p:cNvPr id="4" name="Afbeelding 3" descr="Afbeelding met gebouw, buiten, persoon&#10;&#10;Automatisch gegenereerde beschrijving">
            <a:extLst>
              <a:ext uri="{FF2B5EF4-FFF2-40B4-BE49-F238E27FC236}">
                <a16:creationId xmlns:a16="http://schemas.microsoft.com/office/drawing/2014/main" id="{16CE46E4-7624-45CA-8155-1C02E99D4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935" y="257526"/>
            <a:ext cx="3050239" cy="2019300"/>
          </a:xfrm>
          <a:prstGeom prst="rect">
            <a:avLst/>
          </a:prstGeom>
          <a:ln w="57150">
            <a:solidFill>
              <a:schemeClr val="tx1"/>
            </a:solidFill>
          </a:ln>
        </p:spPr>
      </p:pic>
      <p:pic>
        <p:nvPicPr>
          <p:cNvPr id="6" name="Afbeelding 5" descr="Afbeelding met buiten, gras, boom, transport&#10;&#10;Automatisch gegenereerde beschrijving">
            <a:extLst>
              <a:ext uri="{FF2B5EF4-FFF2-40B4-BE49-F238E27FC236}">
                <a16:creationId xmlns:a16="http://schemas.microsoft.com/office/drawing/2014/main" id="{DE50B35B-5901-482B-B104-C2CE29CDB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226" y="263317"/>
            <a:ext cx="3027834" cy="2016585"/>
          </a:xfrm>
          <a:prstGeom prst="rect">
            <a:avLst/>
          </a:prstGeom>
          <a:ln w="57150">
            <a:solidFill>
              <a:schemeClr val="tx1"/>
            </a:solidFill>
          </a:ln>
        </p:spPr>
      </p:pic>
      <p:pic>
        <p:nvPicPr>
          <p:cNvPr id="13" name="Afbeelding 12" descr="Afbeelding met buiten, lucht, weg, persoon&#10;&#10;Automatisch gegenereerde beschrijving">
            <a:extLst>
              <a:ext uri="{FF2B5EF4-FFF2-40B4-BE49-F238E27FC236}">
                <a16:creationId xmlns:a16="http://schemas.microsoft.com/office/drawing/2014/main" id="{C6C08791-5DAE-46CF-8934-8964B78AA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84" y="2286975"/>
            <a:ext cx="3027472" cy="2017328"/>
          </a:xfrm>
          <a:prstGeom prst="rect">
            <a:avLst/>
          </a:prstGeom>
          <a:ln w="57150">
            <a:solidFill>
              <a:schemeClr val="tx1"/>
            </a:solidFill>
          </a:ln>
        </p:spPr>
      </p:pic>
      <p:pic>
        <p:nvPicPr>
          <p:cNvPr id="15" name="Afbeelding 14">
            <a:extLst>
              <a:ext uri="{FF2B5EF4-FFF2-40B4-BE49-F238E27FC236}">
                <a16:creationId xmlns:a16="http://schemas.microsoft.com/office/drawing/2014/main" id="{1DFF670A-8518-47A4-93BF-0A459A827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84" y="267675"/>
            <a:ext cx="3027472" cy="2019300"/>
          </a:xfrm>
          <a:prstGeom prst="rect">
            <a:avLst/>
          </a:prstGeom>
          <a:ln w="57150">
            <a:solidFill>
              <a:schemeClr val="tx1"/>
            </a:solidFill>
          </a:ln>
        </p:spPr>
      </p:pic>
      <p:pic>
        <p:nvPicPr>
          <p:cNvPr id="17" name="Afbeelding 16" descr="Afbeelding met buiten, rolschaatsen, persoon, sport&#10;&#10;Automatisch gegenereerde beschrijving">
            <a:extLst>
              <a:ext uri="{FF2B5EF4-FFF2-40B4-BE49-F238E27FC236}">
                <a16:creationId xmlns:a16="http://schemas.microsoft.com/office/drawing/2014/main" id="{017281D1-58E9-4351-AF30-CDF397275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226" y="2329045"/>
            <a:ext cx="3024461" cy="2017292"/>
          </a:xfrm>
          <a:prstGeom prst="rect">
            <a:avLst/>
          </a:prstGeom>
          <a:ln w="57150">
            <a:solidFill>
              <a:schemeClr val="tx1"/>
            </a:solidFill>
          </a:ln>
        </p:spPr>
      </p:pic>
      <p:sp>
        <p:nvSpPr>
          <p:cNvPr id="10" name="Rectangle 6">
            <a:extLst>
              <a:ext uri="{FF2B5EF4-FFF2-40B4-BE49-F238E27FC236}">
                <a16:creationId xmlns:a16="http://schemas.microsoft.com/office/drawing/2014/main" id="{E6D0872B-DA1F-4625-A2C6-35A324B088B3}"/>
              </a:ext>
            </a:extLst>
          </p:cNvPr>
          <p:cNvSpPr>
            <a:spLocks noChangeArrowheads="1"/>
          </p:cNvSpPr>
          <p:nvPr/>
        </p:nvSpPr>
        <p:spPr bwMode="auto">
          <a:xfrm>
            <a:off x="546584" y="4671174"/>
            <a:ext cx="3533775" cy="1652429"/>
          </a:xfrm>
          <a:prstGeom prst="rect">
            <a:avLst/>
          </a:prstGeom>
          <a:gradFill rotWithShape="1">
            <a:gsLst>
              <a:gs pos="0">
                <a:srgbClr val="D10004"/>
              </a:gs>
              <a:gs pos="100000">
                <a:srgbClr val="555557">
                  <a:alpha val="0"/>
                </a:srgbClr>
              </a:gs>
            </a:gsLst>
            <a:lin ang="0"/>
          </a:gradFill>
          <a:ln>
            <a:noFill/>
          </a:ln>
          <a:extLs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eaLnBrk="0" fontAlgn="base" hangingPunct="0">
              <a:spcBef>
                <a:spcPct val="0"/>
              </a:spcBef>
              <a:spcAft>
                <a:spcPct val="0"/>
              </a:spcAft>
            </a:pPr>
            <a:r>
              <a:rPr lang="de-DE" altLang="nl-NL" sz="2800" dirty="0">
                <a:solidFill>
                  <a:prstClr val="black"/>
                </a:solidFill>
                <a:latin typeface="Aktiv Grotesk Corp" panose="020B0304020202020204" pitchFamily="34" charset="0"/>
                <a:hlinkClick r:id="rId7"/>
              </a:rPr>
              <a:t>Klik hier </a:t>
            </a:r>
            <a:r>
              <a:rPr lang="de-DE" altLang="nl-NL" sz="2800" dirty="0" err="1">
                <a:solidFill>
                  <a:prstClr val="white"/>
                </a:solidFill>
                <a:latin typeface="Aktiv Grotesk Corp" panose="020B0304020202020204" pitchFamily="34" charset="0"/>
              </a:rPr>
              <a:t>voor</a:t>
            </a:r>
            <a:r>
              <a:rPr lang="de-DE" altLang="nl-NL" sz="2800" dirty="0">
                <a:solidFill>
                  <a:prstClr val="white"/>
                </a:solidFill>
                <a:latin typeface="Aktiv Grotesk Corp" panose="020B0304020202020204" pitchFamily="34" charset="0"/>
              </a:rPr>
              <a:t> </a:t>
            </a:r>
            <a:r>
              <a:rPr lang="de-DE" altLang="nl-NL" sz="2800" dirty="0" err="1">
                <a:solidFill>
                  <a:prstClr val="white"/>
                </a:solidFill>
                <a:latin typeface="Aktiv Grotesk Corp" panose="020B0304020202020204" pitchFamily="34" charset="0"/>
              </a:rPr>
              <a:t>een</a:t>
            </a:r>
            <a:r>
              <a:rPr lang="de-DE" altLang="nl-NL" sz="2800" dirty="0">
                <a:solidFill>
                  <a:prstClr val="white"/>
                </a:solidFill>
                <a:latin typeface="Aktiv Grotesk Corp" panose="020B0304020202020204" pitchFamily="34" charset="0"/>
              </a:rPr>
              <a:t> </a:t>
            </a:r>
            <a:r>
              <a:rPr lang="de-DE" altLang="nl-NL" sz="2800" dirty="0" err="1">
                <a:solidFill>
                  <a:prstClr val="white"/>
                </a:solidFill>
                <a:latin typeface="Aktiv Grotesk Corp" panose="020B0304020202020204" pitchFamily="34" charset="0"/>
              </a:rPr>
              <a:t>impressie</a:t>
            </a:r>
            <a:r>
              <a:rPr lang="de-DE" altLang="nl-NL" sz="2800" dirty="0">
                <a:solidFill>
                  <a:prstClr val="white"/>
                </a:solidFill>
                <a:latin typeface="Aktiv Grotesk Corp" panose="020B0304020202020204" pitchFamily="34" charset="0"/>
              </a:rPr>
              <a:t> van </a:t>
            </a:r>
            <a:r>
              <a:rPr lang="de-DE" altLang="nl-NL" sz="2800" dirty="0" err="1">
                <a:solidFill>
                  <a:prstClr val="white"/>
                </a:solidFill>
                <a:latin typeface="Aktiv Grotesk Corp" panose="020B0304020202020204" pitchFamily="34" charset="0"/>
              </a:rPr>
              <a:t>een</a:t>
            </a:r>
            <a:r>
              <a:rPr lang="de-DE" altLang="nl-NL" sz="2800" dirty="0">
                <a:solidFill>
                  <a:prstClr val="white"/>
                </a:solidFill>
                <a:latin typeface="Aktiv Grotesk Corp" panose="020B0304020202020204" pitchFamily="34" charset="0"/>
              </a:rPr>
              <a:t> PumpTrack!</a:t>
            </a:r>
          </a:p>
        </p:txBody>
      </p:sp>
      <p:pic>
        <p:nvPicPr>
          <p:cNvPr id="3" name="Afbeelding 2" descr="Afbeelding met boom, buiten, weg, rijden&#10;&#10;Automatisch gegenereerde beschrijving">
            <a:extLst>
              <a:ext uri="{FF2B5EF4-FFF2-40B4-BE49-F238E27FC236}">
                <a16:creationId xmlns:a16="http://schemas.microsoft.com/office/drawing/2014/main" id="{B53C2D00-54D1-43D3-A839-8817ADF813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6935" y="2329045"/>
            <a:ext cx="3050239" cy="2032699"/>
          </a:xfrm>
          <a:prstGeom prst="rect">
            <a:avLst/>
          </a:prstGeom>
          <a:ln w="57150">
            <a:solidFill>
              <a:schemeClr val="tx1"/>
            </a:solidFill>
          </a:ln>
        </p:spPr>
      </p:pic>
      <p:sp>
        <p:nvSpPr>
          <p:cNvPr id="14" name="officeArt object">
            <a:extLst>
              <a:ext uri="{FF2B5EF4-FFF2-40B4-BE49-F238E27FC236}">
                <a16:creationId xmlns:a16="http://schemas.microsoft.com/office/drawing/2014/main" id="{005932A1-9906-4C20-80FC-2FA8FEE388A0}"/>
              </a:ext>
            </a:extLst>
          </p:cNvPr>
          <p:cNvSpPr/>
          <p:nvPr/>
        </p:nvSpPr>
        <p:spPr>
          <a:xfrm>
            <a:off x="2423592" y="1824472"/>
            <a:ext cx="1393520"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Loopfiets</a:t>
            </a:r>
          </a:p>
        </p:txBody>
      </p:sp>
      <p:sp>
        <p:nvSpPr>
          <p:cNvPr id="16" name="officeArt object">
            <a:extLst>
              <a:ext uri="{FF2B5EF4-FFF2-40B4-BE49-F238E27FC236}">
                <a16:creationId xmlns:a16="http://schemas.microsoft.com/office/drawing/2014/main" id="{2C73DA9A-7BE1-4C32-BADF-685BC94526C2}"/>
              </a:ext>
            </a:extLst>
          </p:cNvPr>
          <p:cNvSpPr/>
          <p:nvPr/>
        </p:nvSpPr>
        <p:spPr>
          <a:xfrm>
            <a:off x="2461338" y="3806540"/>
            <a:ext cx="1506281"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BMX</a:t>
            </a:r>
          </a:p>
        </p:txBody>
      </p:sp>
      <p:sp>
        <p:nvSpPr>
          <p:cNvPr id="18" name="officeArt object">
            <a:extLst>
              <a:ext uri="{FF2B5EF4-FFF2-40B4-BE49-F238E27FC236}">
                <a16:creationId xmlns:a16="http://schemas.microsoft.com/office/drawing/2014/main" id="{9B137245-4D3E-40F7-948E-45D535F711FE}"/>
              </a:ext>
            </a:extLst>
          </p:cNvPr>
          <p:cNvSpPr/>
          <p:nvPr/>
        </p:nvSpPr>
        <p:spPr>
          <a:xfrm>
            <a:off x="6096000" y="1822807"/>
            <a:ext cx="1812284" cy="247305"/>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MTB</a:t>
            </a:r>
          </a:p>
        </p:txBody>
      </p:sp>
      <p:sp>
        <p:nvSpPr>
          <p:cNvPr id="19" name="officeArt object">
            <a:extLst>
              <a:ext uri="{FF2B5EF4-FFF2-40B4-BE49-F238E27FC236}">
                <a16:creationId xmlns:a16="http://schemas.microsoft.com/office/drawing/2014/main" id="{F964D9E1-67FB-465B-849E-8B1BA88CE6A4}"/>
              </a:ext>
            </a:extLst>
          </p:cNvPr>
          <p:cNvSpPr/>
          <p:nvPr/>
        </p:nvSpPr>
        <p:spPr>
          <a:xfrm>
            <a:off x="5991047" y="3902963"/>
            <a:ext cx="1478959" cy="279792"/>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Scooter/step</a:t>
            </a:r>
          </a:p>
        </p:txBody>
      </p:sp>
      <p:sp>
        <p:nvSpPr>
          <p:cNvPr id="20" name="officeArt object">
            <a:extLst>
              <a:ext uri="{FF2B5EF4-FFF2-40B4-BE49-F238E27FC236}">
                <a16:creationId xmlns:a16="http://schemas.microsoft.com/office/drawing/2014/main" id="{F00F08FA-A4A7-4D34-A931-5DAA4488017D}"/>
              </a:ext>
            </a:extLst>
          </p:cNvPr>
          <p:cNvSpPr/>
          <p:nvPr/>
        </p:nvSpPr>
        <p:spPr>
          <a:xfrm>
            <a:off x="10106074" y="1827659"/>
            <a:ext cx="1409717" cy="297997"/>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Skateboard</a:t>
            </a:r>
          </a:p>
        </p:txBody>
      </p:sp>
      <p:sp>
        <p:nvSpPr>
          <p:cNvPr id="21" name="officeArt object">
            <a:extLst>
              <a:ext uri="{FF2B5EF4-FFF2-40B4-BE49-F238E27FC236}">
                <a16:creationId xmlns:a16="http://schemas.microsoft.com/office/drawing/2014/main" id="{5BD833E6-8DD0-4ED4-8A39-D28136B7BFF9}"/>
              </a:ext>
            </a:extLst>
          </p:cNvPr>
          <p:cNvSpPr/>
          <p:nvPr/>
        </p:nvSpPr>
        <p:spPr>
          <a:xfrm>
            <a:off x="10142020" y="3946437"/>
            <a:ext cx="1506281"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Rolstoel</a:t>
            </a:r>
          </a:p>
        </p:txBody>
      </p:sp>
      <p:pic>
        <p:nvPicPr>
          <p:cNvPr id="8" name="Afbeelding 7" descr="Afbeelding met buiten, gras, grond, watersport&#10;&#10;Automatisch gegenereerde beschrijving">
            <a:extLst>
              <a:ext uri="{FF2B5EF4-FFF2-40B4-BE49-F238E27FC236}">
                <a16:creationId xmlns:a16="http://schemas.microsoft.com/office/drawing/2014/main" id="{C88B3371-33F1-4E79-9AD2-CE399E16FB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636" y="4421218"/>
            <a:ext cx="3025615" cy="2016585"/>
          </a:xfrm>
          <a:prstGeom prst="rect">
            <a:avLst/>
          </a:prstGeom>
          <a:ln w="57150">
            <a:solidFill>
              <a:schemeClr val="tx1"/>
            </a:solidFill>
          </a:ln>
        </p:spPr>
      </p:pic>
      <p:sp>
        <p:nvSpPr>
          <p:cNvPr id="22" name="officeArt object">
            <a:extLst>
              <a:ext uri="{FF2B5EF4-FFF2-40B4-BE49-F238E27FC236}">
                <a16:creationId xmlns:a16="http://schemas.microsoft.com/office/drawing/2014/main" id="{941141A2-AF96-43DF-A846-2CEB31165E4F}"/>
              </a:ext>
            </a:extLst>
          </p:cNvPr>
          <p:cNvSpPr/>
          <p:nvPr/>
        </p:nvSpPr>
        <p:spPr>
          <a:xfrm>
            <a:off x="6096000" y="6015607"/>
            <a:ext cx="1506281"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w="http://schemas.openxmlformats.org/wordprocessingml/2006/main" xmlns:w10="urn:schemas-microsoft-com:office:word" xmlns:v="urn:schemas-microsoft-com:vml" xmlns:o="urn:schemas-microsoft-com:office:office" xmlns:ma14="http://schemas.microsoft.com/office/mac/drawingml/2011/main" xmlns:lc="http://schemas.openxmlformats.org/drawingml/2006/locked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Skates</a:t>
            </a:r>
          </a:p>
        </p:txBody>
      </p:sp>
    </p:spTree>
    <p:extLst>
      <p:ext uri="{BB962C8B-B14F-4D97-AF65-F5344CB8AC3E}">
        <p14:creationId xmlns:p14="http://schemas.microsoft.com/office/powerpoint/2010/main" val="130794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2718C8-5375-450A-9245-3B8106548094}"/>
              </a:ext>
            </a:extLst>
          </p:cNvPr>
          <p:cNvSpPr>
            <a:spLocks noGrp="1"/>
          </p:cNvSpPr>
          <p:nvPr>
            <p:ph type="body" sz="quarter" idx="12"/>
          </p:nvPr>
        </p:nvSpPr>
        <p:spPr>
          <a:xfrm>
            <a:off x="7896225" y="908720"/>
            <a:ext cx="4295775" cy="863600"/>
          </a:xfrm>
        </p:spPr>
        <p:txBody>
          <a:bodyPr/>
          <a:lstStyle/>
          <a:p>
            <a:r>
              <a:rPr lang="nl-NL" dirty="0"/>
              <a:t>Onze ideeën voor een </a:t>
            </a:r>
            <a:r>
              <a:rPr lang="nl-NL" dirty="0" err="1"/>
              <a:t>pumptrack</a:t>
            </a:r>
            <a:r>
              <a:rPr lang="nl-NL" dirty="0"/>
              <a:t>!</a:t>
            </a:r>
          </a:p>
        </p:txBody>
      </p:sp>
      <p:sp>
        <p:nvSpPr>
          <p:cNvPr id="11" name="Tekstvak 10">
            <a:extLst>
              <a:ext uri="{FF2B5EF4-FFF2-40B4-BE49-F238E27FC236}">
                <a16:creationId xmlns:a16="http://schemas.microsoft.com/office/drawing/2014/main" id="{8A94CE7A-12C1-434A-8683-76A3CDB61549}"/>
              </a:ext>
            </a:extLst>
          </p:cNvPr>
          <p:cNvSpPr txBox="1"/>
          <p:nvPr/>
        </p:nvSpPr>
        <p:spPr>
          <a:xfrm>
            <a:off x="3431704" y="2204864"/>
            <a:ext cx="8640960" cy="1754326"/>
          </a:xfrm>
          <a:prstGeom prst="rect">
            <a:avLst/>
          </a:prstGeom>
          <a:noFill/>
        </p:spPr>
        <p:txBody>
          <a:bodyPr wrap="square" rtlCol="0">
            <a:spAutoFit/>
          </a:bodyPr>
          <a:lstStyle/>
          <a:p>
            <a:pPr defTabSz="914400" eaLnBrk="0" fontAlgn="base" hangingPunct="0">
              <a:spcBef>
                <a:spcPct val="0"/>
              </a:spcBef>
              <a:spcAft>
                <a:spcPct val="0"/>
              </a:spcAft>
            </a:pPr>
            <a:r>
              <a:rPr lang="nl-NL" sz="1800" dirty="0">
                <a:effectLst/>
                <a:highlight>
                  <a:srgbClr val="FFFF00"/>
                </a:highlight>
                <a:latin typeface="Aktiv Grotesk Trial Thin" panose="020B0403020202020204"/>
                <a:ea typeface="Calibri" panose="020F0502020204030204" pitchFamily="34" charset="0"/>
                <a:cs typeface="Times New Roman" panose="02020603050405020304" pitchFamily="18" charset="0"/>
              </a:rPr>
              <a:t>Al een locatie op het oog? Of specifieke ideeën wat er in de PumpTrack aanwezig moet zijn? Noteer dit dan hier!</a:t>
            </a:r>
          </a:p>
          <a:p>
            <a:pPr defTabSz="914400" eaLnBrk="0" fontAlgn="base" hangingPunct="0">
              <a:spcBef>
                <a:spcPct val="0"/>
              </a:spcBef>
              <a:spcAft>
                <a:spcPct val="0"/>
              </a:spcAft>
            </a:pPr>
            <a:endParaRPr lang="nl-NL" sz="1800" dirty="0">
              <a:highlight>
                <a:srgbClr val="FFFF00"/>
              </a:highlight>
              <a:latin typeface="Aktiv Grotesk Trial Thin" panose="020B0403020202020204"/>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endParaRPr lang="nl-NL" sz="1800" dirty="0">
              <a:effectLst/>
              <a:highlight>
                <a:srgbClr val="FFFF00"/>
              </a:highlight>
              <a:latin typeface="Aktiv Grotesk Trial Thin" panose="020B0403020202020204"/>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r>
              <a:rPr lang="nl-NL" sz="1800" dirty="0">
                <a:highlight>
                  <a:srgbClr val="FFFF00"/>
                </a:highlight>
                <a:latin typeface="Aktiv Grotesk Trial Thin" panose="020B0403020202020204"/>
                <a:ea typeface="Calibri" panose="020F0502020204030204" pitchFamily="34" charset="0"/>
                <a:cs typeface="Times New Roman" panose="02020603050405020304" pitchFamily="18" charset="0"/>
              </a:rPr>
              <a:t>Voeg bijv. een foto in van de locatie, van je berichten of tekeningen</a:t>
            </a:r>
            <a:endParaRPr lang="nl-NL" sz="1800" dirty="0">
              <a:effectLst/>
              <a:latin typeface="Aktiv Grotesk Trial Thin" panose="020B0403020202020204"/>
              <a:ea typeface="Calibri" panose="020F0502020204030204" pitchFamily="34" charset="0"/>
              <a:cs typeface="Times New Roman" panose="02020603050405020304" pitchFamily="18" charset="0"/>
            </a:endParaRPr>
          </a:p>
          <a:p>
            <a:endParaRPr lang="nl-NL" dirty="0">
              <a:latin typeface="Aktiv Grotesk Trial Thin" panose="020B0403020202020204"/>
            </a:endParaRPr>
          </a:p>
        </p:txBody>
      </p:sp>
    </p:spTree>
    <p:extLst>
      <p:ext uri="{BB962C8B-B14F-4D97-AF65-F5344CB8AC3E}">
        <p14:creationId xmlns:p14="http://schemas.microsoft.com/office/powerpoint/2010/main" val="165401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buiten, lucht, boom, grond&#10;&#10;Automatisch gegenereerde beschrijving">
            <a:extLst>
              <a:ext uri="{FF2B5EF4-FFF2-40B4-BE49-F238E27FC236}">
                <a16:creationId xmlns:a16="http://schemas.microsoft.com/office/drawing/2014/main" id="{0E6E063F-B536-4657-A2AB-811823535D2D}"/>
              </a:ext>
            </a:extLst>
          </p:cNvPr>
          <p:cNvPicPr>
            <a:picLocks noGrp="1" noChangeAspect="1"/>
          </p:cNvPicPr>
          <p:nvPr>
            <p:ph type="pic" sz="quarter" idx="10"/>
          </p:nvPr>
        </p:nvPicPr>
        <p:blipFill>
          <a:blip r:embed="rId2"/>
          <a:srcRect l="23825" r="23825"/>
          <a:stretch>
            <a:fillRect/>
          </a:stretch>
        </p:blipFill>
        <p:spPr>
          <a:xfrm>
            <a:off x="5879976" y="-12700"/>
            <a:ext cx="6291118" cy="6883400"/>
          </a:xfrm>
        </p:spPr>
      </p:pic>
      <p:sp>
        <p:nvSpPr>
          <p:cNvPr id="3" name="Tijdelijke aanduiding voor tekst 2">
            <a:extLst>
              <a:ext uri="{FF2B5EF4-FFF2-40B4-BE49-F238E27FC236}">
                <a16:creationId xmlns:a16="http://schemas.microsoft.com/office/drawing/2014/main" id="{15980D63-254C-4E9A-8E5C-520ADE606CC7}"/>
              </a:ext>
            </a:extLst>
          </p:cNvPr>
          <p:cNvSpPr>
            <a:spLocks noGrp="1"/>
          </p:cNvSpPr>
          <p:nvPr>
            <p:ph type="body" sz="quarter" idx="12"/>
          </p:nvPr>
        </p:nvSpPr>
        <p:spPr>
          <a:xfrm>
            <a:off x="20906" y="980728"/>
            <a:ext cx="4295775" cy="863600"/>
          </a:xfrm>
        </p:spPr>
        <p:txBody>
          <a:bodyPr/>
          <a:lstStyle/>
          <a:p>
            <a:r>
              <a:rPr lang="nl-NL" dirty="0"/>
              <a:t>Financiën</a:t>
            </a:r>
          </a:p>
        </p:txBody>
      </p:sp>
      <p:sp>
        <p:nvSpPr>
          <p:cNvPr id="4" name="Tijdelijke aanduiding voor tekst 3">
            <a:extLst>
              <a:ext uri="{FF2B5EF4-FFF2-40B4-BE49-F238E27FC236}">
                <a16:creationId xmlns:a16="http://schemas.microsoft.com/office/drawing/2014/main" id="{086EC51A-8BC4-45D1-99FB-630BFAF10A86}"/>
              </a:ext>
            </a:extLst>
          </p:cNvPr>
          <p:cNvSpPr>
            <a:spLocks noGrp="1"/>
          </p:cNvSpPr>
          <p:nvPr>
            <p:ph type="body" sz="quarter" idx="11"/>
          </p:nvPr>
        </p:nvSpPr>
        <p:spPr>
          <a:xfrm>
            <a:off x="335360" y="2061344"/>
            <a:ext cx="5112568" cy="3815927"/>
          </a:xfrm>
        </p:spPr>
        <p:txBody>
          <a:bodyPr/>
          <a:lstStyle/>
          <a:p>
            <a:pPr>
              <a:lnSpc>
                <a:spcPct val="107000"/>
              </a:lnSpc>
              <a:spcAft>
                <a:spcPts val="800"/>
              </a:spcAft>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Een PumpTrack komt er natuurlijk niet zomaar. Het zou mooi zijn wanneer de gemeente ons initiatief ondersteunt met een financiële bijdrage maar daarnaast hebben wij ook over andere vormen van financiering nagedacht. Denk bijv. aan:</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Sponsoring</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We willen een fundraising opzetten</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Het gebruiken van een subsidie bijvoorbeeld….</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Andere mogelijke ideeën?</a:t>
            </a:r>
          </a:p>
          <a:p>
            <a:pPr lvl="0">
              <a:lnSpc>
                <a:spcPct val="107000"/>
              </a:lnSpc>
              <a:spcAft>
                <a:spcPts val="800"/>
              </a:spcAft>
            </a:pPr>
            <a:endParaRPr lang="nl-NL" sz="1400" dirty="0">
              <a:highlight>
                <a:srgbClr val="FFFF00"/>
              </a:highlight>
              <a:latin typeface="Aktiv Grotesk Trial Thin"/>
              <a:ea typeface="Calibri" panose="020F0502020204030204" pitchFamily="34" charset="0"/>
              <a:cs typeface="Times New Roman" panose="02020603050405020304" pitchFamily="18" charset="0"/>
            </a:endParaRPr>
          </a:p>
          <a:p>
            <a:pPr lvl="0">
              <a:lnSpc>
                <a:spcPct val="107000"/>
              </a:lnSpc>
              <a:spcAft>
                <a:spcPts val="800"/>
              </a:spcAft>
            </a:pPr>
            <a:r>
              <a:rPr lang="nl-NL" sz="1400" dirty="0">
                <a:solidFill>
                  <a:schemeClr val="bg1"/>
                </a:solidFill>
                <a:latin typeface="Aktiv Grotesk Trial Thin"/>
                <a:ea typeface="Calibri" panose="020F0502020204030204" pitchFamily="34" charset="0"/>
                <a:cs typeface="Times New Roman" panose="02020603050405020304" pitchFamily="18" charset="0"/>
              </a:rPr>
              <a:t>Er zijn verschillende partijen die PumpTracks in Nederland aanleggen. Vanuit onze ervaringen </a:t>
            </a:r>
            <a:br>
              <a:rPr lang="nl-NL" sz="1400" dirty="0">
                <a:solidFill>
                  <a:schemeClr val="bg1"/>
                </a:solidFill>
                <a:latin typeface="Aktiv Grotesk Trial Thin"/>
                <a:ea typeface="Calibri" panose="020F0502020204030204" pitchFamily="34" charset="0"/>
                <a:cs typeface="Times New Roman" panose="02020603050405020304" pitchFamily="18" charset="0"/>
              </a:rPr>
            </a:br>
            <a:r>
              <a:rPr lang="nl-NL" sz="1400" dirty="0">
                <a:solidFill>
                  <a:schemeClr val="bg1"/>
                </a:solidFill>
                <a:latin typeface="Aktiv Grotesk Trial Thin"/>
                <a:ea typeface="Calibri" panose="020F0502020204030204" pitchFamily="34" charset="0"/>
                <a:cs typeface="Times New Roman" panose="02020603050405020304" pitchFamily="18" charset="0"/>
              </a:rPr>
              <a:t>bij eerdere Pump Tracks is Velosolutions een bekende partij waar we vertrouwen in hebben en graag mee zouden samenwerken/in gesprek gaan.</a:t>
            </a:r>
          </a:p>
          <a:p>
            <a:endParaRPr lang="nl-NL" dirty="0"/>
          </a:p>
        </p:txBody>
      </p:sp>
      <p:sp>
        <p:nvSpPr>
          <p:cNvPr id="5" name="Tijdelijke aanduiding voor tekst 4">
            <a:extLst>
              <a:ext uri="{FF2B5EF4-FFF2-40B4-BE49-F238E27FC236}">
                <a16:creationId xmlns:a16="http://schemas.microsoft.com/office/drawing/2014/main" id="{A93EEA7E-9A10-41BB-B28C-251A122EA7DB}"/>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9563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a:extLst>
              <a:ext uri="{FF2B5EF4-FFF2-40B4-BE49-F238E27FC236}">
                <a16:creationId xmlns:a16="http://schemas.microsoft.com/office/drawing/2014/main" id="{D6056D5C-F109-4121-89AC-E1F9682705ED}"/>
              </a:ext>
            </a:extLst>
          </p:cNvPr>
          <p:cNvPicPr/>
          <p:nvPr/>
        </p:nvPicPr>
        <p:blipFill>
          <a:blip r:embed="rId2"/>
          <a:stretch>
            <a:fillRect/>
          </a:stretch>
        </p:blipFill>
        <p:spPr>
          <a:xfrm>
            <a:off x="9800" y="40728"/>
            <a:ext cx="12182200" cy="6858000"/>
          </a:xfrm>
          <a:prstGeom prst="rect">
            <a:avLst/>
          </a:prstGeom>
          <a:ln w="12700" cap="flat">
            <a:noFill/>
            <a:miter lim="400000"/>
          </a:ln>
          <a:effectLst/>
        </p:spPr>
      </p:pic>
      <p:sp>
        <p:nvSpPr>
          <p:cNvPr id="5" name="officeArt object">
            <a:extLst>
              <a:ext uri="{FF2B5EF4-FFF2-40B4-BE49-F238E27FC236}">
                <a16:creationId xmlns:a16="http://schemas.microsoft.com/office/drawing/2014/main" id="{2E8058B2-261D-4E1E-9AA8-CB8D7683D331}"/>
              </a:ext>
            </a:extLst>
          </p:cNvPr>
          <p:cNvSpPr txBox="1"/>
          <p:nvPr/>
        </p:nvSpPr>
        <p:spPr>
          <a:xfrm>
            <a:off x="-2641600" y="7513320"/>
            <a:ext cx="7338912" cy="220628"/>
          </a:xfrm>
          <a:prstGeom prst="rect">
            <a:avLst/>
          </a:prstGeom>
          <a:noFill/>
          <a:ln w="12700" cap="flat">
            <a:noFill/>
            <a:miter lim="400000"/>
          </a:ln>
          <a:effectLst/>
        </p:spPr>
        <p:txBody>
          <a:bodyPr wrap="square" lIns="50800" tIns="50800" rIns="50800" bIns="50800" numCol="1" anchor="t">
            <a:noAutofit/>
          </a:bodyPr>
          <a:lstStyle/>
          <a:p>
            <a:pPr defTabSz="457200"/>
            <a:r>
              <a:rPr lang="nl-NL" sz="1100">
                <a:solidFill>
                  <a:srgbClr val="000000"/>
                </a:solidFill>
                <a:latin typeface="Helvetica Neue"/>
                <a:ea typeface="Arial Unicode MS"/>
                <a:cs typeface="Arial Unicode MS"/>
              </a:rPr>
              <a:t> </a:t>
            </a:r>
          </a:p>
        </p:txBody>
      </p:sp>
      <p:pic>
        <p:nvPicPr>
          <p:cNvPr id="6149" name="Picture 5">
            <a:extLst>
              <a:ext uri="{FF2B5EF4-FFF2-40B4-BE49-F238E27FC236}">
                <a16:creationId xmlns:a16="http://schemas.microsoft.com/office/drawing/2014/main" id="{146510EF-4E78-4A19-A2B8-7227BDCB3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382" y="222569"/>
            <a:ext cx="183315" cy="18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7" name="officeArt object">
            <a:extLst>
              <a:ext uri="{FF2B5EF4-FFF2-40B4-BE49-F238E27FC236}">
                <a16:creationId xmlns:a16="http://schemas.microsoft.com/office/drawing/2014/main" id="{6E96D8EF-961C-4C06-B288-EAC4EF52B8B8}"/>
              </a:ext>
            </a:extLst>
          </p:cNvPr>
          <p:cNvCxnSpPr/>
          <p:nvPr/>
        </p:nvCxnSpPr>
        <p:spPr>
          <a:xfrm>
            <a:off x="10288905" y="418467"/>
            <a:ext cx="0" cy="8217"/>
          </a:xfrm>
          <a:prstGeom prst="line">
            <a:avLst/>
          </a:prstGeom>
          <a:noFill/>
          <a:ln w="6350" cap="flat">
            <a:solidFill>
              <a:srgbClr val="000000"/>
            </a:solidFill>
            <a:prstDash val="solid"/>
            <a:miter lim="400000"/>
          </a:ln>
          <a:effectLst/>
        </p:spPr>
      </p:cxnSp>
      <p:sp>
        <p:nvSpPr>
          <p:cNvPr id="6" name="Text Box 3">
            <a:extLst>
              <a:ext uri="{FF2B5EF4-FFF2-40B4-BE49-F238E27FC236}">
                <a16:creationId xmlns:a16="http://schemas.microsoft.com/office/drawing/2014/main" id="{F8DF0C9F-C079-4548-8285-286C0797C06E}"/>
              </a:ext>
            </a:extLst>
          </p:cNvPr>
          <p:cNvSpPr txBox="1">
            <a:spLocks noChangeArrowheads="1"/>
          </p:cNvSpPr>
          <p:nvPr/>
        </p:nvSpPr>
        <p:spPr bwMode="auto">
          <a:xfrm>
            <a:off x="10288905" y="213043"/>
            <a:ext cx="758178" cy="3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eaLnBrk="0" fontAlgn="base" hangingPunct="0">
              <a:spcBef>
                <a:spcPct val="0"/>
              </a:spcBef>
              <a:spcAft>
                <a:spcPct val="0"/>
              </a:spcAft>
            </a:pPr>
            <a:endParaRPr lang="de-DE" altLang="nl-NL" sz="1000">
              <a:solidFill>
                <a:srgbClr val="000000"/>
              </a:solidFill>
              <a:latin typeface="Aktiv Grotesk Trial Thin"/>
              <a:ea typeface="Arial Unicode MS"/>
              <a:cs typeface="Arial Unicode MS"/>
            </a:endParaRPr>
          </a:p>
          <a:p>
            <a:pPr eaLnBrk="0" fontAlgn="base" hangingPunct="0">
              <a:spcBef>
                <a:spcPct val="0"/>
              </a:spcBef>
              <a:spcAft>
                <a:spcPct val="0"/>
              </a:spcAft>
            </a:pPr>
            <a:r>
              <a:rPr lang="de-DE" altLang="nl-NL" sz="1000">
                <a:solidFill>
                  <a:srgbClr val="000000"/>
                </a:solidFill>
                <a:latin typeface="Aktiv Grotesk Trial Thin"/>
                <a:ea typeface="Arial Unicode MS"/>
                <a:cs typeface="Arial Unicode MS"/>
              </a:rPr>
              <a:t>PAGINA 3</a:t>
            </a:r>
            <a:endParaRPr lang="de-DE" altLang="nl-NL">
              <a:solidFill>
                <a:prstClr val="black"/>
              </a:solidFill>
              <a:latin typeface="Arial" panose="020B0604020202020204" pitchFamily="34" charset="0"/>
            </a:endParaRPr>
          </a:p>
        </p:txBody>
      </p:sp>
      <p:cxnSp>
        <p:nvCxnSpPr>
          <p:cNvPr id="9" name="officeArt object">
            <a:extLst>
              <a:ext uri="{FF2B5EF4-FFF2-40B4-BE49-F238E27FC236}">
                <a16:creationId xmlns:a16="http://schemas.microsoft.com/office/drawing/2014/main" id="{2874489D-DD35-47FB-9CAF-93ED33FABEB1}"/>
              </a:ext>
            </a:extLst>
          </p:cNvPr>
          <p:cNvCxnSpPr/>
          <p:nvPr/>
        </p:nvCxnSpPr>
        <p:spPr>
          <a:xfrm>
            <a:off x="7021830" y="418467"/>
            <a:ext cx="0" cy="8217"/>
          </a:xfrm>
          <a:prstGeom prst="line">
            <a:avLst/>
          </a:prstGeom>
          <a:noFill/>
          <a:ln w="6350" cap="flat">
            <a:solidFill>
              <a:srgbClr val="000000"/>
            </a:solidFill>
            <a:prstDash val="solid"/>
            <a:miter lim="400000"/>
          </a:ln>
          <a:effectLst/>
        </p:spPr>
      </p:cxnSp>
      <p:sp>
        <p:nvSpPr>
          <p:cNvPr id="10" name="Text Box 8">
            <a:extLst>
              <a:ext uri="{FF2B5EF4-FFF2-40B4-BE49-F238E27FC236}">
                <a16:creationId xmlns:a16="http://schemas.microsoft.com/office/drawing/2014/main" id="{D13931D0-B30B-4C1A-B6D7-61D8FA26A8F0}"/>
              </a:ext>
            </a:extLst>
          </p:cNvPr>
          <p:cNvSpPr txBox="1">
            <a:spLocks noChangeArrowheads="1"/>
          </p:cNvSpPr>
          <p:nvPr/>
        </p:nvSpPr>
        <p:spPr bwMode="auto">
          <a:xfrm>
            <a:off x="2999656" y="5503334"/>
            <a:ext cx="8860815" cy="177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algn="r" eaLnBrk="0" fontAlgn="base" hangingPunct="0">
              <a:spcBef>
                <a:spcPct val="0"/>
              </a:spcBef>
              <a:spcAft>
                <a:spcPct val="0"/>
              </a:spcAft>
            </a:pPr>
            <a:r>
              <a:rPr lang="nl-NL" altLang="nl-NL" sz="2700" b="1" dirty="0">
                <a:solidFill>
                  <a:srgbClr val="FFFFFF"/>
                </a:solidFill>
                <a:latin typeface="Aktiv Grotesk Trial" panose="020B0504020202020204"/>
                <a:ea typeface="Arial Unicode MS"/>
                <a:cs typeface="Arial Unicode MS"/>
              </a:rPr>
              <a:t>Wij denken graag vrijblijvend</a:t>
            </a:r>
            <a:br>
              <a:rPr lang="nl-NL" altLang="nl-NL" sz="2700" b="1" dirty="0">
                <a:solidFill>
                  <a:srgbClr val="FFFFFF"/>
                </a:solidFill>
                <a:latin typeface="Aktiv Grotesk Trial" panose="020B0504020202020204"/>
                <a:ea typeface="Arial Unicode MS"/>
                <a:cs typeface="Arial Unicode MS"/>
              </a:rPr>
            </a:br>
            <a:r>
              <a:rPr lang="nl-NL" altLang="nl-NL" sz="2700" b="1" dirty="0">
                <a:solidFill>
                  <a:srgbClr val="FFFFFF"/>
                </a:solidFill>
                <a:latin typeface="Aktiv Grotesk Trial" panose="020B0504020202020204"/>
                <a:ea typeface="Arial Unicode MS"/>
                <a:cs typeface="Arial Unicode MS"/>
              </a:rPr>
              <a:t> met u mee!</a:t>
            </a:r>
            <a:endParaRPr lang="nl-NL" altLang="nl-NL" b="1" dirty="0">
              <a:solidFill>
                <a:prstClr val="black"/>
              </a:solidFill>
              <a:latin typeface="Aktiv Grotesk Trial" panose="020B0504020202020204"/>
            </a:endParaRPr>
          </a:p>
        </p:txBody>
      </p:sp>
      <p:sp>
        <p:nvSpPr>
          <p:cNvPr id="12" name="officeArt object">
            <a:extLst>
              <a:ext uri="{FF2B5EF4-FFF2-40B4-BE49-F238E27FC236}">
                <a16:creationId xmlns:a16="http://schemas.microsoft.com/office/drawing/2014/main" id="{A2948891-D06B-4730-AC81-56DA1D48382B}"/>
              </a:ext>
            </a:extLst>
          </p:cNvPr>
          <p:cNvSpPr/>
          <p:nvPr/>
        </p:nvSpPr>
        <p:spPr>
          <a:xfrm>
            <a:off x="7160660" y="-70645"/>
            <a:ext cx="5269230" cy="1943100"/>
          </a:xfrm>
          <a:custGeom>
            <a:avLst/>
            <a:gdLst/>
            <a:ahLst/>
            <a:cxnLst>
              <a:cxn ang="0">
                <a:pos x="wd2" y="hd2"/>
              </a:cxn>
              <a:cxn ang="5400000">
                <a:pos x="wd2" y="hd2"/>
              </a:cxn>
              <a:cxn ang="10800000">
                <a:pos x="wd2" y="hd2"/>
              </a:cxn>
              <a:cxn ang="16200000">
                <a:pos x="wd2" y="hd2"/>
              </a:cxn>
            </a:cxnLst>
            <a:rect l="0" t="0" r="r" b="b"/>
            <a:pathLst>
              <a:path w="21600" h="21600" extrusionOk="0">
                <a:moveTo>
                  <a:pt x="0" y="553"/>
                </a:moveTo>
                <a:cubicBezTo>
                  <a:pt x="1814" y="3174"/>
                  <a:pt x="3520" y="6254"/>
                  <a:pt x="5093" y="9745"/>
                </a:cubicBezTo>
                <a:cubicBezTo>
                  <a:pt x="6375" y="12590"/>
                  <a:pt x="7669" y="15792"/>
                  <a:pt x="9366" y="16117"/>
                </a:cubicBezTo>
                <a:cubicBezTo>
                  <a:pt x="11129" y="16455"/>
                  <a:pt x="12655" y="13486"/>
                  <a:pt x="14358" y="12445"/>
                </a:cubicBezTo>
                <a:cubicBezTo>
                  <a:pt x="17320" y="10635"/>
                  <a:pt x="20366" y="14485"/>
                  <a:pt x="21600" y="21600"/>
                </a:cubicBezTo>
                <a:lnTo>
                  <a:pt x="20898" y="0"/>
                </a:lnTo>
                <a:lnTo>
                  <a:pt x="0" y="553"/>
                </a:lnTo>
                <a:close/>
              </a:path>
            </a:pathLst>
          </a:custGeom>
          <a:gradFill flip="none" rotWithShape="1">
            <a:gsLst>
              <a:gs pos="0">
                <a:srgbClr val="212122"/>
              </a:gs>
              <a:gs pos="100000">
                <a:srgbClr val="555557"/>
              </a:gs>
            </a:gsLst>
            <a:lin ang="5400000" scaled="0"/>
          </a:gradFill>
          <a:ln w="12700" cap="flat">
            <a:noFill/>
            <a:miter lim="400000"/>
          </a:ln>
          <a:effectLst/>
        </p:spPr>
        <p:txBody>
          <a:bodyPr/>
          <a:lstStyle/>
          <a:p>
            <a:pPr defTabSz="457200"/>
            <a:endParaRPr lang="nl-NL" dirty="0">
              <a:solidFill>
                <a:prstClr val="black"/>
              </a:solidFill>
              <a:latin typeface="Calibri" panose="020F0502020204030204"/>
            </a:endParaRPr>
          </a:p>
        </p:txBody>
      </p:sp>
      <p:sp>
        <p:nvSpPr>
          <p:cNvPr id="17" name="officeArt object">
            <a:extLst>
              <a:ext uri="{FF2B5EF4-FFF2-40B4-BE49-F238E27FC236}">
                <a16:creationId xmlns:a16="http://schemas.microsoft.com/office/drawing/2014/main" id="{98FB0524-23EF-4712-8676-F0BAECBD8B1D}"/>
              </a:ext>
            </a:extLst>
          </p:cNvPr>
          <p:cNvSpPr/>
          <p:nvPr/>
        </p:nvSpPr>
        <p:spPr>
          <a:xfrm>
            <a:off x="7770495" y="-166744"/>
            <a:ext cx="5036820" cy="16906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63" y="2582"/>
                  <a:pt x="3031" y="5683"/>
                  <a:pt x="4376" y="9250"/>
                </a:cubicBezTo>
                <a:cubicBezTo>
                  <a:pt x="5299" y="11695"/>
                  <a:pt x="6229" y="14429"/>
                  <a:pt x="7442" y="14811"/>
                </a:cubicBezTo>
                <a:cubicBezTo>
                  <a:pt x="9099" y="15333"/>
                  <a:pt x="10425" y="11332"/>
                  <a:pt x="11959" y="9513"/>
                </a:cubicBezTo>
                <a:cubicBezTo>
                  <a:pt x="14061" y="7019"/>
                  <a:pt x="16384" y="8655"/>
                  <a:pt x="18326" y="12247"/>
                </a:cubicBezTo>
                <a:cubicBezTo>
                  <a:pt x="19615" y="14632"/>
                  <a:pt x="20730" y="17816"/>
                  <a:pt x="21600" y="21600"/>
                </a:cubicBezTo>
              </a:path>
            </a:pathLst>
          </a:custGeom>
          <a:noFill/>
          <a:ln w="203200" cap="flat">
            <a:solidFill>
              <a:srgbClr val="D10004"/>
            </a:solidFill>
            <a:prstDash val="solid"/>
            <a:miter lim="400000"/>
          </a:ln>
          <a:effectLst/>
        </p:spPr>
        <p:txBody>
          <a:bodyPr/>
          <a:lstStyle/>
          <a:p>
            <a:pPr defTabSz="457200"/>
            <a:endParaRPr lang="nl-NL">
              <a:solidFill>
                <a:prstClr val="black"/>
              </a:solidFill>
              <a:latin typeface="Calibri" panose="020F0502020204030204"/>
            </a:endParaRPr>
          </a:p>
        </p:txBody>
      </p:sp>
      <p:sp>
        <p:nvSpPr>
          <p:cNvPr id="16" name="Tekstvak 15">
            <a:extLst>
              <a:ext uri="{FF2B5EF4-FFF2-40B4-BE49-F238E27FC236}">
                <a16:creationId xmlns:a16="http://schemas.microsoft.com/office/drawing/2014/main" id="{D2B348FA-C1B0-43AC-94B7-9A5B2FD3AC9B}"/>
              </a:ext>
            </a:extLst>
          </p:cNvPr>
          <p:cNvSpPr txBox="1"/>
          <p:nvPr/>
        </p:nvSpPr>
        <p:spPr>
          <a:xfrm>
            <a:off x="365675" y="431517"/>
            <a:ext cx="5682297" cy="707886"/>
          </a:xfrm>
          <a:prstGeom prst="rect">
            <a:avLst/>
          </a:prstGeom>
          <a:noFill/>
        </p:spPr>
        <p:txBody>
          <a:bodyPr wrap="square" rtlCol="0">
            <a:spAutoFit/>
          </a:bodyPr>
          <a:lstStyle/>
          <a:p>
            <a:pPr defTabSz="457200"/>
            <a:r>
              <a:rPr lang="nl-NL" sz="2000" b="1" dirty="0">
                <a:solidFill>
                  <a:prstClr val="black"/>
                </a:solidFill>
                <a:latin typeface="Aktiv Grotesk Trial" panose="020B0504020202020204"/>
              </a:rPr>
              <a:t>Velosolutions is wereldleider in PumpTracks en MTB routes met meer dan 300 tracks wereldwijd!</a:t>
            </a:r>
          </a:p>
        </p:txBody>
      </p:sp>
    </p:spTree>
    <p:extLst>
      <p:ext uri="{BB962C8B-B14F-4D97-AF65-F5344CB8AC3E}">
        <p14:creationId xmlns:p14="http://schemas.microsoft.com/office/powerpoint/2010/main" val="3485751832"/>
      </p:ext>
    </p:extLst>
  </p:cSld>
  <p:clrMapOvr>
    <a:masterClrMapping/>
  </p:clrMapOvr>
</p:sld>
</file>

<file path=ppt/theme/theme1.xml><?xml version="1.0" encoding="utf-8"?>
<a:theme xmlns:a="http://schemas.openxmlformats.org/drawingml/2006/main" name="Title / Cover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56000">
              <a:srgbClr val="FFFFFF"/>
            </a:gs>
            <a:gs pos="100000">
              <a:schemeClr val="bg1">
                <a:alpha val="0"/>
              </a:schemeClr>
            </a:gs>
          </a:gsLst>
          <a:lin ang="0" scaled="0"/>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losolutions Presentation Template" id="{362A495B-8B66-1248-BBEF-F6E2FAEFA9BE}" vid="{007EF5B0-491A-0A49-A2CF-C3A973555991}"/>
    </a:ext>
  </a:extLst>
</a:theme>
</file>

<file path=ppt/theme/theme2.xml><?xml version="1.0" encoding="utf-8"?>
<a:theme xmlns:a="http://schemas.openxmlformats.org/drawingml/2006/main" name="Content Pages Dark">
  <a:themeElements>
    <a:clrScheme name="Velosolutions">
      <a:dk1>
        <a:srgbClr val="202022"/>
      </a:dk1>
      <a:lt1>
        <a:srgbClr val="FFFFFF"/>
      </a:lt1>
      <a:dk2>
        <a:srgbClr val="555557"/>
      </a:dk2>
      <a:lt2>
        <a:srgbClr val="FFFFFF"/>
      </a:lt2>
      <a:accent1>
        <a:srgbClr val="D10004"/>
      </a:accent1>
      <a:accent2>
        <a:srgbClr val="D10004"/>
      </a:accent2>
      <a:accent3>
        <a:srgbClr val="D10004"/>
      </a:accent3>
      <a:accent4>
        <a:srgbClr val="D10004"/>
      </a:accent4>
      <a:accent5>
        <a:srgbClr val="D10004"/>
      </a:accent5>
      <a:accent6>
        <a:srgbClr val="D10004"/>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225F240E-E3D7-B84D-A21B-39D1FD158BEA}"/>
    </a:ext>
  </a:extLst>
</a:theme>
</file>

<file path=ppt/theme/theme3.xml><?xml version="1.0" encoding="utf-8"?>
<a:theme xmlns:a="http://schemas.openxmlformats.org/drawingml/2006/main" name="Content Pages Light 1">
  <a:themeElements>
    <a:clrScheme name="Velosolutions">
      <a:dk1>
        <a:srgbClr val="202022"/>
      </a:dk1>
      <a:lt1>
        <a:srgbClr val="FFFFFF"/>
      </a:lt1>
      <a:dk2>
        <a:srgbClr val="555557"/>
      </a:dk2>
      <a:lt2>
        <a:srgbClr val="FFFFFF"/>
      </a:lt2>
      <a:accent1>
        <a:srgbClr val="D10004"/>
      </a:accent1>
      <a:accent2>
        <a:srgbClr val="D10004"/>
      </a:accent2>
      <a:accent3>
        <a:srgbClr val="D10004"/>
      </a:accent3>
      <a:accent4>
        <a:srgbClr val="D10004"/>
      </a:accent4>
      <a:accent5>
        <a:srgbClr val="D10004"/>
      </a:accent5>
      <a:accent6>
        <a:srgbClr val="D10004"/>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D947C51A-22A3-FC40-8194-86E2C12A8354}"/>
    </a:ext>
  </a:extLst>
</a:theme>
</file>

<file path=ppt/theme/theme4.xml><?xml version="1.0" encoding="utf-8"?>
<a:theme xmlns:a="http://schemas.openxmlformats.org/drawingml/2006/main" name="Image Galleri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9F74A00F-E570-8247-9604-F20930DF965F}"/>
    </a:ext>
  </a:extLst>
</a:theme>
</file>

<file path=ppt/theme/theme5.xml><?xml version="1.0" encoding="utf-8"?>
<a:theme xmlns:a="http://schemas.openxmlformats.org/drawingml/2006/main" name="YouTube / Vimeo Vide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C9471CC1-5C04-4646-90EE-CA1A9F3C4C21}"/>
    </a:ext>
  </a:extLst>
</a:theme>
</file>

<file path=ppt/theme/theme6.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Velosolutions Presentation Template</Template>
  <TotalTime>21</TotalTime>
  <Words>1148</Words>
  <Application>Microsoft Office PowerPoint</Application>
  <PresentationFormat>Breedbeeld</PresentationFormat>
  <Paragraphs>109</Paragraphs>
  <Slides>10</Slides>
  <Notes>1</Notes>
  <HiddenSlides>0</HiddenSlides>
  <MMClips>0</MMClips>
  <ScaleCrop>false</ScaleCrop>
  <HeadingPairs>
    <vt:vector size="6" baseType="variant">
      <vt:variant>
        <vt:lpstr>Gebruikte lettertypen</vt:lpstr>
      </vt:variant>
      <vt:variant>
        <vt:i4>9</vt:i4>
      </vt:variant>
      <vt:variant>
        <vt:lpstr>Thema</vt:lpstr>
      </vt:variant>
      <vt:variant>
        <vt:i4>6</vt:i4>
      </vt:variant>
      <vt:variant>
        <vt:lpstr>Diatitels</vt:lpstr>
      </vt:variant>
      <vt:variant>
        <vt:i4>10</vt:i4>
      </vt:variant>
    </vt:vector>
  </HeadingPairs>
  <TitlesOfParts>
    <vt:vector size="25" baseType="lpstr">
      <vt:lpstr>Aktiv Grotesk Corp</vt:lpstr>
      <vt:lpstr>Aktiv Grotesk Trial</vt:lpstr>
      <vt:lpstr>Aktiv Grotesk Trial Thin</vt:lpstr>
      <vt:lpstr>Arial</vt:lpstr>
      <vt:lpstr>Calibri</vt:lpstr>
      <vt:lpstr>Calibri Light</vt:lpstr>
      <vt:lpstr>Helvetica Neue</vt:lpstr>
      <vt:lpstr>Segoe UI</vt:lpstr>
      <vt:lpstr>Wingdings</vt:lpstr>
      <vt:lpstr>Title / Cover Pages</vt:lpstr>
      <vt:lpstr>Content Pages Dark</vt:lpstr>
      <vt:lpstr>Content Pages Light 1</vt:lpstr>
      <vt:lpstr>Image Galleries</vt:lpstr>
      <vt:lpstr>YouTube / Vimeo Video</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Maxime Verdijk</dc:creator>
  <cp:lastModifiedBy>Maxime Verdijk</cp:lastModifiedBy>
  <cp:revision>3</cp:revision>
  <dcterms:created xsi:type="dcterms:W3CDTF">2021-02-24T12:07:33Z</dcterms:created>
  <dcterms:modified xsi:type="dcterms:W3CDTF">2022-07-06T19:50:43Z</dcterms:modified>
</cp:coreProperties>
</file>