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3.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4.xml" ContentType="application/vnd.openxmlformats-officedocument.theme+xml"/>
  <Override PartName="/ppt/slideLayouts/slideLayout70.xml" ContentType="application/vnd.openxmlformats-officedocument.presentationml.slideLayout+xml"/>
  <Override PartName="/ppt/theme/theme5.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4" r:id="rId1"/>
    <p:sldMasterId id="2147483656" r:id="rId2"/>
    <p:sldMasterId id="2147483708" r:id="rId3"/>
    <p:sldMasterId id="2147483703" r:id="rId4"/>
    <p:sldMasterId id="2147483676" r:id="rId5"/>
    <p:sldMasterId id="2147483743" r:id="rId6"/>
  </p:sldMasterIdLst>
  <p:notesMasterIdLst>
    <p:notesMasterId r:id="rId16"/>
  </p:notesMasterIdLst>
  <p:handoutMasterIdLst>
    <p:handoutMasterId r:id="rId17"/>
  </p:handoutMasterIdLst>
  <p:sldIdLst>
    <p:sldId id="304" r:id="rId7"/>
    <p:sldId id="303" r:id="rId8"/>
    <p:sldId id="307" r:id="rId9"/>
    <p:sldId id="309" r:id="rId10"/>
    <p:sldId id="310" r:id="rId11"/>
    <p:sldId id="311" r:id="rId12"/>
    <p:sldId id="312" r:id="rId13"/>
    <p:sldId id="258" r:id="rId14"/>
    <p:sldId id="313" r:id="rId15"/>
  </p:sldIdLst>
  <p:sldSz cx="12192000" cy="6858000"/>
  <p:notesSz cx="6858000" cy="9144000"/>
  <p:defaultTex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y Presentation" id="{4AD7DC5E-B638-C845-930C-817D24867DE0}">
          <p14:sldIdLst>
            <p14:sldId id="304"/>
            <p14:sldId id="303"/>
            <p14:sldId id="307"/>
            <p14:sldId id="309"/>
            <p14:sldId id="310"/>
            <p14:sldId id="311"/>
            <p14:sldId id="312"/>
            <p14:sldId id="258"/>
            <p14:sldId id="31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5557"/>
    <a:srgbClr val="212122"/>
    <a:srgbClr val="D1000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7EC29F-9D95-462D-9EE2-E04E9BCAAC77}" v="3" dt="2023-09-26T13:17:57.8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290"/>
  </p:normalViewPr>
  <p:slideViewPr>
    <p:cSldViewPr snapToObjects="1">
      <p:cViewPr varScale="1">
        <p:scale>
          <a:sx n="82" d="100"/>
          <a:sy n="82" d="100"/>
        </p:scale>
        <p:origin x="720" y="72"/>
      </p:cViewPr>
      <p:guideLst/>
    </p:cSldViewPr>
  </p:slideViewPr>
  <p:outlineViewPr>
    <p:cViewPr>
      <p:scale>
        <a:sx n="33" d="100"/>
        <a:sy n="33" d="100"/>
      </p:scale>
      <p:origin x="0" y="0"/>
    </p:cViewPr>
  </p:outlineViewPr>
  <p:notesTextViewPr>
    <p:cViewPr>
      <p:scale>
        <a:sx n="1" d="1"/>
        <a:sy n="1" d="1"/>
      </p:scale>
      <p:origin x="0" y="0"/>
    </p:cViewPr>
  </p:notesTextViewPr>
  <p:notesViewPr>
    <p:cSldViewPr snapToObjects="1" showGuides="1">
      <p:cViewPr varScale="1">
        <p:scale>
          <a:sx n="141" d="100"/>
          <a:sy n="141" d="100"/>
        </p:scale>
        <p:origin x="4584"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23"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xime Verdijk" userId="3795c90cfdc6cad3" providerId="LiveId" clId="{DE7EC29F-9D95-462D-9EE2-E04E9BCAAC77}"/>
    <pc:docChg chg="custSel delSld modSld modSection">
      <pc:chgData name="Maxime Verdijk" userId="3795c90cfdc6cad3" providerId="LiveId" clId="{DE7EC29F-9D95-462D-9EE2-E04E9BCAAC77}" dt="2023-09-26T13:10:24.922" v="5" actId="20577"/>
      <pc:docMkLst>
        <pc:docMk/>
      </pc:docMkLst>
      <pc:sldChg chg="del">
        <pc:chgData name="Maxime Verdijk" userId="3795c90cfdc6cad3" providerId="LiveId" clId="{DE7EC29F-9D95-462D-9EE2-E04E9BCAAC77}" dt="2023-09-26T13:09:02.726" v="0" actId="2696"/>
        <pc:sldMkLst>
          <pc:docMk/>
          <pc:sldMk cId="3839083429" sldId="308"/>
        </pc:sldMkLst>
      </pc:sldChg>
      <pc:sldChg chg="delSp modSp mod">
        <pc:chgData name="Maxime Verdijk" userId="3795c90cfdc6cad3" providerId="LiveId" clId="{DE7EC29F-9D95-462D-9EE2-E04E9BCAAC77}" dt="2023-09-26T13:10:24.922" v="5" actId="20577"/>
        <pc:sldMkLst>
          <pc:docMk/>
          <pc:sldMk cId="956318803" sldId="312"/>
        </pc:sldMkLst>
        <pc:spChg chg="mod">
          <ac:chgData name="Maxime Verdijk" userId="3795c90cfdc6cad3" providerId="LiveId" clId="{DE7EC29F-9D95-462D-9EE2-E04E9BCAAC77}" dt="2023-09-26T13:10:24.922" v="5" actId="20577"/>
          <ac:spMkLst>
            <pc:docMk/>
            <pc:sldMk cId="956318803" sldId="312"/>
            <ac:spMk id="4" creationId="{086EC51A-8BC4-45D1-99FB-630BFAF10A86}"/>
          </ac:spMkLst>
        </pc:spChg>
        <pc:spChg chg="del">
          <ac:chgData name="Maxime Verdijk" userId="3795c90cfdc6cad3" providerId="LiveId" clId="{DE7EC29F-9D95-462D-9EE2-E04E9BCAAC77}" dt="2023-09-26T13:09:35.590" v="2" actId="478"/>
          <ac:spMkLst>
            <pc:docMk/>
            <pc:sldMk cId="956318803" sldId="312"/>
            <ac:spMk id="5" creationId="{A93EEA7E-9A10-41BB-B28C-251A122EA7DB}"/>
          </ac:spMkLst>
        </pc:spChg>
        <pc:picChg chg="mod">
          <ac:chgData name="Maxime Verdijk" userId="3795c90cfdc6cad3" providerId="LiveId" clId="{DE7EC29F-9D95-462D-9EE2-E04E9BCAAC77}" dt="2023-09-26T13:10:13.143" v="3" actId="14826"/>
          <ac:picMkLst>
            <pc:docMk/>
            <pc:sldMk cId="956318803" sldId="312"/>
            <ac:picMk id="7" creationId="{0E6E063F-B536-4657-A2AB-811823535D2D}"/>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6DD16C-46CA-1446-9588-8C9E60C5428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H"/>
          </a:p>
        </p:txBody>
      </p:sp>
      <p:sp>
        <p:nvSpPr>
          <p:cNvPr id="3" name="Date Placeholder 2">
            <a:extLst>
              <a:ext uri="{FF2B5EF4-FFF2-40B4-BE49-F238E27FC236}">
                <a16:creationId xmlns:a16="http://schemas.microsoft.com/office/drawing/2014/main" id="{7990D5FF-EEAE-0B4C-869F-EF8C5D4EF6D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C00F0A-D602-EA42-B757-7FD5FA63F9F3}" type="datetimeFigureOut">
              <a:rPr lang="en-CH" smtClean="0"/>
              <a:t>09/26/2023</a:t>
            </a:fld>
            <a:endParaRPr lang="en-CH"/>
          </a:p>
        </p:txBody>
      </p:sp>
      <p:sp>
        <p:nvSpPr>
          <p:cNvPr id="4" name="Footer Placeholder 3">
            <a:extLst>
              <a:ext uri="{FF2B5EF4-FFF2-40B4-BE49-F238E27FC236}">
                <a16:creationId xmlns:a16="http://schemas.microsoft.com/office/drawing/2014/main" id="{81A47AD8-1CD2-1446-A056-8159D417BE1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H"/>
          </a:p>
        </p:txBody>
      </p:sp>
      <p:sp>
        <p:nvSpPr>
          <p:cNvPr id="5" name="Slide Number Placeholder 4">
            <a:extLst>
              <a:ext uri="{FF2B5EF4-FFF2-40B4-BE49-F238E27FC236}">
                <a16:creationId xmlns:a16="http://schemas.microsoft.com/office/drawing/2014/main" id="{7A27315A-5EC3-2D40-A672-6216C49B890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A5A164D-C587-8142-B6AD-6B511CD56528}" type="slidenum">
              <a:rPr lang="en-CH" smtClean="0"/>
              <a:t>‹nr.›</a:t>
            </a:fld>
            <a:endParaRPr lang="en-CH"/>
          </a:p>
        </p:txBody>
      </p:sp>
    </p:spTree>
    <p:extLst>
      <p:ext uri="{BB962C8B-B14F-4D97-AF65-F5344CB8AC3E}">
        <p14:creationId xmlns:p14="http://schemas.microsoft.com/office/powerpoint/2010/main" val="39239120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DF587C-0376-764D-9A6D-8EB13B27F0FE}" type="datetimeFigureOut">
              <a:rPr lang="en-CH" smtClean="0"/>
              <a:t>09/26/2023</a:t>
            </a:fld>
            <a:endParaRPr lang="en-C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48D54D-EF2A-9640-86CF-184EA57BC77B}" type="slidenum">
              <a:rPr lang="en-CH" smtClean="0"/>
              <a:t>‹nr.›</a:t>
            </a:fld>
            <a:endParaRPr lang="en-CH"/>
          </a:p>
        </p:txBody>
      </p:sp>
    </p:spTree>
    <p:extLst>
      <p:ext uri="{BB962C8B-B14F-4D97-AF65-F5344CB8AC3E}">
        <p14:creationId xmlns:p14="http://schemas.microsoft.com/office/powerpoint/2010/main" val="725411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48D54D-EF2A-9640-86CF-184EA57BC77B}" type="slidenum">
              <a:rPr kumimoji="0" lang="en-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55600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2.xml"/><Relationship Id="rId5" Type="http://schemas.microsoft.com/office/2007/relationships/hdphoto" Target="../media/hdphoto2.wdp"/><Relationship Id="rId4" Type="http://schemas.openxmlformats.org/officeDocument/2006/relationships/image" Target="../media/image8.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Master" Target="../slideMasters/slideMaster5.xml"/><Relationship Id="rId1" Type="http://schemas.openxmlformats.org/officeDocument/2006/relationships/video" Target="https://www.youtube.com/embed/cFtLF2Qbq08?feature=oembed" TargetMode="Externa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Left Aligne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76BCEBB-351F-5440-AEB7-70B9DE9D1109}"/>
              </a:ext>
            </a:extLst>
          </p:cNvPr>
          <p:cNvSpPr>
            <a:spLocks noGrp="1"/>
          </p:cNvSpPr>
          <p:nvPr>
            <p:ph type="pic" sz="quarter" idx="10" hasCustomPrompt="1"/>
          </p:nvPr>
        </p:nvSpPr>
        <p:spPr>
          <a:xfrm>
            <a:off x="-30377" y="1390472"/>
            <a:ext cx="12269505" cy="5658192"/>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1 h 10001"/>
              <a:gd name="connsiteX1" fmla="*/ 1112 w 10000"/>
              <a:gd name="connsiteY1" fmla="*/ 0 h 10001"/>
              <a:gd name="connsiteX2" fmla="*/ 10000 w 10000"/>
              <a:gd name="connsiteY2" fmla="*/ 1 h 10001"/>
              <a:gd name="connsiteX3" fmla="*/ 10000 w 10000"/>
              <a:gd name="connsiteY3" fmla="*/ 10001 h 10001"/>
              <a:gd name="connsiteX4" fmla="*/ 0 w 10000"/>
              <a:gd name="connsiteY4" fmla="*/ 10001 h 10001"/>
              <a:gd name="connsiteX5" fmla="*/ 0 w 10000"/>
              <a:gd name="connsiteY5" fmla="*/ 1 h 10001"/>
              <a:gd name="connsiteX0" fmla="*/ 0 w 10000"/>
              <a:gd name="connsiteY0" fmla="*/ 22 h 10022"/>
              <a:gd name="connsiteX1" fmla="*/ 1112 w 10000"/>
              <a:gd name="connsiteY1" fmla="*/ 21 h 10022"/>
              <a:gd name="connsiteX2" fmla="*/ 5965 w 10000"/>
              <a:gd name="connsiteY2" fmla="*/ 0 h 10022"/>
              <a:gd name="connsiteX3" fmla="*/ 10000 w 10000"/>
              <a:gd name="connsiteY3" fmla="*/ 22 h 10022"/>
              <a:gd name="connsiteX4" fmla="*/ 10000 w 10000"/>
              <a:gd name="connsiteY4" fmla="*/ 10022 h 10022"/>
              <a:gd name="connsiteX5" fmla="*/ 0 w 10000"/>
              <a:gd name="connsiteY5" fmla="*/ 10022 h 10022"/>
              <a:gd name="connsiteX6" fmla="*/ 0 w 10000"/>
              <a:gd name="connsiteY6" fmla="*/ 22 h 10022"/>
              <a:gd name="connsiteX0" fmla="*/ 0 w 10000"/>
              <a:gd name="connsiteY0" fmla="*/ 1 h 10001"/>
              <a:gd name="connsiteX1" fmla="*/ 1112 w 10000"/>
              <a:gd name="connsiteY1" fmla="*/ 0 h 10001"/>
              <a:gd name="connsiteX2" fmla="*/ 6128 w 10000"/>
              <a:gd name="connsiteY2" fmla="*/ 750 h 10001"/>
              <a:gd name="connsiteX3" fmla="*/ 10000 w 10000"/>
              <a:gd name="connsiteY3" fmla="*/ 1 h 10001"/>
              <a:gd name="connsiteX4" fmla="*/ 10000 w 10000"/>
              <a:gd name="connsiteY4" fmla="*/ 10001 h 10001"/>
              <a:gd name="connsiteX5" fmla="*/ 0 w 10000"/>
              <a:gd name="connsiteY5" fmla="*/ 10001 h 10001"/>
              <a:gd name="connsiteX6" fmla="*/ 0 w 10000"/>
              <a:gd name="connsiteY6" fmla="*/ 1 h 10001"/>
              <a:gd name="connsiteX0" fmla="*/ 3889 w 13889"/>
              <a:gd name="connsiteY0" fmla="*/ 1 h 12524"/>
              <a:gd name="connsiteX1" fmla="*/ 5001 w 13889"/>
              <a:gd name="connsiteY1" fmla="*/ 0 h 12524"/>
              <a:gd name="connsiteX2" fmla="*/ 10017 w 13889"/>
              <a:gd name="connsiteY2" fmla="*/ 750 h 12524"/>
              <a:gd name="connsiteX3" fmla="*/ 13889 w 13889"/>
              <a:gd name="connsiteY3" fmla="*/ 1 h 12524"/>
              <a:gd name="connsiteX4" fmla="*/ 13889 w 13889"/>
              <a:gd name="connsiteY4" fmla="*/ 10001 h 12524"/>
              <a:gd name="connsiteX5" fmla="*/ 0 w 13889"/>
              <a:gd name="connsiteY5" fmla="*/ 12524 h 12524"/>
              <a:gd name="connsiteX6" fmla="*/ 3889 w 13889"/>
              <a:gd name="connsiteY6" fmla="*/ 1 h 12524"/>
              <a:gd name="connsiteX0" fmla="*/ 3889 w 22926"/>
              <a:gd name="connsiteY0" fmla="*/ 1 h 12545"/>
              <a:gd name="connsiteX1" fmla="*/ 5001 w 22926"/>
              <a:gd name="connsiteY1" fmla="*/ 0 h 12545"/>
              <a:gd name="connsiteX2" fmla="*/ 10017 w 22926"/>
              <a:gd name="connsiteY2" fmla="*/ 750 h 12545"/>
              <a:gd name="connsiteX3" fmla="*/ 13889 w 22926"/>
              <a:gd name="connsiteY3" fmla="*/ 1 h 12545"/>
              <a:gd name="connsiteX4" fmla="*/ 22926 w 22926"/>
              <a:gd name="connsiteY4" fmla="*/ 12545 h 12545"/>
              <a:gd name="connsiteX5" fmla="*/ 0 w 22926"/>
              <a:gd name="connsiteY5" fmla="*/ 12524 h 12545"/>
              <a:gd name="connsiteX6" fmla="*/ 3889 w 22926"/>
              <a:gd name="connsiteY6" fmla="*/ 1 h 12545"/>
              <a:gd name="connsiteX0" fmla="*/ 3889 w 22926"/>
              <a:gd name="connsiteY0" fmla="*/ 1 h 12545"/>
              <a:gd name="connsiteX1" fmla="*/ 5001 w 22926"/>
              <a:gd name="connsiteY1" fmla="*/ 0 h 12545"/>
              <a:gd name="connsiteX2" fmla="*/ 10017 w 22926"/>
              <a:gd name="connsiteY2" fmla="*/ 750 h 12545"/>
              <a:gd name="connsiteX3" fmla="*/ 22909 w 22926"/>
              <a:gd name="connsiteY3" fmla="*/ 2524 h 12545"/>
              <a:gd name="connsiteX4" fmla="*/ 22926 w 22926"/>
              <a:gd name="connsiteY4" fmla="*/ 12545 h 12545"/>
              <a:gd name="connsiteX5" fmla="*/ 0 w 22926"/>
              <a:gd name="connsiteY5" fmla="*/ 12524 h 12545"/>
              <a:gd name="connsiteX6" fmla="*/ 3889 w 22926"/>
              <a:gd name="connsiteY6" fmla="*/ 1 h 12545"/>
              <a:gd name="connsiteX0" fmla="*/ 0 w 22926"/>
              <a:gd name="connsiteY0" fmla="*/ 2357 h 12545"/>
              <a:gd name="connsiteX1" fmla="*/ 5001 w 22926"/>
              <a:gd name="connsiteY1" fmla="*/ 0 h 12545"/>
              <a:gd name="connsiteX2" fmla="*/ 10017 w 22926"/>
              <a:gd name="connsiteY2" fmla="*/ 750 h 12545"/>
              <a:gd name="connsiteX3" fmla="*/ 22909 w 22926"/>
              <a:gd name="connsiteY3" fmla="*/ 2524 h 12545"/>
              <a:gd name="connsiteX4" fmla="*/ 22926 w 22926"/>
              <a:gd name="connsiteY4" fmla="*/ 12545 h 12545"/>
              <a:gd name="connsiteX5" fmla="*/ 0 w 22926"/>
              <a:gd name="connsiteY5" fmla="*/ 12524 h 12545"/>
              <a:gd name="connsiteX6" fmla="*/ 0 w 22926"/>
              <a:gd name="connsiteY6" fmla="*/ 2357 h 12545"/>
              <a:gd name="connsiteX0" fmla="*/ 0 w 22926"/>
              <a:gd name="connsiteY0" fmla="*/ 1607 h 11795"/>
              <a:gd name="connsiteX1" fmla="*/ 8138 w 22926"/>
              <a:gd name="connsiteY1" fmla="*/ 3107 h 11795"/>
              <a:gd name="connsiteX2" fmla="*/ 10017 w 22926"/>
              <a:gd name="connsiteY2" fmla="*/ 0 h 11795"/>
              <a:gd name="connsiteX3" fmla="*/ 22909 w 22926"/>
              <a:gd name="connsiteY3" fmla="*/ 1774 h 11795"/>
              <a:gd name="connsiteX4" fmla="*/ 22926 w 22926"/>
              <a:gd name="connsiteY4" fmla="*/ 11795 h 11795"/>
              <a:gd name="connsiteX5" fmla="*/ 0 w 22926"/>
              <a:gd name="connsiteY5" fmla="*/ 11774 h 11795"/>
              <a:gd name="connsiteX6" fmla="*/ 0 w 22926"/>
              <a:gd name="connsiteY6" fmla="*/ 1607 h 11795"/>
              <a:gd name="connsiteX0" fmla="*/ 0 w 22926"/>
              <a:gd name="connsiteY0" fmla="*/ 189 h 10377"/>
              <a:gd name="connsiteX1" fmla="*/ 8138 w 22926"/>
              <a:gd name="connsiteY1" fmla="*/ 1689 h 10377"/>
              <a:gd name="connsiteX2" fmla="*/ 12909 w 22926"/>
              <a:gd name="connsiteY2" fmla="*/ 0 h 10377"/>
              <a:gd name="connsiteX3" fmla="*/ 22909 w 22926"/>
              <a:gd name="connsiteY3" fmla="*/ 356 h 10377"/>
              <a:gd name="connsiteX4" fmla="*/ 22926 w 22926"/>
              <a:gd name="connsiteY4" fmla="*/ 10377 h 10377"/>
              <a:gd name="connsiteX5" fmla="*/ 0 w 22926"/>
              <a:gd name="connsiteY5" fmla="*/ 10356 h 10377"/>
              <a:gd name="connsiteX6" fmla="*/ 0 w 22926"/>
              <a:gd name="connsiteY6" fmla="*/ 189 h 10377"/>
              <a:gd name="connsiteX0" fmla="*/ 0 w 22926"/>
              <a:gd name="connsiteY0" fmla="*/ 189 h 10377"/>
              <a:gd name="connsiteX1" fmla="*/ 4184 w 22926"/>
              <a:gd name="connsiteY1" fmla="*/ 981 h 10377"/>
              <a:gd name="connsiteX2" fmla="*/ 8138 w 22926"/>
              <a:gd name="connsiteY2" fmla="*/ 1689 h 10377"/>
              <a:gd name="connsiteX3" fmla="*/ 12909 w 22926"/>
              <a:gd name="connsiteY3" fmla="*/ 0 h 10377"/>
              <a:gd name="connsiteX4" fmla="*/ 22909 w 22926"/>
              <a:gd name="connsiteY4" fmla="*/ 356 h 10377"/>
              <a:gd name="connsiteX5" fmla="*/ 22926 w 22926"/>
              <a:gd name="connsiteY5" fmla="*/ 10377 h 10377"/>
              <a:gd name="connsiteX6" fmla="*/ 0 w 22926"/>
              <a:gd name="connsiteY6" fmla="*/ 10356 h 10377"/>
              <a:gd name="connsiteX7" fmla="*/ 0 w 22926"/>
              <a:gd name="connsiteY7" fmla="*/ 189 h 10377"/>
              <a:gd name="connsiteX0" fmla="*/ 0 w 22926"/>
              <a:gd name="connsiteY0" fmla="*/ 189 h 10377"/>
              <a:gd name="connsiteX1" fmla="*/ 3939 w 22926"/>
              <a:gd name="connsiteY1" fmla="*/ 793 h 10377"/>
              <a:gd name="connsiteX2" fmla="*/ 8138 w 22926"/>
              <a:gd name="connsiteY2" fmla="*/ 1689 h 10377"/>
              <a:gd name="connsiteX3" fmla="*/ 12909 w 22926"/>
              <a:gd name="connsiteY3" fmla="*/ 0 h 10377"/>
              <a:gd name="connsiteX4" fmla="*/ 22909 w 22926"/>
              <a:gd name="connsiteY4" fmla="*/ 356 h 10377"/>
              <a:gd name="connsiteX5" fmla="*/ 22926 w 22926"/>
              <a:gd name="connsiteY5" fmla="*/ 10377 h 10377"/>
              <a:gd name="connsiteX6" fmla="*/ 0 w 22926"/>
              <a:gd name="connsiteY6" fmla="*/ 10356 h 10377"/>
              <a:gd name="connsiteX7" fmla="*/ 0 w 22926"/>
              <a:gd name="connsiteY7" fmla="*/ 189 h 10377"/>
              <a:gd name="connsiteX0" fmla="*/ 0 w 22926"/>
              <a:gd name="connsiteY0" fmla="*/ 189 h 10377"/>
              <a:gd name="connsiteX1" fmla="*/ 3939 w 22926"/>
              <a:gd name="connsiteY1" fmla="*/ 793 h 10377"/>
              <a:gd name="connsiteX2" fmla="*/ 8138 w 22926"/>
              <a:gd name="connsiteY2" fmla="*/ 1689 h 10377"/>
              <a:gd name="connsiteX3" fmla="*/ 12909 w 22926"/>
              <a:gd name="connsiteY3" fmla="*/ 0 h 10377"/>
              <a:gd name="connsiteX4" fmla="*/ 22909 w 22926"/>
              <a:gd name="connsiteY4" fmla="*/ 356 h 10377"/>
              <a:gd name="connsiteX5" fmla="*/ 22926 w 22926"/>
              <a:gd name="connsiteY5" fmla="*/ 10377 h 10377"/>
              <a:gd name="connsiteX6" fmla="*/ 0 w 22926"/>
              <a:gd name="connsiteY6" fmla="*/ 10356 h 10377"/>
              <a:gd name="connsiteX7" fmla="*/ 0 w 22926"/>
              <a:gd name="connsiteY7" fmla="*/ 189 h 10377"/>
              <a:gd name="connsiteX0" fmla="*/ 0 w 22926"/>
              <a:gd name="connsiteY0" fmla="*/ 152 h 10340"/>
              <a:gd name="connsiteX1" fmla="*/ 3939 w 22926"/>
              <a:gd name="connsiteY1" fmla="*/ 756 h 10340"/>
              <a:gd name="connsiteX2" fmla="*/ 8138 w 22926"/>
              <a:gd name="connsiteY2" fmla="*/ 1652 h 10340"/>
              <a:gd name="connsiteX3" fmla="*/ 13710 w 22926"/>
              <a:gd name="connsiteY3" fmla="*/ 67 h 10340"/>
              <a:gd name="connsiteX4" fmla="*/ 22909 w 22926"/>
              <a:gd name="connsiteY4" fmla="*/ 319 h 10340"/>
              <a:gd name="connsiteX5" fmla="*/ 22926 w 22926"/>
              <a:gd name="connsiteY5" fmla="*/ 10340 h 10340"/>
              <a:gd name="connsiteX6" fmla="*/ 0 w 22926"/>
              <a:gd name="connsiteY6" fmla="*/ 10319 h 10340"/>
              <a:gd name="connsiteX7" fmla="*/ 0 w 22926"/>
              <a:gd name="connsiteY7" fmla="*/ 152 h 10340"/>
              <a:gd name="connsiteX0" fmla="*/ 0 w 22926"/>
              <a:gd name="connsiteY0" fmla="*/ 460 h 10648"/>
              <a:gd name="connsiteX1" fmla="*/ 3939 w 22926"/>
              <a:gd name="connsiteY1" fmla="*/ 1064 h 10648"/>
              <a:gd name="connsiteX2" fmla="*/ 8138 w 22926"/>
              <a:gd name="connsiteY2" fmla="*/ 1960 h 10648"/>
              <a:gd name="connsiteX3" fmla="*/ 13203 w 22926"/>
              <a:gd name="connsiteY3" fmla="*/ 0 h 10648"/>
              <a:gd name="connsiteX4" fmla="*/ 22909 w 22926"/>
              <a:gd name="connsiteY4" fmla="*/ 627 h 10648"/>
              <a:gd name="connsiteX5" fmla="*/ 22926 w 22926"/>
              <a:gd name="connsiteY5" fmla="*/ 10648 h 10648"/>
              <a:gd name="connsiteX6" fmla="*/ 0 w 22926"/>
              <a:gd name="connsiteY6" fmla="*/ 10627 h 10648"/>
              <a:gd name="connsiteX7" fmla="*/ 0 w 22926"/>
              <a:gd name="connsiteY7" fmla="*/ 460 h 10648"/>
              <a:gd name="connsiteX0" fmla="*/ 0 w 22926"/>
              <a:gd name="connsiteY0" fmla="*/ 781 h 10969"/>
              <a:gd name="connsiteX1" fmla="*/ 3939 w 22926"/>
              <a:gd name="connsiteY1" fmla="*/ 1385 h 10969"/>
              <a:gd name="connsiteX2" fmla="*/ 8138 w 22926"/>
              <a:gd name="connsiteY2" fmla="*/ 2281 h 10969"/>
              <a:gd name="connsiteX3" fmla="*/ 13203 w 22926"/>
              <a:gd name="connsiteY3" fmla="*/ 321 h 10969"/>
              <a:gd name="connsiteX4" fmla="*/ 22909 w 22926"/>
              <a:gd name="connsiteY4" fmla="*/ 948 h 10969"/>
              <a:gd name="connsiteX5" fmla="*/ 22926 w 22926"/>
              <a:gd name="connsiteY5" fmla="*/ 10969 h 10969"/>
              <a:gd name="connsiteX6" fmla="*/ 0 w 22926"/>
              <a:gd name="connsiteY6" fmla="*/ 10948 h 10969"/>
              <a:gd name="connsiteX7" fmla="*/ 0 w 22926"/>
              <a:gd name="connsiteY7" fmla="*/ 781 h 10969"/>
              <a:gd name="connsiteX0" fmla="*/ 0 w 22926"/>
              <a:gd name="connsiteY0" fmla="*/ 523 h 10711"/>
              <a:gd name="connsiteX1" fmla="*/ 3939 w 22926"/>
              <a:gd name="connsiteY1" fmla="*/ 1127 h 10711"/>
              <a:gd name="connsiteX2" fmla="*/ 8040 w 22926"/>
              <a:gd name="connsiteY2" fmla="*/ 2315 h 10711"/>
              <a:gd name="connsiteX3" fmla="*/ 13203 w 22926"/>
              <a:gd name="connsiteY3" fmla="*/ 63 h 10711"/>
              <a:gd name="connsiteX4" fmla="*/ 22909 w 22926"/>
              <a:gd name="connsiteY4" fmla="*/ 690 h 10711"/>
              <a:gd name="connsiteX5" fmla="*/ 22926 w 22926"/>
              <a:gd name="connsiteY5" fmla="*/ 10711 h 10711"/>
              <a:gd name="connsiteX6" fmla="*/ 0 w 22926"/>
              <a:gd name="connsiteY6" fmla="*/ 10690 h 10711"/>
              <a:gd name="connsiteX7" fmla="*/ 0 w 22926"/>
              <a:gd name="connsiteY7" fmla="*/ 523 h 10711"/>
              <a:gd name="connsiteX0" fmla="*/ 0 w 22926"/>
              <a:gd name="connsiteY0" fmla="*/ 502 h 10690"/>
              <a:gd name="connsiteX1" fmla="*/ 3939 w 22926"/>
              <a:gd name="connsiteY1" fmla="*/ 1106 h 10690"/>
              <a:gd name="connsiteX2" fmla="*/ 8171 w 22926"/>
              <a:gd name="connsiteY2" fmla="*/ 1919 h 10690"/>
              <a:gd name="connsiteX3" fmla="*/ 13203 w 22926"/>
              <a:gd name="connsiteY3" fmla="*/ 42 h 10690"/>
              <a:gd name="connsiteX4" fmla="*/ 22909 w 22926"/>
              <a:gd name="connsiteY4" fmla="*/ 669 h 10690"/>
              <a:gd name="connsiteX5" fmla="*/ 22926 w 22926"/>
              <a:gd name="connsiteY5" fmla="*/ 10690 h 10690"/>
              <a:gd name="connsiteX6" fmla="*/ 0 w 22926"/>
              <a:gd name="connsiteY6" fmla="*/ 10669 h 10690"/>
              <a:gd name="connsiteX7" fmla="*/ 0 w 22926"/>
              <a:gd name="connsiteY7" fmla="*/ 502 h 10690"/>
              <a:gd name="connsiteX0" fmla="*/ 0 w 22926"/>
              <a:gd name="connsiteY0" fmla="*/ 502 h 10690"/>
              <a:gd name="connsiteX1" fmla="*/ 3939 w 22926"/>
              <a:gd name="connsiteY1" fmla="*/ 1106 h 10690"/>
              <a:gd name="connsiteX2" fmla="*/ 8171 w 22926"/>
              <a:gd name="connsiteY2" fmla="*/ 1919 h 10690"/>
              <a:gd name="connsiteX3" fmla="*/ 13203 w 22926"/>
              <a:gd name="connsiteY3" fmla="*/ 42 h 10690"/>
              <a:gd name="connsiteX4" fmla="*/ 22909 w 22926"/>
              <a:gd name="connsiteY4" fmla="*/ 669 h 10690"/>
              <a:gd name="connsiteX5" fmla="*/ 22926 w 22926"/>
              <a:gd name="connsiteY5" fmla="*/ 10690 h 10690"/>
              <a:gd name="connsiteX6" fmla="*/ 0 w 22926"/>
              <a:gd name="connsiteY6" fmla="*/ 10669 h 10690"/>
              <a:gd name="connsiteX7" fmla="*/ 0 w 22926"/>
              <a:gd name="connsiteY7" fmla="*/ 502 h 10690"/>
              <a:gd name="connsiteX0" fmla="*/ 0 w 22959"/>
              <a:gd name="connsiteY0" fmla="*/ 856 h 10690"/>
              <a:gd name="connsiteX1" fmla="*/ 3972 w 22959"/>
              <a:gd name="connsiteY1" fmla="*/ 1106 h 10690"/>
              <a:gd name="connsiteX2" fmla="*/ 8204 w 22959"/>
              <a:gd name="connsiteY2" fmla="*/ 1919 h 10690"/>
              <a:gd name="connsiteX3" fmla="*/ 13236 w 22959"/>
              <a:gd name="connsiteY3" fmla="*/ 42 h 10690"/>
              <a:gd name="connsiteX4" fmla="*/ 22942 w 22959"/>
              <a:gd name="connsiteY4" fmla="*/ 669 h 10690"/>
              <a:gd name="connsiteX5" fmla="*/ 22959 w 22959"/>
              <a:gd name="connsiteY5" fmla="*/ 10690 h 10690"/>
              <a:gd name="connsiteX6" fmla="*/ 33 w 22959"/>
              <a:gd name="connsiteY6" fmla="*/ 10669 h 10690"/>
              <a:gd name="connsiteX7" fmla="*/ 0 w 22959"/>
              <a:gd name="connsiteY7" fmla="*/ 856 h 10690"/>
              <a:gd name="connsiteX0" fmla="*/ 0 w 22959"/>
              <a:gd name="connsiteY0" fmla="*/ 4071 h 13905"/>
              <a:gd name="connsiteX1" fmla="*/ 5949 w 22959"/>
              <a:gd name="connsiteY1" fmla="*/ 5 h 13905"/>
              <a:gd name="connsiteX2" fmla="*/ 8204 w 22959"/>
              <a:gd name="connsiteY2" fmla="*/ 5134 h 13905"/>
              <a:gd name="connsiteX3" fmla="*/ 13236 w 22959"/>
              <a:gd name="connsiteY3" fmla="*/ 3257 h 13905"/>
              <a:gd name="connsiteX4" fmla="*/ 22942 w 22959"/>
              <a:gd name="connsiteY4" fmla="*/ 3884 h 13905"/>
              <a:gd name="connsiteX5" fmla="*/ 22959 w 22959"/>
              <a:gd name="connsiteY5" fmla="*/ 13905 h 13905"/>
              <a:gd name="connsiteX6" fmla="*/ 33 w 22959"/>
              <a:gd name="connsiteY6" fmla="*/ 13884 h 13905"/>
              <a:gd name="connsiteX7" fmla="*/ 0 w 22959"/>
              <a:gd name="connsiteY7" fmla="*/ 4071 h 13905"/>
              <a:gd name="connsiteX0" fmla="*/ 0 w 22959"/>
              <a:gd name="connsiteY0" fmla="*/ 4098 h 13932"/>
              <a:gd name="connsiteX1" fmla="*/ 5949 w 22959"/>
              <a:gd name="connsiteY1" fmla="*/ 32 h 13932"/>
              <a:gd name="connsiteX2" fmla="*/ 10573 w 22959"/>
              <a:gd name="connsiteY2" fmla="*/ 2242 h 13932"/>
              <a:gd name="connsiteX3" fmla="*/ 13236 w 22959"/>
              <a:gd name="connsiteY3" fmla="*/ 3284 h 13932"/>
              <a:gd name="connsiteX4" fmla="*/ 22942 w 22959"/>
              <a:gd name="connsiteY4" fmla="*/ 3911 h 13932"/>
              <a:gd name="connsiteX5" fmla="*/ 22959 w 22959"/>
              <a:gd name="connsiteY5" fmla="*/ 13932 h 13932"/>
              <a:gd name="connsiteX6" fmla="*/ 33 w 22959"/>
              <a:gd name="connsiteY6" fmla="*/ 13911 h 13932"/>
              <a:gd name="connsiteX7" fmla="*/ 0 w 22959"/>
              <a:gd name="connsiteY7" fmla="*/ 4098 h 13932"/>
              <a:gd name="connsiteX0" fmla="*/ 0 w 22959"/>
              <a:gd name="connsiteY0" fmla="*/ 4098 h 13932"/>
              <a:gd name="connsiteX1" fmla="*/ 5949 w 22959"/>
              <a:gd name="connsiteY1" fmla="*/ 32 h 13932"/>
              <a:gd name="connsiteX2" fmla="*/ 10573 w 22959"/>
              <a:gd name="connsiteY2" fmla="*/ 2242 h 13932"/>
              <a:gd name="connsiteX3" fmla="*/ 13236 w 22959"/>
              <a:gd name="connsiteY3" fmla="*/ 3284 h 13932"/>
              <a:gd name="connsiteX4" fmla="*/ 17992 w 22959"/>
              <a:gd name="connsiteY4" fmla="*/ 3639 h 13932"/>
              <a:gd name="connsiteX5" fmla="*/ 22942 w 22959"/>
              <a:gd name="connsiteY5" fmla="*/ 3911 h 13932"/>
              <a:gd name="connsiteX6" fmla="*/ 22959 w 22959"/>
              <a:gd name="connsiteY6" fmla="*/ 13932 h 13932"/>
              <a:gd name="connsiteX7" fmla="*/ 33 w 22959"/>
              <a:gd name="connsiteY7" fmla="*/ 13911 h 13932"/>
              <a:gd name="connsiteX8" fmla="*/ 0 w 22959"/>
              <a:gd name="connsiteY8" fmla="*/ 4098 h 13932"/>
              <a:gd name="connsiteX0" fmla="*/ 0 w 22959"/>
              <a:gd name="connsiteY0" fmla="*/ 4098 h 13932"/>
              <a:gd name="connsiteX1" fmla="*/ 5949 w 22959"/>
              <a:gd name="connsiteY1" fmla="*/ 32 h 13932"/>
              <a:gd name="connsiteX2" fmla="*/ 10573 w 22959"/>
              <a:gd name="connsiteY2" fmla="*/ 2242 h 13932"/>
              <a:gd name="connsiteX3" fmla="*/ 13236 w 22959"/>
              <a:gd name="connsiteY3" fmla="*/ 3284 h 13932"/>
              <a:gd name="connsiteX4" fmla="*/ 17583 w 22959"/>
              <a:gd name="connsiteY4" fmla="*/ 1617 h 13932"/>
              <a:gd name="connsiteX5" fmla="*/ 22942 w 22959"/>
              <a:gd name="connsiteY5" fmla="*/ 3911 h 13932"/>
              <a:gd name="connsiteX6" fmla="*/ 22959 w 22959"/>
              <a:gd name="connsiteY6" fmla="*/ 13932 h 13932"/>
              <a:gd name="connsiteX7" fmla="*/ 33 w 22959"/>
              <a:gd name="connsiteY7" fmla="*/ 13911 h 13932"/>
              <a:gd name="connsiteX8" fmla="*/ 0 w 22959"/>
              <a:gd name="connsiteY8" fmla="*/ 4098 h 13932"/>
              <a:gd name="connsiteX0" fmla="*/ 0 w 23285"/>
              <a:gd name="connsiteY0" fmla="*/ 4098 h 13932"/>
              <a:gd name="connsiteX1" fmla="*/ 5949 w 23285"/>
              <a:gd name="connsiteY1" fmla="*/ 32 h 13932"/>
              <a:gd name="connsiteX2" fmla="*/ 10573 w 23285"/>
              <a:gd name="connsiteY2" fmla="*/ 2242 h 13932"/>
              <a:gd name="connsiteX3" fmla="*/ 13236 w 23285"/>
              <a:gd name="connsiteY3" fmla="*/ 3284 h 13932"/>
              <a:gd name="connsiteX4" fmla="*/ 17583 w 23285"/>
              <a:gd name="connsiteY4" fmla="*/ 1617 h 13932"/>
              <a:gd name="connsiteX5" fmla="*/ 23285 w 23285"/>
              <a:gd name="connsiteY5" fmla="*/ 5662 h 13932"/>
              <a:gd name="connsiteX6" fmla="*/ 22959 w 23285"/>
              <a:gd name="connsiteY6" fmla="*/ 13932 h 13932"/>
              <a:gd name="connsiteX7" fmla="*/ 33 w 23285"/>
              <a:gd name="connsiteY7" fmla="*/ 13911 h 13932"/>
              <a:gd name="connsiteX8" fmla="*/ 0 w 23285"/>
              <a:gd name="connsiteY8" fmla="*/ 4098 h 13932"/>
              <a:gd name="connsiteX0" fmla="*/ 0 w 23319"/>
              <a:gd name="connsiteY0" fmla="*/ 4098 h 16830"/>
              <a:gd name="connsiteX1" fmla="*/ 5949 w 23319"/>
              <a:gd name="connsiteY1" fmla="*/ 32 h 16830"/>
              <a:gd name="connsiteX2" fmla="*/ 10573 w 23319"/>
              <a:gd name="connsiteY2" fmla="*/ 2242 h 16830"/>
              <a:gd name="connsiteX3" fmla="*/ 13236 w 23319"/>
              <a:gd name="connsiteY3" fmla="*/ 3284 h 16830"/>
              <a:gd name="connsiteX4" fmla="*/ 17583 w 23319"/>
              <a:gd name="connsiteY4" fmla="*/ 1617 h 16830"/>
              <a:gd name="connsiteX5" fmla="*/ 23285 w 23319"/>
              <a:gd name="connsiteY5" fmla="*/ 5662 h 16830"/>
              <a:gd name="connsiteX6" fmla="*/ 23319 w 23319"/>
              <a:gd name="connsiteY6" fmla="*/ 16830 h 16830"/>
              <a:gd name="connsiteX7" fmla="*/ 33 w 23319"/>
              <a:gd name="connsiteY7" fmla="*/ 13911 h 16830"/>
              <a:gd name="connsiteX8" fmla="*/ 0 w 23319"/>
              <a:gd name="connsiteY8" fmla="*/ 4098 h 16830"/>
              <a:gd name="connsiteX0" fmla="*/ 0 w 23319"/>
              <a:gd name="connsiteY0" fmla="*/ 4098 h 17476"/>
              <a:gd name="connsiteX1" fmla="*/ 5949 w 23319"/>
              <a:gd name="connsiteY1" fmla="*/ 32 h 17476"/>
              <a:gd name="connsiteX2" fmla="*/ 10573 w 23319"/>
              <a:gd name="connsiteY2" fmla="*/ 2242 h 17476"/>
              <a:gd name="connsiteX3" fmla="*/ 13236 w 23319"/>
              <a:gd name="connsiteY3" fmla="*/ 3284 h 17476"/>
              <a:gd name="connsiteX4" fmla="*/ 17583 w 23319"/>
              <a:gd name="connsiteY4" fmla="*/ 1617 h 17476"/>
              <a:gd name="connsiteX5" fmla="*/ 23285 w 23319"/>
              <a:gd name="connsiteY5" fmla="*/ 5662 h 17476"/>
              <a:gd name="connsiteX6" fmla="*/ 23319 w 23319"/>
              <a:gd name="connsiteY6" fmla="*/ 17476 h 17476"/>
              <a:gd name="connsiteX7" fmla="*/ 33 w 23319"/>
              <a:gd name="connsiteY7" fmla="*/ 13911 h 17476"/>
              <a:gd name="connsiteX8" fmla="*/ 0 w 23319"/>
              <a:gd name="connsiteY8" fmla="*/ 4098 h 17476"/>
              <a:gd name="connsiteX0" fmla="*/ 32 w 23351"/>
              <a:gd name="connsiteY0" fmla="*/ 4098 h 17539"/>
              <a:gd name="connsiteX1" fmla="*/ 5981 w 23351"/>
              <a:gd name="connsiteY1" fmla="*/ 32 h 17539"/>
              <a:gd name="connsiteX2" fmla="*/ 10605 w 23351"/>
              <a:gd name="connsiteY2" fmla="*/ 2242 h 17539"/>
              <a:gd name="connsiteX3" fmla="*/ 13268 w 23351"/>
              <a:gd name="connsiteY3" fmla="*/ 3284 h 17539"/>
              <a:gd name="connsiteX4" fmla="*/ 17615 w 23351"/>
              <a:gd name="connsiteY4" fmla="*/ 1617 h 17539"/>
              <a:gd name="connsiteX5" fmla="*/ 23317 w 23351"/>
              <a:gd name="connsiteY5" fmla="*/ 5662 h 17539"/>
              <a:gd name="connsiteX6" fmla="*/ 23351 w 23351"/>
              <a:gd name="connsiteY6" fmla="*/ 17476 h 17539"/>
              <a:gd name="connsiteX7" fmla="*/ 0 w 23351"/>
              <a:gd name="connsiteY7" fmla="*/ 17539 h 17539"/>
              <a:gd name="connsiteX8" fmla="*/ 32 w 23351"/>
              <a:gd name="connsiteY8" fmla="*/ 4098 h 17539"/>
              <a:gd name="connsiteX0" fmla="*/ 32 w 23351"/>
              <a:gd name="connsiteY0" fmla="*/ 4159 h 17600"/>
              <a:gd name="connsiteX1" fmla="*/ 5981 w 23351"/>
              <a:gd name="connsiteY1" fmla="*/ 93 h 17600"/>
              <a:gd name="connsiteX2" fmla="*/ 9968 w 23351"/>
              <a:gd name="connsiteY2" fmla="*/ 1469 h 17600"/>
              <a:gd name="connsiteX3" fmla="*/ 13268 w 23351"/>
              <a:gd name="connsiteY3" fmla="*/ 3345 h 17600"/>
              <a:gd name="connsiteX4" fmla="*/ 17615 w 23351"/>
              <a:gd name="connsiteY4" fmla="*/ 1678 h 17600"/>
              <a:gd name="connsiteX5" fmla="*/ 23317 w 23351"/>
              <a:gd name="connsiteY5" fmla="*/ 5723 h 17600"/>
              <a:gd name="connsiteX6" fmla="*/ 23351 w 23351"/>
              <a:gd name="connsiteY6" fmla="*/ 17537 h 17600"/>
              <a:gd name="connsiteX7" fmla="*/ 0 w 23351"/>
              <a:gd name="connsiteY7" fmla="*/ 17600 h 17600"/>
              <a:gd name="connsiteX8" fmla="*/ 32 w 23351"/>
              <a:gd name="connsiteY8" fmla="*/ 4159 h 17600"/>
              <a:gd name="connsiteX0" fmla="*/ 32 w 23351"/>
              <a:gd name="connsiteY0" fmla="*/ 4207 h 17648"/>
              <a:gd name="connsiteX1" fmla="*/ 5981 w 23351"/>
              <a:gd name="connsiteY1" fmla="*/ 141 h 17648"/>
              <a:gd name="connsiteX2" fmla="*/ 9968 w 23351"/>
              <a:gd name="connsiteY2" fmla="*/ 1517 h 17648"/>
              <a:gd name="connsiteX3" fmla="*/ 13268 w 23351"/>
              <a:gd name="connsiteY3" fmla="*/ 3393 h 17648"/>
              <a:gd name="connsiteX4" fmla="*/ 17615 w 23351"/>
              <a:gd name="connsiteY4" fmla="*/ 1726 h 17648"/>
              <a:gd name="connsiteX5" fmla="*/ 23317 w 23351"/>
              <a:gd name="connsiteY5" fmla="*/ 5771 h 17648"/>
              <a:gd name="connsiteX6" fmla="*/ 23351 w 23351"/>
              <a:gd name="connsiteY6" fmla="*/ 17585 h 17648"/>
              <a:gd name="connsiteX7" fmla="*/ 0 w 23351"/>
              <a:gd name="connsiteY7" fmla="*/ 17648 h 17648"/>
              <a:gd name="connsiteX8" fmla="*/ 32 w 23351"/>
              <a:gd name="connsiteY8" fmla="*/ 4207 h 17648"/>
              <a:gd name="connsiteX0" fmla="*/ 32 w 23351"/>
              <a:gd name="connsiteY0" fmla="*/ 4207 h 17648"/>
              <a:gd name="connsiteX1" fmla="*/ 5981 w 23351"/>
              <a:gd name="connsiteY1" fmla="*/ 141 h 17648"/>
              <a:gd name="connsiteX2" fmla="*/ 9968 w 23351"/>
              <a:gd name="connsiteY2" fmla="*/ 1517 h 17648"/>
              <a:gd name="connsiteX3" fmla="*/ 13268 w 23351"/>
              <a:gd name="connsiteY3" fmla="*/ 3393 h 17648"/>
              <a:gd name="connsiteX4" fmla="*/ 17795 w 23351"/>
              <a:gd name="connsiteY4" fmla="*/ 1747 h 17648"/>
              <a:gd name="connsiteX5" fmla="*/ 23317 w 23351"/>
              <a:gd name="connsiteY5" fmla="*/ 5771 h 17648"/>
              <a:gd name="connsiteX6" fmla="*/ 23351 w 23351"/>
              <a:gd name="connsiteY6" fmla="*/ 17585 h 17648"/>
              <a:gd name="connsiteX7" fmla="*/ 0 w 23351"/>
              <a:gd name="connsiteY7" fmla="*/ 17648 h 17648"/>
              <a:gd name="connsiteX8" fmla="*/ 32 w 23351"/>
              <a:gd name="connsiteY8" fmla="*/ 4207 h 17648"/>
              <a:gd name="connsiteX0" fmla="*/ 32 w 23351"/>
              <a:gd name="connsiteY0" fmla="*/ 4207 h 17648"/>
              <a:gd name="connsiteX1" fmla="*/ 5981 w 23351"/>
              <a:gd name="connsiteY1" fmla="*/ 141 h 17648"/>
              <a:gd name="connsiteX2" fmla="*/ 9968 w 23351"/>
              <a:gd name="connsiteY2" fmla="*/ 1517 h 17648"/>
              <a:gd name="connsiteX3" fmla="*/ 13268 w 23351"/>
              <a:gd name="connsiteY3" fmla="*/ 3393 h 17648"/>
              <a:gd name="connsiteX4" fmla="*/ 17795 w 23351"/>
              <a:gd name="connsiteY4" fmla="*/ 1747 h 17648"/>
              <a:gd name="connsiteX5" fmla="*/ 23317 w 23351"/>
              <a:gd name="connsiteY5" fmla="*/ 5771 h 17648"/>
              <a:gd name="connsiteX6" fmla="*/ 23351 w 23351"/>
              <a:gd name="connsiteY6" fmla="*/ 17585 h 17648"/>
              <a:gd name="connsiteX7" fmla="*/ 0 w 23351"/>
              <a:gd name="connsiteY7" fmla="*/ 17648 h 17648"/>
              <a:gd name="connsiteX8" fmla="*/ 32 w 23351"/>
              <a:gd name="connsiteY8" fmla="*/ 4207 h 17648"/>
              <a:gd name="connsiteX0" fmla="*/ 32 w 23351"/>
              <a:gd name="connsiteY0" fmla="*/ 4207 h 17648"/>
              <a:gd name="connsiteX1" fmla="*/ 5981 w 23351"/>
              <a:gd name="connsiteY1" fmla="*/ 141 h 17648"/>
              <a:gd name="connsiteX2" fmla="*/ 9968 w 23351"/>
              <a:gd name="connsiteY2" fmla="*/ 1517 h 17648"/>
              <a:gd name="connsiteX3" fmla="*/ 13268 w 23351"/>
              <a:gd name="connsiteY3" fmla="*/ 3393 h 17648"/>
              <a:gd name="connsiteX4" fmla="*/ 17795 w 23351"/>
              <a:gd name="connsiteY4" fmla="*/ 1747 h 17648"/>
              <a:gd name="connsiteX5" fmla="*/ 20982 w 23351"/>
              <a:gd name="connsiteY5" fmla="*/ 3373 h 17648"/>
              <a:gd name="connsiteX6" fmla="*/ 23317 w 23351"/>
              <a:gd name="connsiteY6" fmla="*/ 5771 h 17648"/>
              <a:gd name="connsiteX7" fmla="*/ 23351 w 23351"/>
              <a:gd name="connsiteY7" fmla="*/ 17585 h 17648"/>
              <a:gd name="connsiteX8" fmla="*/ 0 w 23351"/>
              <a:gd name="connsiteY8" fmla="*/ 17648 h 17648"/>
              <a:gd name="connsiteX9" fmla="*/ 32 w 23351"/>
              <a:gd name="connsiteY9" fmla="*/ 4207 h 17648"/>
              <a:gd name="connsiteX0" fmla="*/ 32 w 23351"/>
              <a:gd name="connsiteY0" fmla="*/ 4207 h 17648"/>
              <a:gd name="connsiteX1" fmla="*/ 5981 w 23351"/>
              <a:gd name="connsiteY1" fmla="*/ 141 h 17648"/>
              <a:gd name="connsiteX2" fmla="*/ 9968 w 23351"/>
              <a:gd name="connsiteY2" fmla="*/ 1517 h 17648"/>
              <a:gd name="connsiteX3" fmla="*/ 13268 w 23351"/>
              <a:gd name="connsiteY3" fmla="*/ 3393 h 17648"/>
              <a:gd name="connsiteX4" fmla="*/ 17795 w 23351"/>
              <a:gd name="connsiteY4" fmla="*/ 1747 h 17648"/>
              <a:gd name="connsiteX5" fmla="*/ 21391 w 23351"/>
              <a:gd name="connsiteY5" fmla="*/ 4395 h 17648"/>
              <a:gd name="connsiteX6" fmla="*/ 23317 w 23351"/>
              <a:gd name="connsiteY6" fmla="*/ 5771 h 17648"/>
              <a:gd name="connsiteX7" fmla="*/ 23351 w 23351"/>
              <a:gd name="connsiteY7" fmla="*/ 17585 h 17648"/>
              <a:gd name="connsiteX8" fmla="*/ 0 w 23351"/>
              <a:gd name="connsiteY8" fmla="*/ 17648 h 17648"/>
              <a:gd name="connsiteX9" fmla="*/ 32 w 23351"/>
              <a:gd name="connsiteY9" fmla="*/ 4207 h 17648"/>
              <a:gd name="connsiteX0" fmla="*/ 32 w 23351"/>
              <a:gd name="connsiteY0" fmla="*/ 4207 h 17648"/>
              <a:gd name="connsiteX1" fmla="*/ 5981 w 23351"/>
              <a:gd name="connsiteY1" fmla="*/ 141 h 17648"/>
              <a:gd name="connsiteX2" fmla="*/ 9968 w 23351"/>
              <a:gd name="connsiteY2" fmla="*/ 1517 h 17648"/>
              <a:gd name="connsiteX3" fmla="*/ 13268 w 23351"/>
              <a:gd name="connsiteY3" fmla="*/ 3393 h 17648"/>
              <a:gd name="connsiteX4" fmla="*/ 17795 w 23351"/>
              <a:gd name="connsiteY4" fmla="*/ 1747 h 17648"/>
              <a:gd name="connsiteX5" fmla="*/ 21391 w 23351"/>
              <a:gd name="connsiteY5" fmla="*/ 4395 h 17648"/>
              <a:gd name="connsiteX6" fmla="*/ 23317 w 23351"/>
              <a:gd name="connsiteY6" fmla="*/ 5771 h 17648"/>
              <a:gd name="connsiteX7" fmla="*/ 23351 w 23351"/>
              <a:gd name="connsiteY7" fmla="*/ 17585 h 17648"/>
              <a:gd name="connsiteX8" fmla="*/ 0 w 23351"/>
              <a:gd name="connsiteY8" fmla="*/ 17648 h 17648"/>
              <a:gd name="connsiteX9" fmla="*/ 32 w 23351"/>
              <a:gd name="connsiteY9" fmla="*/ 4207 h 17648"/>
              <a:gd name="connsiteX0" fmla="*/ 32 w 23351"/>
              <a:gd name="connsiteY0" fmla="*/ 4207 h 17648"/>
              <a:gd name="connsiteX1" fmla="*/ 5981 w 23351"/>
              <a:gd name="connsiteY1" fmla="*/ 141 h 17648"/>
              <a:gd name="connsiteX2" fmla="*/ 9968 w 23351"/>
              <a:gd name="connsiteY2" fmla="*/ 1517 h 17648"/>
              <a:gd name="connsiteX3" fmla="*/ 13268 w 23351"/>
              <a:gd name="connsiteY3" fmla="*/ 3393 h 17648"/>
              <a:gd name="connsiteX4" fmla="*/ 17795 w 23351"/>
              <a:gd name="connsiteY4" fmla="*/ 1747 h 17648"/>
              <a:gd name="connsiteX5" fmla="*/ 20672 w 23351"/>
              <a:gd name="connsiteY5" fmla="*/ 3811 h 17648"/>
              <a:gd name="connsiteX6" fmla="*/ 23317 w 23351"/>
              <a:gd name="connsiteY6" fmla="*/ 5771 h 17648"/>
              <a:gd name="connsiteX7" fmla="*/ 23351 w 23351"/>
              <a:gd name="connsiteY7" fmla="*/ 17585 h 17648"/>
              <a:gd name="connsiteX8" fmla="*/ 0 w 23351"/>
              <a:gd name="connsiteY8" fmla="*/ 17648 h 17648"/>
              <a:gd name="connsiteX9" fmla="*/ 32 w 23351"/>
              <a:gd name="connsiteY9" fmla="*/ 4207 h 17648"/>
              <a:gd name="connsiteX0" fmla="*/ 32 w 23351"/>
              <a:gd name="connsiteY0" fmla="*/ 4207 h 17648"/>
              <a:gd name="connsiteX1" fmla="*/ 5981 w 23351"/>
              <a:gd name="connsiteY1" fmla="*/ 141 h 17648"/>
              <a:gd name="connsiteX2" fmla="*/ 9968 w 23351"/>
              <a:gd name="connsiteY2" fmla="*/ 1517 h 17648"/>
              <a:gd name="connsiteX3" fmla="*/ 13268 w 23351"/>
              <a:gd name="connsiteY3" fmla="*/ 3393 h 17648"/>
              <a:gd name="connsiteX4" fmla="*/ 17517 w 23351"/>
              <a:gd name="connsiteY4" fmla="*/ 1726 h 17648"/>
              <a:gd name="connsiteX5" fmla="*/ 20672 w 23351"/>
              <a:gd name="connsiteY5" fmla="*/ 3811 h 17648"/>
              <a:gd name="connsiteX6" fmla="*/ 23317 w 23351"/>
              <a:gd name="connsiteY6" fmla="*/ 5771 h 17648"/>
              <a:gd name="connsiteX7" fmla="*/ 23351 w 23351"/>
              <a:gd name="connsiteY7" fmla="*/ 17585 h 17648"/>
              <a:gd name="connsiteX8" fmla="*/ 0 w 23351"/>
              <a:gd name="connsiteY8" fmla="*/ 17648 h 17648"/>
              <a:gd name="connsiteX9" fmla="*/ 32 w 23351"/>
              <a:gd name="connsiteY9" fmla="*/ 4207 h 17648"/>
              <a:gd name="connsiteX0" fmla="*/ 32 w 23351"/>
              <a:gd name="connsiteY0" fmla="*/ 4207 h 17648"/>
              <a:gd name="connsiteX1" fmla="*/ 5981 w 23351"/>
              <a:gd name="connsiteY1" fmla="*/ 141 h 17648"/>
              <a:gd name="connsiteX2" fmla="*/ 9968 w 23351"/>
              <a:gd name="connsiteY2" fmla="*/ 1517 h 17648"/>
              <a:gd name="connsiteX3" fmla="*/ 13268 w 23351"/>
              <a:gd name="connsiteY3" fmla="*/ 3393 h 17648"/>
              <a:gd name="connsiteX4" fmla="*/ 17517 w 23351"/>
              <a:gd name="connsiteY4" fmla="*/ 1726 h 17648"/>
              <a:gd name="connsiteX5" fmla="*/ 20623 w 23351"/>
              <a:gd name="connsiteY5" fmla="*/ 3853 h 17648"/>
              <a:gd name="connsiteX6" fmla="*/ 23317 w 23351"/>
              <a:gd name="connsiteY6" fmla="*/ 5771 h 17648"/>
              <a:gd name="connsiteX7" fmla="*/ 23351 w 23351"/>
              <a:gd name="connsiteY7" fmla="*/ 17585 h 17648"/>
              <a:gd name="connsiteX8" fmla="*/ 0 w 23351"/>
              <a:gd name="connsiteY8" fmla="*/ 17648 h 17648"/>
              <a:gd name="connsiteX9" fmla="*/ 32 w 23351"/>
              <a:gd name="connsiteY9" fmla="*/ 4207 h 17648"/>
              <a:gd name="connsiteX0" fmla="*/ 32 w 23351"/>
              <a:gd name="connsiteY0" fmla="*/ 4160 h 17601"/>
              <a:gd name="connsiteX1" fmla="*/ 5981 w 23351"/>
              <a:gd name="connsiteY1" fmla="*/ 94 h 17601"/>
              <a:gd name="connsiteX2" fmla="*/ 9968 w 23351"/>
              <a:gd name="connsiteY2" fmla="*/ 1470 h 17601"/>
              <a:gd name="connsiteX3" fmla="*/ 13562 w 23351"/>
              <a:gd name="connsiteY3" fmla="*/ 3388 h 17601"/>
              <a:gd name="connsiteX4" fmla="*/ 17517 w 23351"/>
              <a:gd name="connsiteY4" fmla="*/ 1679 h 17601"/>
              <a:gd name="connsiteX5" fmla="*/ 20623 w 23351"/>
              <a:gd name="connsiteY5" fmla="*/ 3806 h 17601"/>
              <a:gd name="connsiteX6" fmla="*/ 23317 w 23351"/>
              <a:gd name="connsiteY6" fmla="*/ 5724 h 17601"/>
              <a:gd name="connsiteX7" fmla="*/ 23351 w 23351"/>
              <a:gd name="connsiteY7" fmla="*/ 17538 h 17601"/>
              <a:gd name="connsiteX8" fmla="*/ 0 w 23351"/>
              <a:gd name="connsiteY8" fmla="*/ 17601 h 17601"/>
              <a:gd name="connsiteX9" fmla="*/ 32 w 23351"/>
              <a:gd name="connsiteY9" fmla="*/ 4160 h 17601"/>
              <a:gd name="connsiteX0" fmla="*/ 32 w 23351"/>
              <a:gd name="connsiteY0" fmla="*/ 4160 h 17601"/>
              <a:gd name="connsiteX1" fmla="*/ 5981 w 23351"/>
              <a:gd name="connsiteY1" fmla="*/ 94 h 17601"/>
              <a:gd name="connsiteX2" fmla="*/ 9968 w 23351"/>
              <a:gd name="connsiteY2" fmla="*/ 1470 h 17601"/>
              <a:gd name="connsiteX3" fmla="*/ 13562 w 23351"/>
              <a:gd name="connsiteY3" fmla="*/ 3388 h 17601"/>
              <a:gd name="connsiteX4" fmla="*/ 17517 w 23351"/>
              <a:gd name="connsiteY4" fmla="*/ 1679 h 17601"/>
              <a:gd name="connsiteX5" fmla="*/ 20623 w 23351"/>
              <a:gd name="connsiteY5" fmla="*/ 3806 h 17601"/>
              <a:gd name="connsiteX6" fmla="*/ 23317 w 23351"/>
              <a:gd name="connsiteY6" fmla="*/ 5724 h 17601"/>
              <a:gd name="connsiteX7" fmla="*/ 23351 w 23351"/>
              <a:gd name="connsiteY7" fmla="*/ 17538 h 17601"/>
              <a:gd name="connsiteX8" fmla="*/ 0 w 23351"/>
              <a:gd name="connsiteY8" fmla="*/ 17601 h 17601"/>
              <a:gd name="connsiteX9" fmla="*/ 32 w 23351"/>
              <a:gd name="connsiteY9" fmla="*/ 4160 h 17601"/>
              <a:gd name="connsiteX0" fmla="*/ 32 w 23351"/>
              <a:gd name="connsiteY0" fmla="*/ 4188 h 17629"/>
              <a:gd name="connsiteX1" fmla="*/ 5981 w 23351"/>
              <a:gd name="connsiteY1" fmla="*/ 122 h 17629"/>
              <a:gd name="connsiteX2" fmla="*/ 9968 w 23351"/>
              <a:gd name="connsiteY2" fmla="*/ 1498 h 17629"/>
              <a:gd name="connsiteX3" fmla="*/ 13562 w 23351"/>
              <a:gd name="connsiteY3" fmla="*/ 3416 h 17629"/>
              <a:gd name="connsiteX4" fmla="*/ 17517 w 23351"/>
              <a:gd name="connsiteY4" fmla="*/ 1707 h 17629"/>
              <a:gd name="connsiteX5" fmla="*/ 20623 w 23351"/>
              <a:gd name="connsiteY5" fmla="*/ 3834 h 17629"/>
              <a:gd name="connsiteX6" fmla="*/ 23317 w 23351"/>
              <a:gd name="connsiteY6" fmla="*/ 5752 h 17629"/>
              <a:gd name="connsiteX7" fmla="*/ 23351 w 23351"/>
              <a:gd name="connsiteY7" fmla="*/ 17566 h 17629"/>
              <a:gd name="connsiteX8" fmla="*/ 0 w 23351"/>
              <a:gd name="connsiteY8" fmla="*/ 17629 h 17629"/>
              <a:gd name="connsiteX9" fmla="*/ 32 w 23351"/>
              <a:gd name="connsiteY9" fmla="*/ 4188 h 17629"/>
              <a:gd name="connsiteX0" fmla="*/ 32 w 23351"/>
              <a:gd name="connsiteY0" fmla="*/ 4211 h 17652"/>
              <a:gd name="connsiteX1" fmla="*/ 5981 w 23351"/>
              <a:gd name="connsiteY1" fmla="*/ 145 h 17652"/>
              <a:gd name="connsiteX2" fmla="*/ 9968 w 23351"/>
              <a:gd name="connsiteY2" fmla="*/ 1521 h 17652"/>
              <a:gd name="connsiteX3" fmla="*/ 13562 w 23351"/>
              <a:gd name="connsiteY3" fmla="*/ 3439 h 17652"/>
              <a:gd name="connsiteX4" fmla="*/ 17517 w 23351"/>
              <a:gd name="connsiteY4" fmla="*/ 1730 h 17652"/>
              <a:gd name="connsiteX5" fmla="*/ 20623 w 23351"/>
              <a:gd name="connsiteY5" fmla="*/ 3857 h 17652"/>
              <a:gd name="connsiteX6" fmla="*/ 23317 w 23351"/>
              <a:gd name="connsiteY6" fmla="*/ 5775 h 17652"/>
              <a:gd name="connsiteX7" fmla="*/ 23351 w 23351"/>
              <a:gd name="connsiteY7" fmla="*/ 17589 h 17652"/>
              <a:gd name="connsiteX8" fmla="*/ 0 w 23351"/>
              <a:gd name="connsiteY8" fmla="*/ 17652 h 17652"/>
              <a:gd name="connsiteX9" fmla="*/ 32 w 23351"/>
              <a:gd name="connsiteY9" fmla="*/ 4211 h 17652"/>
              <a:gd name="connsiteX0" fmla="*/ 32 w 23351"/>
              <a:gd name="connsiteY0" fmla="*/ 4211 h 17652"/>
              <a:gd name="connsiteX1" fmla="*/ 5981 w 23351"/>
              <a:gd name="connsiteY1" fmla="*/ 145 h 17652"/>
              <a:gd name="connsiteX2" fmla="*/ 9968 w 23351"/>
              <a:gd name="connsiteY2" fmla="*/ 1521 h 17652"/>
              <a:gd name="connsiteX3" fmla="*/ 13562 w 23351"/>
              <a:gd name="connsiteY3" fmla="*/ 3439 h 17652"/>
              <a:gd name="connsiteX4" fmla="*/ 17517 w 23351"/>
              <a:gd name="connsiteY4" fmla="*/ 1730 h 17652"/>
              <a:gd name="connsiteX5" fmla="*/ 20623 w 23351"/>
              <a:gd name="connsiteY5" fmla="*/ 3857 h 17652"/>
              <a:gd name="connsiteX6" fmla="*/ 23317 w 23351"/>
              <a:gd name="connsiteY6" fmla="*/ 5775 h 17652"/>
              <a:gd name="connsiteX7" fmla="*/ 23351 w 23351"/>
              <a:gd name="connsiteY7" fmla="*/ 17589 h 17652"/>
              <a:gd name="connsiteX8" fmla="*/ 0 w 23351"/>
              <a:gd name="connsiteY8" fmla="*/ 17652 h 17652"/>
              <a:gd name="connsiteX9" fmla="*/ 32 w 23351"/>
              <a:gd name="connsiteY9" fmla="*/ 4211 h 17652"/>
              <a:gd name="connsiteX0" fmla="*/ 32 w 23351"/>
              <a:gd name="connsiteY0" fmla="*/ 4211 h 17652"/>
              <a:gd name="connsiteX1" fmla="*/ 5981 w 23351"/>
              <a:gd name="connsiteY1" fmla="*/ 145 h 17652"/>
              <a:gd name="connsiteX2" fmla="*/ 9968 w 23351"/>
              <a:gd name="connsiteY2" fmla="*/ 1521 h 17652"/>
              <a:gd name="connsiteX3" fmla="*/ 13562 w 23351"/>
              <a:gd name="connsiteY3" fmla="*/ 3439 h 17652"/>
              <a:gd name="connsiteX4" fmla="*/ 17517 w 23351"/>
              <a:gd name="connsiteY4" fmla="*/ 1730 h 17652"/>
              <a:gd name="connsiteX5" fmla="*/ 20623 w 23351"/>
              <a:gd name="connsiteY5" fmla="*/ 3857 h 17652"/>
              <a:gd name="connsiteX6" fmla="*/ 23317 w 23351"/>
              <a:gd name="connsiteY6" fmla="*/ 5775 h 17652"/>
              <a:gd name="connsiteX7" fmla="*/ 23351 w 23351"/>
              <a:gd name="connsiteY7" fmla="*/ 17589 h 17652"/>
              <a:gd name="connsiteX8" fmla="*/ 0 w 23351"/>
              <a:gd name="connsiteY8" fmla="*/ 17652 h 17652"/>
              <a:gd name="connsiteX9" fmla="*/ 32 w 23351"/>
              <a:gd name="connsiteY9" fmla="*/ 4211 h 17652"/>
              <a:gd name="connsiteX0" fmla="*/ 32 w 23351"/>
              <a:gd name="connsiteY0" fmla="*/ 4226 h 17667"/>
              <a:gd name="connsiteX1" fmla="*/ 5981 w 23351"/>
              <a:gd name="connsiteY1" fmla="*/ 160 h 17667"/>
              <a:gd name="connsiteX2" fmla="*/ 9968 w 23351"/>
              <a:gd name="connsiteY2" fmla="*/ 1536 h 17667"/>
              <a:gd name="connsiteX3" fmla="*/ 13562 w 23351"/>
              <a:gd name="connsiteY3" fmla="*/ 3454 h 17667"/>
              <a:gd name="connsiteX4" fmla="*/ 17517 w 23351"/>
              <a:gd name="connsiteY4" fmla="*/ 1745 h 17667"/>
              <a:gd name="connsiteX5" fmla="*/ 20623 w 23351"/>
              <a:gd name="connsiteY5" fmla="*/ 3872 h 17667"/>
              <a:gd name="connsiteX6" fmla="*/ 23317 w 23351"/>
              <a:gd name="connsiteY6" fmla="*/ 5790 h 17667"/>
              <a:gd name="connsiteX7" fmla="*/ 23351 w 23351"/>
              <a:gd name="connsiteY7" fmla="*/ 17604 h 17667"/>
              <a:gd name="connsiteX8" fmla="*/ 0 w 23351"/>
              <a:gd name="connsiteY8" fmla="*/ 17667 h 17667"/>
              <a:gd name="connsiteX9" fmla="*/ 32 w 23351"/>
              <a:gd name="connsiteY9" fmla="*/ 4226 h 17667"/>
              <a:gd name="connsiteX0" fmla="*/ 32 w 23351"/>
              <a:gd name="connsiteY0" fmla="*/ 4147 h 17588"/>
              <a:gd name="connsiteX1" fmla="*/ 5981 w 23351"/>
              <a:gd name="connsiteY1" fmla="*/ 81 h 17588"/>
              <a:gd name="connsiteX2" fmla="*/ 9968 w 23351"/>
              <a:gd name="connsiteY2" fmla="*/ 1457 h 17588"/>
              <a:gd name="connsiteX3" fmla="*/ 13562 w 23351"/>
              <a:gd name="connsiteY3" fmla="*/ 3375 h 17588"/>
              <a:gd name="connsiteX4" fmla="*/ 17517 w 23351"/>
              <a:gd name="connsiteY4" fmla="*/ 1666 h 17588"/>
              <a:gd name="connsiteX5" fmla="*/ 20623 w 23351"/>
              <a:gd name="connsiteY5" fmla="*/ 3793 h 17588"/>
              <a:gd name="connsiteX6" fmla="*/ 23317 w 23351"/>
              <a:gd name="connsiteY6" fmla="*/ 5711 h 17588"/>
              <a:gd name="connsiteX7" fmla="*/ 23351 w 23351"/>
              <a:gd name="connsiteY7" fmla="*/ 17525 h 17588"/>
              <a:gd name="connsiteX8" fmla="*/ 0 w 23351"/>
              <a:gd name="connsiteY8" fmla="*/ 17588 h 17588"/>
              <a:gd name="connsiteX9" fmla="*/ 32 w 23351"/>
              <a:gd name="connsiteY9" fmla="*/ 4147 h 17588"/>
              <a:gd name="connsiteX0" fmla="*/ 32 w 23351"/>
              <a:gd name="connsiteY0" fmla="*/ 4187 h 17628"/>
              <a:gd name="connsiteX1" fmla="*/ 5981 w 23351"/>
              <a:gd name="connsiteY1" fmla="*/ 121 h 17628"/>
              <a:gd name="connsiteX2" fmla="*/ 9935 w 23351"/>
              <a:gd name="connsiteY2" fmla="*/ 1580 h 17628"/>
              <a:gd name="connsiteX3" fmla="*/ 13562 w 23351"/>
              <a:gd name="connsiteY3" fmla="*/ 3415 h 17628"/>
              <a:gd name="connsiteX4" fmla="*/ 17517 w 23351"/>
              <a:gd name="connsiteY4" fmla="*/ 1706 h 17628"/>
              <a:gd name="connsiteX5" fmla="*/ 20623 w 23351"/>
              <a:gd name="connsiteY5" fmla="*/ 3833 h 17628"/>
              <a:gd name="connsiteX6" fmla="*/ 23317 w 23351"/>
              <a:gd name="connsiteY6" fmla="*/ 5751 h 17628"/>
              <a:gd name="connsiteX7" fmla="*/ 23351 w 23351"/>
              <a:gd name="connsiteY7" fmla="*/ 17565 h 17628"/>
              <a:gd name="connsiteX8" fmla="*/ 0 w 23351"/>
              <a:gd name="connsiteY8" fmla="*/ 17628 h 17628"/>
              <a:gd name="connsiteX9" fmla="*/ 32 w 23351"/>
              <a:gd name="connsiteY9" fmla="*/ 4187 h 17628"/>
              <a:gd name="connsiteX0" fmla="*/ 32 w 23351"/>
              <a:gd name="connsiteY0" fmla="*/ 4187 h 17628"/>
              <a:gd name="connsiteX1" fmla="*/ 5981 w 23351"/>
              <a:gd name="connsiteY1" fmla="*/ 121 h 17628"/>
              <a:gd name="connsiteX2" fmla="*/ 9935 w 23351"/>
              <a:gd name="connsiteY2" fmla="*/ 1580 h 17628"/>
              <a:gd name="connsiteX3" fmla="*/ 13562 w 23351"/>
              <a:gd name="connsiteY3" fmla="*/ 3415 h 17628"/>
              <a:gd name="connsiteX4" fmla="*/ 17517 w 23351"/>
              <a:gd name="connsiteY4" fmla="*/ 1706 h 17628"/>
              <a:gd name="connsiteX5" fmla="*/ 20623 w 23351"/>
              <a:gd name="connsiteY5" fmla="*/ 3833 h 17628"/>
              <a:gd name="connsiteX6" fmla="*/ 23317 w 23351"/>
              <a:gd name="connsiteY6" fmla="*/ 5751 h 17628"/>
              <a:gd name="connsiteX7" fmla="*/ 23351 w 23351"/>
              <a:gd name="connsiteY7" fmla="*/ 17565 h 17628"/>
              <a:gd name="connsiteX8" fmla="*/ 0 w 23351"/>
              <a:gd name="connsiteY8" fmla="*/ 17628 h 17628"/>
              <a:gd name="connsiteX9" fmla="*/ 32 w 23351"/>
              <a:gd name="connsiteY9" fmla="*/ 4187 h 17628"/>
              <a:gd name="connsiteX0" fmla="*/ 32 w 23351"/>
              <a:gd name="connsiteY0" fmla="*/ 4187 h 17628"/>
              <a:gd name="connsiteX1" fmla="*/ 5981 w 23351"/>
              <a:gd name="connsiteY1" fmla="*/ 121 h 17628"/>
              <a:gd name="connsiteX2" fmla="*/ 9935 w 23351"/>
              <a:gd name="connsiteY2" fmla="*/ 1580 h 17628"/>
              <a:gd name="connsiteX3" fmla="*/ 13562 w 23351"/>
              <a:gd name="connsiteY3" fmla="*/ 3415 h 17628"/>
              <a:gd name="connsiteX4" fmla="*/ 17517 w 23351"/>
              <a:gd name="connsiteY4" fmla="*/ 1706 h 17628"/>
              <a:gd name="connsiteX5" fmla="*/ 20590 w 23351"/>
              <a:gd name="connsiteY5" fmla="*/ 4146 h 17628"/>
              <a:gd name="connsiteX6" fmla="*/ 23317 w 23351"/>
              <a:gd name="connsiteY6" fmla="*/ 5751 h 17628"/>
              <a:gd name="connsiteX7" fmla="*/ 23351 w 23351"/>
              <a:gd name="connsiteY7" fmla="*/ 17565 h 17628"/>
              <a:gd name="connsiteX8" fmla="*/ 0 w 23351"/>
              <a:gd name="connsiteY8" fmla="*/ 17628 h 17628"/>
              <a:gd name="connsiteX9" fmla="*/ 32 w 23351"/>
              <a:gd name="connsiteY9" fmla="*/ 4187 h 17628"/>
              <a:gd name="connsiteX0" fmla="*/ 32 w 23351"/>
              <a:gd name="connsiteY0" fmla="*/ 4187 h 17628"/>
              <a:gd name="connsiteX1" fmla="*/ 5981 w 23351"/>
              <a:gd name="connsiteY1" fmla="*/ 121 h 17628"/>
              <a:gd name="connsiteX2" fmla="*/ 9935 w 23351"/>
              <a:gd name="connsiteY2" fmla="*/ 1580 h 17628"/>
              <a:gd name="connsiteX3" fmla="*/ 13562 w 23351"/>
              <a:gd name="connsiteY3" fmla="*/ 3415 h 17628"/>
              <a:gd name="connsiteX4" fmla="*/ 17517 w 23351"/>
              <a:gd name="connsiteY4" fmla="*/ 1706 h 17628"/>
              <a:gd name="connsiteX5" fmla="*/ 20443 w 23351"/>
              <a:gd name="connsiteY5" fmla="*/ 4167 h 17628"/>
              <a:gd name="connsiteX6" fmla="*/ 23317 w 23351"/>
              <a:gd name="connsiteY6" fmla="*/ 5751 h 17628"/>
              <a:gd name="connsiteX7" fmla="*/ 23351 w 23351"/>
              <a:gd name="connsiteY7" fmla="*/ 17565 h 17628"/>
              <a:gd name="connsiteX8" fmla="*/ 0 w 23351"/>
              <a:gd name="connsiteY8" fmla="*/ 17628 h 17628"/>
              <a:gd name="connsiteX9" fmla="*/ 32 w 23351"/>
              <a:gd name="connsiteY9" fmla="*/ 4187 h 17628"/>
              <a:gd name="connsiteX0" fmla="*/ 32 w 23351"/>
              <a:gd name="connsiteY0" fmla="*/ 4187 h 17628"/>
              <a:gd name="connsiteX1" fmla="*/ 5981 w 23351"/>
              <a:gd name="connsiteY1" fmla="*/ 121 h 17628"/>
              <a:gd name="connsiteX2" fmla="*/ 9935 w 23351"/>
              <a:gd name="connsiteY2" fmla="*/ 1580 h 17628"/>
              <a:gd name="connsiteX3" fmla="*/ 13562 w 23351"/>
              <a:gd name="connsiteY3" fmla="*/ 3415 h 17628"/>
              <a:gd name="connsiteX4" fmla="*/ 17517 w 23351"/>
              <a:gd name="connsiteY4" fmla="*/ 1706 h 17628"/>
              <a:gd name="connsiteX5" fmla="*/ 20443 w 23351"/>
              <a:gd name="connsiteY5" fmla="*/ 4167 h 17628"/>
              <a:gd name="connsiteX6" fmla="*/ 23317 w 23351"/>
              <a:gd name="connsiteY6" fmla="*/ 5751 h 17628"/>
              <a:gd name="connsiteX7" fmla="*/ 23351 w 23351"/>
              <a:gd name="connsiteY7" fmla="*/ 17565 h 17628"/>
              <a:gd name="connsiteX8" fmla="*/ 0 w 23351"/>
              <a:gd name="connsiteY8" fmla="*/ 17628 h 17628"/>
              <a:gd name="connsiteX9" fmla="*/ 32 w 23351"/>
              <a:gd name="connsiteY9" fmla="*/ 4187 h 17628"/>
              <a:gd name="connsiteX0" fmla="*/ 32 w 23351"/>
              <a:gd name="connsiteY0" fmla="*/ 4187 h 17628"/>
              <a:gd name="connsiteX1" fmla="*/ 5981 w 23351"/>
              <a:gd name="connsiteY1" fmla="*/ 121 h 17628"/>
              <a:gd name="connsiteX2" fmla="*/ 9935 w 23351"/>
              <a:gd name="connsiteY2" fmla="*/ 1580 h 17628"/>
              <a:gd name="connsiteX3" fmla="*/ 13562 w 23351"/>
              <a:gd name="connsiteY3" fmla="*/ 3415 h 17628"/>
              <a:gd name="connsiteX4" fmla="*/ 17517 w 23351"/>
              <a:gd name="connsiteY4" fmla="*/ 1706 h 17628"/>
              <a:gd name="connsiteX5" fmla="*/ 20443 w 23351"/>
              <a:gd name="connsiteY5" fmla="*/ 4167 h 17628"/>
              <a:gd name="connsiteX6" fmla="*/ 23333 w 23351"/>
              <a:gd name="connsiteY6" fmla="*/ 5501 h 17628"/>
              <a:gd name="connsiteX7" fmla="*/ 23351 w 23351"/>
              <a:gd name="connsiteY7" fmla="*/ 17565 h 17628"/>
              <a:gd name="connsiteX8" fmla="*/ 0 w 23351"/>
              <a:gd name="connsiteY8" fmla="*/ 17628 h 17628"/>
              <a:gd name="connsiteX9" fmla="*/ 32 w 23351"/>
              <a:gd name="connsiteY9" fmla="*/ 4187 h 17628"/>
              <a:gd name="connsiteX0" fmla="*/ 32 w 23351"/>
              <a:gd name="connsiteY0" fmla="*/ 4187 h 17628"/>
              <a:gd name="connsiteX1" fmla="*/ 5981 w 23351"/>
              <a:gd name="connsiteY1" fmla="*/ 121 h 17628"/>
              <a:gd name="connsiteX2" fmla="*/ 9935 w 23351"/>
              <a:gd name="connsiteY2" fmla="*/ 1580 h 17628"/>
              <a:gd name="connsiteX3" fmla="*/ 13562 w 23351"/>
              <a:gd name="connsiteY3" fmla="*/ 3415 h 17628"/>
              <a:gd name="connsiteX4" fmla="*/ 17517 w 23351"/>
              <a:gd name="connsiteY4" fmla="*/ 1706 h 17628"/>
              <a:gd name="connsiteX5" fmla="*/ 20443 w 23351"/>
              <a:gd name="connsiteY5" fmla="*/ 4167 h 17628"/>
              <a:gd name="connsiteX6" fmla="*/ 23333 w 23351"/>
              <a:gd name="connsiteY6" fmla="*/ 5501 h 17628"/>
              <a:gd name="connsiteX7" fmla="*/ 23351 w 23351"/>
              <a:gd name="connsiteY7" fmla="*/ 17565 h 17628"/>
              <a:gd name="connsiteX8" fmla="*/ 0 w 23351"/>
              <a:gd name="connsiteY8" fmla="*/ 17628 h 17628"/>
              <a:gd name="connsiteX9" fmla="*/ 32 w 23351"/>
              <a:gd name="connsiteY9" fmla="*/ 4187 h 17628"/>
              <a:gd name="connsiteX0" fmla="*/ 32 w 23351"/>
              <a:gd name="connsiteY0" fmla="*/ 4187 h 17628"/>
              <a:gd name="connsiteX1" fmla="*/ 5981 w 23351"/>
              <a:gd name="connsiteY1" fmla="*/ 121 h 17628"/>
              <a:gd name="connsiteX2" fmla="*/ 9935 w 23351"/>
              <a:gd name="connsiteY2" fmla="*/ 1580 h 17628"/>
              <a:gd name="connsiteX3" fmla="*/ 13562 w 23351"/>
              <a:gd name="connsiteY3" fmla="*/ 3415 h 17628"/>
              <a:gd name="connsiteX4" fmla="*/ 17517 w 23351"/>
              <a:gd name="connsiteY4" fmla="*/ 1706 h 17628"/>
              <a:gd name="connsiteX5" fmla="*/ 23333 w 23351"/>
              <a:gd name="connsiteY5" fmla="*/ 5501 h 17628"/>
              <a:gd name="connsiteX6" fmla="*/ 23351 w 23351"/>
              <a:gd name="connsiteY6" fmla="*/ 17565 h 17628"/>
              <a:gd name="connsiteX7" fmla="*/ 0 w 23351"/>
              <a:gd name="connsiteY7" fmla="*/ 17628 h 17628"/>
              <a:gd name="connsiteX8" fmla="*/ 32 w 23351"/>
              <a:gd name="connsiteY8" fmla="*/ 4187 h 17628"/>
              <a:gd name="connsiteX0" fmla="*/ 32 w 23351"/>
              <a:gd name="connsiteY0" fmla="*/ 4187 h 17628"/>
              <a:gd name="connsiteX1" fmla="*/ 5981 w 23351"/>
              <a:gd name="connsiteY1" fmla="*/ 121 h 17628"/>
              <a:gd name="connsiteX2" fmla="*/ 9935 w 23351"/>
              <a:gd name="connsiteY2" fmla="*/ 1580 h 17628"/>
              <a:gd name="connsiteX3" fmla="*/ 13562 w 23351"/>
              <a:gd name="connsiteY3" fmla="*/ 3415 h 17628"/>
              <a:gd name="connsiteX4" fmla="*/ 17517 w 23351"/>
              <a:gd name="connsiteY4" fmla="*/ 1706 h 17628"/>
              <a:gd name="connsiteX5" fmla="*/ 23333 w 23351"/>
              <a:gd name="connsiteY5" fmla="*/ 5501 h 17628"/>
              <a:gd name="connsiteX6" fmla="*/ 23351 w 23351"/>
              <a:gd name="connsiteY6" fmla="*/ 17565 h 17628"/>
              <a:gd name="connsiteX7" fmla="*/ 0 w 23351"/>
              <a:gd name="connsiteY7" fmla="*/ 17628 h 17628"/>
              <a:gd name="connsiteX8" fmla="*/ 32 w 23351"/>
              <a:gd name="connsiteY8" fmla="*/ 4187 h 17628"/>
              <a:gd name="connsiteX0" fmla="*/ 32 w 23351"/>
              <a:gd name="connsiteY0" fmla="*/ 4187 h 17628"/>
              <a:gd name="connsiteX1" fmla="*/ 5981 w 23351"/>
              <a:gd name="connsiteY1" fmla="*/ 121 h 17628"/>
              <a:gd name="connsiteX2" fmla="*/ 9935 w 23351"/>
              <a:gd name="connsiteY2" fmla="*/ 1580 h 17628"/>
              <a:gd name="connsiteX3" fmla="*/ 13562 w 23351"/>
              <a:gd name="connsiteY3" fmla="*/ 3415 h 17628"/>
              <a:gd name="connsiteX4" fmla="*/ 17517 w 23351"/>
              <a:gd name="connsiteY4" fmla="*/ 1706 h 17628"/>
              <a:gd name="connsiteX5" fmla="*/ 23333 w 23351"/>
              <a:gd name="connsiteY5" fmla="*/ 5501 h 17628"/>
              <a:gd name="connsiteX6" fmla="*/ 23351 w 23351"/>
              <a:gd name="connsiteY6" fmla="*/ 17565 h 17628"/>
              <a:gd name="connsiteX7" fmla="*/ 0 w 23351"/>
              <a:gd name="connsiteY7" fmla="*/ 17628 h 17628"/>
              <a:gd name="connsiteX8" fmla="*/ 32 w 23351"/>
              <a:gd name="connsiteY8" fmla="*/ 4187 h 17628"/>
              <a:gd name="connsiteX0" fmla="*/ 32 w 23351"/>
              <a:gd name="connsiteY0" fmla="*/ 4187 h 17565"/>
              <a:gd name="connsiteX1" fmla="*/ 5981 w 23351"/>
              <a:gd name="connsiteY1" fmla="*/ 121 h 17565"/>
              <a:gd name="connsiteX2" fmla="*/ 9935 w 23351"/>
              <a:gd name="connsiteY2" fmla="*/ 1580 h 17565"/>
              <a:gd name="connsiteX3" fmla="*/ 13562 w 23351"/>
              <a:gd name="connsiteY3" fmla="*/ 3415 h 17565"/>
              <a:gd name="connsiteX4" fmla="*/ 17517 w 23351"/>
              <a:gd name="connsiteY4" fmla="*/ 1706 h 17565"/>
              <a:gd name="connsiteX5" fmla="*/ 23333 w 23351"/>
              <a:gd name="connsiteY5" fmla="*/ 5501 h 17565"/>
              <a:gd name="connsiteX6" fmla="*/ 23351 w 23351"/>
              <a:gd name="connsiteY6" fmla="*/ 17565 h 17565"/>
              <a:gd name="connsiteX7" fmla="*/ 0 w 23351"/>
              <a:gd name="connsiteY7" fmla="*/ 15439 h 17565"/>
              <a:gd name="connsiteX8" fmla="*/ 32 w 23351"/>
              <a:gd name="connsiteY8" fmla="*/ 4187 h 17565"/>
              <a:gd name="connsiteX0" fmla="*/ 32 w 23333"/>
              <a:gd name="connsiteY0" fmla="*/ 4187 h 15439"/>
              <a:gd name="connsiteX1" fmla="*/ 5981 w 23333"/>
              <a:gd name="connsiteY1" fmla="*/ 121 h 15439"/>
              <a:gd name="connsiteX2" fmla="*/ 9935 w 23333"/>
              <a:gd name="connsiteY2" fmla="*/ 1580 h 15439"/>
              <a:gd name="connsiteX3" fmla="*/ 13562 w 23333"/>
              <a:gd name="connsiteY3" fmla="*/ 3415 h 15439"/>
              <a:gd name="connsiteX4" fmla="*/ 17517 w 23333"/>
              <a:gd name="connsiteY4" fmla="*/ 1706 h 15439"/>
              <a:gd name="connsiteX5" fmla="*/ 23333 w 23333"/>
              <a:gd name="connsiteY5" fmla="*/ 5501 h 15439"/>
              <a:gd name="connsiteX6" fmla="*/ 22910 w 23333"/>
              <a:gd name="connsiteY6" fmla="*/ 14333 h 15439"/>
              <a:gd name="connsiteX7" fmla="*/ 0 w 23333"/>
              <a:gd name="connsiteY7" fmla="*/ 15439 h 15439"/>
              <a:gd name="connsiteX8" fmla="*/ 32 w 23333"/>
              <a:gd name="connsiteY8" fmla="*/ 4187 h 15439"/>
              <a:gd name="connsiteX0" fmla="*/ 32 w 22957"/>
              <a:gd name="connsiteY0" fmla="*/ 4187 h 15439"/>
              <a:gd name="connsiteX1" fmla="*/ 5981 w 22957"/>
              <a:gd name="connsiteY1" fmla="*/ 121 h 15439"/>
              <a:gd name="connsiteX2" fmla="*/ 9935 w 22957"/>
              <a:gd name="connsiteY2" fmla="*/ 1580 h 15439"/>
              <a:gd name="connsiteX3" fmla="*/ 13562 w 22957"/>
              <a:gd name="connsiteY3" fmla="*/ 3415 h 15439"/>
              <a:gd name="connsiteX4" fmla="*/ 17517 w 22957"/>
              <a:gd name="connsiteY4" fmla="*/ 1706 h 15439"/>
              <a:gd name="connsiteX5" fmla="*/ 22957 w 22957"/>
              <a:gd name="connsiteY5" fmla="*/ 5480 h 15439"/>
              <a:gd name="connsiteX6" fmla="*/ 22910 w 22957"/>
              <a:gd name="connsiteY6" fmla="*/ 14333 h 15439"/>
              <a:gd name="connsiteX7" fmla="*/ 0 w 22957"/>
              <a:gd name="connsiteY7" fmla="*/ 15439 h 15439"/>
              <a:gd name="connsiteX8" fmla="*/ 32 w 22957"/>
              <a:gd name="connsiteY8" fmla="*/ 4187 h 15439"/>
              <a:gd name="connsiteX0" fmla="*/ 32 w 22910"/>
              <a:gd name="connsiteY0" fmla="*/ 4187 h 15439"/>
              <a:gd name="connsiteX1" fmla="*/ 5981 w 22910"/>
              <a:gd name="connsiteY1" fmla="*/ 121 h 15439"/>
              <a:gd name="connsiteX2" fmla="*/ 9935 w 22910"/>
              <a:gd name="connsiteY2" fmla="*/ 1580 h 15439"/>
              <a:gd name="connsiteX3" fmla="*/ 13562 w 22910"/>
              <a:gd name="connsiteY3" fmla="*/ 3415 h 15439"/>
              <a:gd name="connsiteX4" fmla="*/ 17517 w 22910"/>
              <a:gd name="connsiteY4" fmla="*/ 1706 h 15439"/>
              <a:gd name="connsiteX5" fmla="*/ 22892 w 22910"/>
              <a:gd name="connsiteY5" fmla="*/ 5480 h 15439"/>
              <a:gd name="connsiteX6" fmla="*/ 22910 w 22910"/>
              <a:gd name="connsiteY6" fmla="*/ 14333 h 15439"/>
              <a:gd name="connsiteX7" fmla="*/ 0 w 22910"/>
              <a:gd name="connsiteY7" fmla="*/ 15439 h 15439"/>
              <a:gd name="connsiteX8" fmla="*/ 32 w 22910"/>
              <a:gd name="connsiteY8" fmla="*/ 4187 h 15439"/>
              <a:gd name="connsiteX0" fmla="*/ 32 w 22926"/>
              <a:gd name="connsiteY0" fmla="*/ 4187 h 15439"/>
              <a:gd name="connsiteX1" fmla="*/ 5981 w 22926"/>
              <a:gd name="connsiteY1" fmla="*/ 121 h 15439"/>
              <a:gd name="connsiteX2" fmla="*/ 9935 w 22926"/>
              <a:gd name="connsiteY2" fmla="*/ 1580 h 15439"/>
              <a:gd name="connsiteX3" fmla="*/ 13562 w 22926"/>
              <a:gd name="connsiteY3" fmla="*/ 3415 h 15439"/>
              <a:gd name="connsiteX4" fmla="*/ 17517 w 22926"/>
              <a:gd name="connsiteY4" fmla="*/ 1706 h 15439"/>
              <a:gd name="connsiteX5" fmla="*/ 22892 w 22926"/>
              <a:gd name="connsiteY5" fmla="*/ 5480 h 15439"/>
              <a:gd name="connsiteX6" fmla="*/ 22926 w 22926"/>
              <a:gd name="connsiteY6" fmla="*/ 15438 h 15439"/>
              <a:gd name="connsiteX7" fmla="*/ 0 w 22926"/>
              <a:gd name="connsiteY7" fmla="*/ 15439 h 15439"/>
              <a:gd name="connsiteX8" fmla="*/ 32 w 22926"/>
              <a:gd name="connsiteY8" fmla="*/ 4187 h 15439"/>
              <a:gd name="connsiteX0" fmla="*/ 16 w 22910"/>
              <a:gd name="connsiteY0" fmla="*/ 4187 h 15438"/>
              <a:gd name="connsiteX1" fmla="*/ 5965 w 22910"/>
              <a:gd name="connsiteY1" fmla="*/ 121 h 15438"/>
              <a:gd name="connsiteX2" fmla="*/ 9919 w 22910"/>
              <a:gd name="connsiteY2" fmla="*/ 1580 h 15438"/>
              <a:gd name="connsiteX3" fmla="*/ 13546 w 22910"/>
              <a:gd name="connsiteY3" fmla="*/ 3415 h 15438"/>
              <a:gd name="connsiteX4" fmla="*/ 17501 w 22910"/>
              <a:gd name="connsiteY4" fmla="*/ 1706 h 15438"/>
              <a:gd name="connsiteX5" fmla="*/ 22876 w 22910"/>
              <a:gd name="connsiteY5" fmla="*/ 5480 h 15438"/>
              <a:gd name="connsiteX6" fmla="*/ 22910 w 22910"/>
              <a:gd name="connsiteY6" fmla="*/ 15438 h 15438"/>
              <a:gd name="connsiteX7" fmla="*/ 0 w 22910"/>
              <a:gd name="connsiteY7" fmla="*/ 13646 h 15438"/>
              <a:gd name="connsiteX8" fmla="*/ 16 w 22910"/>
              <a:gd name="connsiteY8" fmla="*/ 4187 h 15438"/>
              <a:gd name="connsiteX0" fmla="*/ 16 w 22943"/>
              <a:gd name="connsiteY0" fmla="*/ 4187 h 13666"/>
              <a:gd name="connsiteX1" fmla="*/ 5965 w 22943"/>
              <a:gd name="connsiteY1" fmla="*/ 121 h 13666"/>
              <a:gd name="connsiteX2" fmla="*/ 9919 w 22943"/>
              <a:gd name="connsiteY2" fmla="*/ 1580 h 13666"/>
              <a:gd name="connsiteX3" fmla="*/ 13546 w 22943"/>
              <a:gd name="connsiteY3" fmla="*/ 3415 h 13666"/>
              <a:gd name="connsiteX4" fmla="*/ 17501 w 22943"/>
              <a:gd name="connsiteY4" fmla="*/ 1706 h 13666"/>
              <a:gd name="connsiteX5" fmla="*/ 22876 w 22943"/>
              <a:gd name="connsiteY5" fmla="*/ 5480 h 13666"/>
              <a:gd name="connsiteX6" fmla="*/ 22943 w 22943"/>
              <a:gd name="connsiteY6" fmla="*/ 13666 h 13666"/>
              <a:gd name="connsiteX7" fmla="*/ 0 w 22943"/>
              <a:gd name="connsiteY7" fmla="*/ 13646 h 13666"/>
              <a:gd name="connsiteX8" fmla="*/ 16 w 22943"/>
              <a:gd name="connsiteY8" fmla="*/ 4187 h 13666"/>
              <a:gd name="connsiteX0" fmla="*/ 16 w 22943"/>
              <a:gd name="connsiteY0" fmla="*/ 4187 h 13666"/>
              <a:gd name="connsiteX1" fmla="*/ 5965 w 22943"/>
              <a:gd name="connsiteY1" fmla="*/ 121 h 13666"/>
              <a:gd name="connsiteX2" fmla="*/ 9919 w 22943"/>
              <a:gd name="connsiteY2" fmla="*/ 1580 h 13666"/>
              <a:gd name="connsiteX3" fmla="*/ 13546 w 22943"/>
              <a:gd name="connsiteY3" fmla="*/ 3415 h 13666"/>
              <a:gd name="connsiteX4" fmla="*/ 17501 w 22943"/>
              <a:gd name="connsiteY4" fmla="*/ 1706 h 13666"/>
              <a:gd name="connsiteX5" fmla="*/ 22876 w 22943"/>
              <a:gd name="connsiteY5" fmla="*/ 5480 h 13666"/>
              <a:gd name="connsiteX6" fmla="*/ 22943 w 22943"/>
              <a:gd name="connsiteY6" fmla="*/ 13666 h 13666"/>
              <a:gd name="connsiteX7" fmla="*/ 0 w 22943"/>
              <a:gd name="connsiteY7" fmla="*/ 13646 h 13666"/>
              <a:gd name="connsiteX8" fmla="*/ 16 w 22943"/>
              <a:gd name="connsiteY8" fmla="*/ 4187 h 13666"/>
              <a:gd name="connsiteX0" fmla="*/ 16 w 22943"/>
              <a:gd name="connsiteY0" fmla="*/ 4151 h 13630"/>
              <a:gd name="connsiteX1" fmla="*/ 5965 w 22943"/>
              <a:gd name="connsiteY1" fmla="*/ 85 h 13630"/>
              <a:gd name="connsiteX2" fmla="*/ 9919 w 22943"/>
              <a:gd name="connsiteY2" fmla="*/ 1544 h 13630"/>
              <a:gd name="connsiteX3" fmla="*/ 12941 w 22943"/>
              <a:gd name="connsiteY3" fmla="*/ 3358 h 13630"/>
              <a:gd name="connsiteX4" fmla="*/ 17501 w 22943"/>
              <a:gd name="connsiteY4" fmla="*/ 1670 h 13630"/>
              <a:gd name="connsiteX5" fmla="*/ 22876 w 22943"/>
              <a:gd name="connsiteY5" fmla="*/ 5444 h 13630"/>
              <a:gd name="connsiteX6" fmla="*/ 22943 w 22943"/>
              <a:gd name="connsiteY6" fmla="*/ 13630 h 13630"/>
              <a:gd name="connsiteX7" fmla="*/ 0 w 22943"/>
              <a:gd name="connsiteY7" fmla="*/ 13610 h 13630"/>
              <a:gd name="connsiteX8" fmla="*/ 16 w 22943"/>
              <a:gd name="connsiteY8" fmla="*/ 4151 h 13630"/>
              <a:gd name="connsiteX0" fmla="*/ 16 w 22943"/>
              <a:gd name="connsiteY0" fmla="*/ 4197 h 13676"/>
              <a:gd name="connsiteX1" fmla="*/ 5965 w 22943"/>
              <a:gd name="connsiteY1" fmla="*/ 131 h 13676"/>
              <a:gd name="connsiteX2" fmla="*/ 9559 w 22943"/>
              <a:gd name="connsiteY2" fmla="*/ 1215 h 13676"/>
              <a:gd name="connsiteX3" fmla="*/ 12941 w 22943"/>
              <a:gd name="connsiteY3" fmla="*/ 3404 h 13676"/>
              <a:gd name="connsiteX4" fmla="*/ 17501 w 22943"/>
              <a:gd name="connsiteY4" fmla="*/ 1716 h 13676"/>
              <a:gd name="connsiteX5" fmla="*/ 22876 w 22943"/>
              <a:gd name="connsiteY5" fmla="*/ 5490 h 13676"/>
              <a:gd name="connsiteX6" fmla="*/ 22943 w 22943"/>
              <a:gd name="connsiteY6" fmla="*/ 13676 h 13676"/>
              <a:gd name="connsiteX7" fmla="*/ 0 w 22943"/>
              <a:gd name="connsiteY7" fmla="*/ 13656 h 13676"/>
              <a:gd name="connsiteX8" fmla="*/ 16 w 22943"/>
              <a:gd name="connsiteY8" fmla="*/ 4197 h 13676"/>
              <a:gd name="connsiteX0" fmla="*/ 16 w 22943"/>
              <a:gd name="connsiteY0" fmla="*/ 4214 h 13693"/>
              <a:gd name="connsiteX1" fmla="*/ 5965 w 22943"/>
              <a:gd name="connsiteY1" fmla="*/ 148 h 13693"/>
              <a:gd name="connsiteX2" fmla="*/ 9559 w 22943"/>
              <a:gd name="connsiteY2" fmla="*/ 1232 h 13693"/>
              <a:gd name="connsiteX3" fmla="*/ 12941 w 22943"/>
              <a:gd name="connsiteY3" fmla="*/ 3421 h 13693"/>
              <a:gd name="connsiteX4" fmla="*/ 17501 w 22943"/>
              <a:gd name="connsiteY4" fmla="*/ 1733 h 13693"/>
              <a:gd name="connsiteX5" fmla="*/ 22876 w 22943"/>
              <a:gd name="connsiteY5" fmla="*/ 5507 h 13693"/>
              <a:gd name="connsiteX6" fmla="*/ 22943 w 22943"/>
              <a:gd name="connsiteY6" fmla="*/ 13693 h 13693"/>
              <a:gd name="connsiteX7" fmla="*/ 0 w 22943"/>
              <a:gd name="connsiteY7" fmla="*/ 13673 h 13693"/>
              <a:gd name="connsiteX8" fmla="*/ 16 w 22943"/>
              <a:gd name="connsiteY8" fmla="*/ 4214 h 13693"/>
              <a:gd name="connsiteX0" fmla="*/ 16 w 22943"/>
              <a:gd name="connsiteY0" fmla="*/ 4071 h 13550"/>
              <a:gd name="connsiteX1" fmla="*/ 5965 w 22943"/>
              <a:gd name="connsiteY1" fmla="*/ 5 h 13550"/>
              <a:gd name="connsiteX2" fmla="*/ 12941 w 22943"/>
              <a:gd name="connsiteY2" fmla="*/ 3278 h 13550"/>
              <a:gd name="connsiteX3" fmla="*/ 17501 w 22943"/>
              <a:gd name="connsiteY3" fmla="*/ 1590 h 13550"/>
              <a:gd name="connsiteX4" fmla="*/ 22876 w 22943"/>
              <a:gd name="connsiteY4" fmla="*/ 5364 h 13550"/>
              <a:gd name="connsiteX5" fmla="*/ 22943 w 22943"/>
              <a:gd name="connsiteY5" fmla="*/ 13550 h 13550"/>
              <a:gd name="connsiteX6" fmla="*/ 0 w 22943"/>
              <a:gd name="connsiteY6" fmla="*/ 13530 h 13550"/>
              <a:gd name="connsiteX7" fmla="*/ 16 w 22943"/>
              <a:gd name="connsiteY7" fmla="*/ 4071 h 13550"/>
              <a:gd name="connsiteX0" fmla="*/ 16 w 22943"/>
              <a:gd name="connsiteY0" fmla="*/ 4068 h 13547"/>
              <a:gd name="connsiteX1" fmla="*/ 5965 w 22943"/>
              <a:gd name="connsiteY1" fmla="*/ 2 h 13547"/>
              <a:gd name="connsiteX2" fmla="*/ 12010 w 22943"/>
              <a:gd name="connsiteY2" fmla="*/ 3546 h 13547"/>
              <a:gd name="connsiteX3" fmla="*/ 17501 w 22943"/>
              <a:gd name="connsiteY3" fmla="*/ 1587 h 13547"/>
              <a:gd name="connsiteX4" fmla="*/ 22876 w 22943"/>
              <a:gd name="connsiteY4" fmla="*/ 5361 h 13547"/>
              <a:gd name="connsiteX5" fmla="*/ 22943 w 22943"/>
              <a:gd name="connsiteY5" fmla="*/ 13547 h 13547"/>
              <a:gd name="connsiteX6" fmla="*/ 0 w 22943"/>
              <a:gd name="connsiteY6" fmla="*/ 13527 h 13547"/>
              <a:gd name="connsiteX7" fmla="*/ 16 w 22943"/>
              <a:gd name="connsiteY7" fmla="*/ 4068 h 13547"/>
              <a:gd name="connsiteX0" fmla="*/ 16 w 22943"/>
              <a:gd name="connsiteY0" fmla="*/ 4068 h 13547"/>
              <a:gd name="connsiteX1" fmla="*/ 5965 w 22943"/>
              <a:gd name="connsiteY1" fmla="*/ 2 h 13547"/>
              <a:gd name="connsiteX2" fmla="*/ 12010 w 22943"/>
              <a:gd name="connsiteY2" fmla="*/ 3546 h 13547"/>
              <a:gd name="connsiteX3" fmla="*/ 17501 w 22943"/>
              <a:gd name="connsiteY3" fmla="*/ 1587 h 13547"/>
              <a:gd name="connsiteX4" fmla="*/ 22876 w 22943"/>
              <a:gd name="connsiteY4" fmla="*/ 5361 h 13547"/>
              <a:gd name="connsiteX5" fmla="*/ 22943 w 22943"/>
              <a:gd name="connsiteY5" fmla="*/ 13547 h 13547"/>
              <a:gd name="connsiteX6" fmla="*/ 0 w 22943"/>
              <a:gd name="connsiteY6" fmla="*/ 13527 h 13547"/>
              <a:gd name="connsiteX7" fmla="*/ 16 w 22943"/>
              <a:gd name="connsiteY7" fmla="*/ 4068 h 13547"/>
              <a:gd name="connsiteX0" fmla="*/ 16 w 22943"/>
              <a:gd name="connsiteY0" fmla="*/ 4068 h 13547"/>
              <a:gd name="connsiteX1" fmla="*/ 5965 w 22943"/>
              <a:gd name="connsiteY1" fmla="*/ 2 h 13547"/>
              <a:gd name="connsiteX2" fmla="*/ 12010 w 22943"/>
              <a:gd name="connsiteY2" fmla="*/ 3546 h 13547"/>
              <a:gd name="connsiteX3" fmla="*/ 16831 w 22943"/>
              <a:gd name="connsiteY3" fmla="*/ 1504 h 13547"/>
              <a:gd name="connsiteX4" fmla="*/ 22876 w 22943"/>
              <a:gd name="connsiteY4" fmla="*/ 5361 h 13547"/>
              <a:gd name="connsiteX5" fmla="*/ 22943 w 22943"/>
              <a:gd name="connsiteY5" fmla="*/ 13547 h 13547"/>
              <a:gd name="connsiteX6" fmla="*/ 0 w 22943"/>
              <a:gd name="connsiteY6" fmla="*/ 13527 h 13547"/>
              <a:gd name="connsiteX7" fmla="*/ 16 w 22943"/>
              <a:gd name="connsiteY7" fmla="*/ 4068 h 13547"/>
              <a:gd name="connsiteX0" fmla="*/ 16 w 22943"/>
              <a:gd name="connsiteY0" fmla="*/ 4068 h 13547"/>
              <a:gd name="connsiteX1" fmla="*/ 5965 w 22943"/>
              <a:gd name="connsiteY1" fmla="*/ 2 h 13547"/>
              <a:gd name="connsiteX2" fmla="*/ 12010 w 22943"/>
              <a:gd name="connsiteY2" fmla="*/ 3546 h 13547"/>
              <a:gd name="connsiteX3" fmla="*/ 16831 w 22943"/>
              <a:gd name="connsiteY3" fmla="*/ 1504 h 13547"/>
              <a:gd name="connsiteX4" fmla="*/ 22876 w 22943"/>
              <a:gd name="connsiteY4" fmla="*/ 5361 h 13547"/>
              <a:gd name="connsiteX5" fmla="*/ 22943 w 22943"/>
              <a:gd name="connsiteY5" fmla="*/ 13547 h 13547"/>
              <a:gd name="connsiteX6" fmla="*/ 0 w 22943"/>
              <a:gd name="connsiteY6" fmla="*/ 13527 h 13547"/>
              <a:gd name="connsiteX7" fmla="*/ 16 w 22943"/>
              <a:gd name="connsiteY7" fmla="*/ 4068 h 13547"/>
              <a:gd name="connsiteX0" fmla="*/ 16 w 22943"/>
              <a:gd name="connsiteY0" fmla="*/ 4068 h 13547"/>
              <a:gd name="connsiteX1" fmla="*/ 5965 w 22943"/>
              <a:gd name="connsiteY1" fmla="*/ 2 h 13547"/>
              <a:gd name="connsiteX2" fmla="*/ 12010 w 22943"/>
              <a:gd name="connsiteY2" fmla="*/ 3546 h 13547"/>
              <a:gd name="connsiteX3" fmla="*/ 17027 w 22943"/>
              <a:gd name="connsiteY3" fmla="*/ 2130 h 13547"/>
              <a:gd name="connsiteX4" fmla="*/ 22876 w 22943"/>
              <a:gd name="connsiteY4" fmla="*/ 5361 h 13547"/>
              <a:gd name="connsiteX5" fmla="*/ 22943 w 22943"/>
              <a:gd name="connsiteY5" fmla="*/ 13547 h 13547"/>
              <a:gd name="connsiteX6" fmla="*/ 0 w 22943"/>
              <a:gd name="connsiteY6" fmla="*/ 13527 h 13547"/>
              <a:gd name="connsiteX7" fmla="*/ 16 w 22943"/>
              <a:gd name="connsiteY7" fmla="*/ 4068 h 13547"/>
              <a:gd name="connsiteX0" fmla="*/ 16 w 22943"/>
              <a:gd name="connsiteY0" fmla="*/ 4068 h 13547"/>
              <a:gd name="connsiteX1" fmla="*/ 5965 w 22943"/>
              <a:gd name="connsiteY1" fmla="*/ 2 h 13547"/>
              <a:gd name="connsiteX2" fmla="*/ 11503 w 22943"/>
              <a:gd name="connsiteY2" fmla="*/ 3609 h 13547"/>
              <a:gd name="connsiteX3" fmla="*/ 17027 w 22943"/>
              <a:gd name="connsiteY3" fmla="*/ 2130 h 13547"/>
              <a:gd name="connsiteX4" fmla="*/ 22876 w 22943"/>
              <a:gd name="connsiteY4" fmla="*/ 5361 h 13547"/>
              <a:gd name="connsiteX5" fmla="*/ 22943 w 22943"/>
              <a:gd name="connsiteY5" fmla="*/ 13547 h 13547"/>
              <a:gd name="connsiteX6" fmla="*/ 0 w 22943"/>
              <a:gd name="connsiteY6" fmla="*/ 13527 h 13547"/>
              <a:gd name="connsiteX7" fmla="*/ 16 w 22943"/>
              <a:gd name="connsiteY7" fmla="*/ 4068 h 13547"/>
              <a:gd name="connsiteX0" fmla="*/ 1 w 23000"/>
              <a:gd name="connsiteY0" fmla="*/ 4091 h 13547"/>
              <a:gd name="connsiteX1" fmla="*/ 6022 w 23000"/>
              <a:gd name="connsiteY1" fmla="*/ 2 h 13547"/>
              <a:gd name="connsiteX2" fmla="*/ 11560 w 23000"/>
              <a:gd name="connsiteY2" fmla="*/ 3609 h 13547"/>
              <a:gd name="connsiteX3" fmla="*/ 17084 w 23000"/>
              <a:gd name="connsiteY3" fmla="*/ 2130 h 13547"/>
              <a:gd name="connsiteX4" fmla="*/ 22933 w 23000"/>
              <a:gd name="connsiteY4" fmla="*/ 5361 h 13547"/>
              <a:gd name="connsiteX5" fmla="*/ 23000 w 23000"/>
              <a:gd name="connsiteY5" fmla="*/ 13547 h 13547"/>
              <a:gd name="connsiteX6" fmla="*/ 57 w 23000"/>
              <a:gd name="connsiteY6" fmla="*/ 13527 h 13547"/>
              <a:gd name="connsiteX7" fmla="*/ 1 w 23000"/>
              <a:gd name="connsiteY7" fmla="*/ 4091 h 13547"/>
              <a:gd name="connsiteX0" fmla="*/ 1 w 23023"/>
              <a:gd name="connsiteY0" fmla="*/ 4091 h 13547"/>
              <a:gd name="connsiteX1" fmla="*/ 6022 w 23023"/>
              <a:gd name="connsiteY1" fmla="*/ 2 h 13547"/>
              <a:gd name="connsiteX2" fmla="*/ 11560 w 23023"/>
              <a:gd name="connsiteY2" fmla="*/ 3609 h 13547"/>
              <a:gd name="connsiteX3" fmla="*/ 17084 w 23023"/>
              <a:gd name="connsiteY3" fmla="*/ 2130 h 13547"/>
              <a:gd name="connsiteX4" fmla="*/ 23023 w 23023"/>
              <a:gd name="connsiteY4" fmla="*/ 5384 h 13547"/>
              <a:gd name="connsiteX5" fmla="*/ 23000 w 23023"/>
              <a:gd name="connsiteY5" fmla="*/ 13547 h 13547"/>
              <a:gd name="connsiteX6" fmla="*/ 57 w 23023"/>
              <a:gd name="connsiteY6" fmla="*/ 13527 h 13547"/>
              <a:gd name="connsiteX7" fmla="*/ 1 w 23023"/>
              <a:gd name="connsiteY7" fmla="*/ 4091 h 13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23" h="13547">
                <a:moveTo>
                  <a:pt x="1" y="4091"/>
                </a:moveTo>
                <a:cubicBezTo>
                  <a:pt x="3732" y="2457"/>
                  <a:pt x="4096" y="82"/>
                  <a:pt x="6022" y="2"/>
                </a:cubicBezTo>
                <a:cubicBezTo>
                  <a:pt x="7948" y="-78"/>
                  <a:pt x="9716" y="3254"/>
                  <a:pt x="11560" y="3609"/>
                </a:cubicBezTo>
                <a:cubicBezTo>
                  <a:pt x="13404" y="3964"/>
                  <a:pt x="15174" y="1834"/>
                  <a:pt x="17084" y="2130"/>
                </a:cubicBezTo>
                <a:cubicBezTo>
                  <a:pt x="18995" y="2426"/>
                  <a:pt x="19583" y="4618"/>
                  <a:pt x="23023" y="5384"/>
                </a:cubicBezTo>
                <a:cubicBezTo>
                  <a:pt x="23029" y="8724"/>
                  <a:pt x="22994" y="10207"/>
                  <a:pt x="23000" y="13547"/>
                </a:cubicBezTo>
                <a:lnTo>
                  <a:pt x="57" y="13527"/>
                </a:lnTo>
                <a:cubicBezTo>
                  <a:pt x="68" y="9047"/>
                  <a:pt x="-10" y="8571"/>
                  <a:pt x="1" y="4091"/>
                </a:cubicBezTo>
                <a:close/>
              </a:path>
            </a:pathLst>
          </a:custGeom>
          <a:solidFill>
            <a:schemeClr val="bg2"/>
          </a:solidFill>
        </p:spPr>
        <p:txBody>
          <a:bodyPr anchor="ctr"/>
          <a:lstStyle>
            <a:lvl1pPr marL="0" indent="0" algn="ctr">
              <a:buNone/>
              <a:defRPr b="1" i="0">
                <a:latin typeface="Aktiv Grotesk Trial" panose="020B0504020202020204" pitchFamily="34" charset="0"/>
              </a:defRPr>
            </a:lvl1pPr>
          </a:lstStyle>
          <a:p>
            <a:r>
              <a:rPr lang="en-CH" dirty="0"/>
              <a:t>Click here to add image</a:t>
            </a:r>
          </a:p>
        </p:txBody>
      </p:sp>
      <p:sp>
        <p:nvSpPr>
          <p:cNvPr id="7" name="Text Placeholder 3">
            <a:extLst>
              <a:ext uri="{FF2B5EF4-FFF2-40B4-BE49-F238E27FC236}">
                <a16:creationId xmlns:a16="http://schemas.microsoft.com/office/drawing/2014/main" id="{76444333-D31B-484F-844A-68CDB3EAF1C7}"/>
              </a:ext>
            </a:extLst>
          </p:cNvPr>
          <p:cNvSpPr>
            <a:spLocks noGrp="1"/>
          </p:cNvSpPr>
          <p:nvPr>
            <p:ph type="body" sz="quarter" idx="16" hasCustomPrompt="1"/>
          </p:nvPr>
        </p:nvSpPr>
        <p:spPr>
          <a:xfrm>
            <a:off x="0" y="5441219"/>
            <a:ext cx="7278291" cy="1011969"/>
          </a:xfrm>
          <a:prstGeom prst="rect">
            <a:avLst/>
          </a:prstGeom>
          <a:gradFill>
            <a:gsLst>
              <a:gs pos="100000">
                <a:schemeClr val="bg1">
                  <a:alpha val="0"/>
                </a:schemeClr>
              </a:gs>
              <a:gs pos="59000">
                <a:schemeClr val="bg1"/>
              </a:gs>
              <a:gs pos="0">
                <a:srgbClr val="FFFFFF"/>
              </a:gs>
            </a:gsLst>
            <a:lin ang="0" scaled="0"/>
          </a:gradFill>
        </p:spPr>
        <p:txBody>
          <a:bodyPr lIns="180000" tIns="108000" rIns="180000" bIns="0" anchor="ctr"/>
          <a:lstStyle>
            <a:lvl1pPr marL="0" indent="0" algn="l">
              <a:buFontTx/>
              <a:buNone/>
              <a:defRPr b="1" i="0" cap="all" baseline="0">
                <a:solidFill>
                  <a:srgbClr val="212122"/>
                </a:solidFill>
                <a:latin typeface="Aktiv Grotesk Trial" panose="020B0504020202020204" pitchFamily="34" charset="0"/>
              </a:defRPr>
            </a:lvl1pPr>
            <a:lvl2pPr marL="457200" indent="0">
              <a:buFontTx/>
              <a:buNone/>
              <a:defRPr b="1" i="0">
                <a:latin typeface="Aktiv Grotesk Trial" panose="020B0504020202020204" pitchFamily="34" charset="0"/>
              </a:defRPr>
            </a:lvl2pPr>
            <a:lvl3pPr marL="914400" indent="0">
              <a:buFontTx/>
              <a:buNone/>
              <a:defRPr b="1" i="0">
                <a:latin typeface="Aktiv Grotesk Trial" panose="020B0504020202020204" pitchFamily="34" charset="0"/>
              </a:defRPr>
            </a:lvl3pPr>
            <a:lvl4pPr marL="1371600" indent="0">
              <a:buFontTx/>
              <a:buNone/>
              <a:defRPr b="1" i="0">
                <a:latin typeface="Aktiv Grotesk Trial" panose="020B0504020202020204" pitchFamily="34" charset="0"/>
              </a:defRPr>
            </a:lvl4pPr>
            <a:lvl5pPr marL="1828800" indent="0">
              <a:buFontTx/>
              <a:buNone/>
              <a:defRPr b="1" i="0">
                <a:latin typeface="Aktiv Grotesk Trial" panose="020B0504020202020204" pitchFamily="34" charset="0"/>
              </a:defRPr>
            </a:lvl5pPr>
          </a:lstStyle>
          <a:p>
            <a:pPr lvl="0"/>
            <a:r>
              <a:rPr lang="en-CH" dirty="0"/>
              <a:t> </a:t>
            </a:r>
          </a:p>
        </p:txBody>
      </p:sp>
      <p:pic>
        <p:nvPicPr>
          <p:cNvPr id="12" name="Picture 11">
            <a:extLst>
              <a:ext uri="{FF2B5EF4-FFF2-40B4-BE49-F238E27FC236}">
                <a16:creationId xmlns:a16="http://schemas.microsoft.com/office/drawing/2014/main" id="{797282B6-EA02-9643-9609-D354100AA92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552384" y="332656"/>
            <a:ext cx="2400267" cy="720080"/>
          </a:xfrm>
          <a:prstGeom prst="rect">
            <a:avLst/>
          </a:prstGeom>
          <a:noFill/>
        </p:spPr>
      </p:pic>
      <p:sp>
        <p:nvSpPr>
          <p:cNvPr id="6" name="Freeform 5">
            <a:extLst>
              <a:ext uri="{FF2B5EF4-FFF2-40B4-BE49-F238E27FC236}">
                <a16:creationId xmlns:a16="http://schemas.microsoft.com/office/drawing/2014/main" id="{B6C1C8F7-6007-1C43-9F6E-C09FF75CA110}"/>
              </a:ext>
            </a:extLst>
          </p:cNvPr>
          <p:cNvSpPr/>
          <p:nvPr userDrawn="1"/>
        </p:nvSpPr>
        <p:spPr>
          <a:xfrm flipH="1">
            <a:off x="-274842" y="1032222"/>
            <a:ext cx="12602731" cy="2289901"/>
          </a:xfrm>
          <a:custGeom>
            <a:avLst/>
            <a:gdLst>
              <a:gd name="connsiteX0" fmla="*/ 1371600 w 1371600"/>
              <a:gd name="connsiteY0" fmla="*/ 0 h 7289800"/>
              <a:gd name="connsiteX1" fmla="*/ 38100 w 1371600"/>
              <a:gd name="connsiteY1" fmla="*/ 1612900 h 7289800"/>
              <a:gd name="connsiteX2" fmla="*/ 495300 w 1371600"/>
              <a:gd name="connsiteY2" fmla="*/ 3835400 h 7289800"/>
              <a:gd name="connsiteX3" fmla="*/ 736600 w 1371600"/>
              <a:gd name="connsiteY3" fmla="*/ 4876800 h 7289800"/>
              <a:gd name="connsiteX4" fmla="*/ 0 w 1371600"/>
              <a:gd name="connsiteY4" fmla="*/ 7289800 h 7289800"/>
              <a:gd name="connsiteX0" fmla="*/ 1421538 w 1421538"/>
              <a:gd name="connsiteY0" fmla="*/ 0 h 7289800"/>
              <a:gd name="connsiteX1" fmla="*/ 88038 w 1421538"/>
              <a:gd name="connsiteY1" fmla="*/ 1612900 h 7289800"/>
              <a:gd name="connsiteX2" fmla="*/ 198874 w 1421538"/>
              <a:gd name="connsiteY2" fmla="*/ 3100766 h 7289800"/>
              <a:gd name="connsiteX3" fmla="*/ 786538 w 1421538"/>
              <a:gd name="connsiteY3" fmla="*/ 4876800 h 7289800"/>
              <a:gd name="connsiteX4" fmla="*/ 49938 w 1421538"/>
              <a:gd name="connsiteY4" fmla="*/ 7289800 h 7289800"/>
              <a:gd name="connsiteX0" fmla="*/ 1371600 w 1371600"/>
              <a:gd name="connsiteY0" fmla="*/ 0 h 7289800"/>
              <a:gd name="connsiteX1" fmla="*/ 38100 w 1371600"/>
              <a:gd name="connsiteY1" fmla="*/ 1612900 h 7289800"/>
              <a:gd name="connsiteX2" fmla="*/ 736600 w 1371600"/>
              <a:gd name="connsiteY2" fmla="*/ 4876800 h 7289800"/>
              <a:gd name="connsiteX3" fmla="*/ 0 w 1371600"/>
              <a:gd name="connsiteY3" fmla="*/ 7289800 h 7289800"/>
              <a:gd name="connsiteX0" fmla="*/ 1371600 w 1371600"/>
              <a:gd name="connsiteY0" fmla="*/ 0 h 7289800"/>
              <a:gd name="connsiteX1" fmla="*/ 38100 w 1371600"/>
              <a:gd name="connsiteY1" fmla="*/ 1612900 h 7289800"/>
              <a:gd name="connsiteX2" fmla="*/ 715818 w 1371600"/>
              <a:gd name="connsiteY2" fmla="*/ 4280778 h 7289800"/>
              <a:gd name="connsiteX3" fmla="*/ 0 w 1371600"/>
              <a:gd name="connsiteY3" fmla="*/ 7289800 h 7289800"/>
              <a:gd name="connsiteX0" fmla="*/ 1450779 w 1450779"/>
              <a:gd name="connsiteY0" fmla="*/ 0 h 7289800"/>
              <a:gd name="connsiteX1" fmla="*/ 117279 w 1450779"/>
              <a:gd name="connsiteY1" fmla="*/ 1612900 h 7289800"/>
              <a:gd name="connsiteX2" fmla="*/ 794997 w 1450779"/>
              <a:gd name="connsiteY2" fmla="*/ 4280778 h 7289800"/>
              <a:gd name="connsiteX3" fmla="*/ 79179 w 1450779"/>
              <a:gd name="connsiteY3" fmla="*/ 7289800 h 7289800"/>
              <a:gd name="connsiteX0" fmla="*/ 1371600 w 1371600"/>
              <a:gd name="connsiteY0" fmla="*/ 0 h 7289800"/>
              <a:gd name="connsiteX1" fmla="*/ 232064 w 1371600"/>
              <a:gd name="connsiteY1" fmla="*/ 1536665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3885740 h 7289800"/>
              <a:gd name="connsiteX3" fmla="*/ 0 w 1371600"/>
              <a:gd name="connsiteY3" fmla="*/ 7289800 h 7289800"/>
              <a:gd name="connsiteX0" fmla="*/ 1385004 w 1385004"/>
              <a:gd name="connsiteY0" fmla="*/ 0 h 7289800"/>
              <a:gd name="connsiteX1" fmla="*/ 9940 w 1385004"/>
              <a:gd name="connsiteY1" fmla="*/ 1709928 h 7289800"/>
              <a:gd name="connsiteX2" fmla="*/ 729222 w 1385004"/>
              <a:gd name="connsiteY2" fmla="*/ 3885740 h 7289800"/>
              <a:gd name="connsiteX3" fmla="*/ 13404 w 1385004"/>
              <a:gd name="connsiteY3" fmla="*/ 7289800 h 7289800"/>
              <a:gd name="connsiteX0" fmla="*/ 1460548 w 1460548"/>
              <a:gd name="connsiteY0" fmla="*/ 0 h 7289800"/>
              <a:gd name="connsiteX1" fmla="*/ 9284 w 1460548"/>
              <a:gd name="connsiteY1" fmla="*/ 1848538 h 7289800"/>
              <a:gd name="connsiteX2" fmla="*/ 804766 w 1460548"/>
              <a:gd name="connsiteY2" fmla="*/ 3885740 h 7289800"/>
              <a:gd name="connsiteX3" fmla="*/ 88948 w 1460548"/>
              <a:gd name="connsiteY3" fmla="*/ 7289800 h 7289800"/>
              <a:gd name="connsiteX0" fmla="*/ 1461301 w 1461301"/>
              <a:gd name="connsiteY0" fmla="*/ 0 h 7289800"/>
              <a:gd name="connsiteX1" fmla="*/ 10037 w 1461301"/>
              <a:gd name="connsiteY1" fmla="*/ 1848538 h 7289800"/>
              <a:gd name="connsiteX2" fmla="*/ 784737 w 1461301"/>
              <a:gd name="connsiteY2" fmla="*/ 4045142 h 7289800"/>
              <a:gd name="connsiteX3" fmla="*/ 89701 w 1461301"/>
              <a:gd name="connsiteY3" fmla="*/ 7289800 h 7289800"/>
              <a:gd name="connsiteX0" fmla="*/ 1462774 w 1462774"/>
              <a:gd name="connsiteY0" fmla="*/ 0 h 7289800"/>
              <a:gd name="connsiteX1" fmla="*/ 11510 w 1462774"/>
              <a:gd name="connsiteY1" fmla="*/ 1848538 h 7289800"/>
              <a:gd name="connsiteX2" fmla="*/ 786210 w 1462774"/>
              <a:gd name="connsiteY2" fmla="*/ 4045142 h 7289800"/>
              <a:gd name="connsiteX3" fmla="*/ 91174 w 1462774"/>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598054 w 1371600"/>
              <a:gd name="connsiteY2" fmla="*/ 375406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688109 w 1371600"/>
              <a:gd name="connsiteY2" fmla="*/ 4370876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757382 w 1371600"/>
              <a:gd name="connsiteY2" fmla="*/ 4363946 h 7289800"/>
              <a:gd name="connsiteX3" fmla="*/ 0 w 1371600"/>
              <a:gd name="connsiteY3" fmla="*/ 7289800 h 7289800"/>
              <a:gd name="connsiteX0" fmla="*/ 1371600 w 1371600"/>
              <a:gd name="connsiteY0" fmla="*/ 0 h 7289800"/>
              <a:gd name="connsiteX1" fmla="*/ 218209 w 1371600"/>
              <a:gd name="connsiteY1" fmla="*/ 1841608 h 7289800"/>
              <a:gd name="connsiteX2" fmla="*/ 757382 w 1371600"/>
              <a:gd name="connsiteY2" fmla="*/ 4363946 h 7289800"/>
              <a:gd name="connsiteX3" fmla="*/ 0 w 1371600"/>
              <a:gd name="connsiteY3" fmla="*/ 7289800 h 7289800"/>
              <a:gd name="connsiteX0" fmla="*/ 1371600 w 1371600"/>
              <a:gd name="connsiteY0" fmla="*/ 0 h 7289800"/>
              <a:gd name="connsiteX1" fmla="*/ 72736 w 1371600"/>
              <a:gd name="connsiteY1" fmla="*/ 2278231 h 7289800"/>
              <a:gd name="connsiteX2" fmla="*/ 757382 w 1371600"/>
              <a:gd name="connsiteY2" fmla="*/ 4363946 h 7289800"/>
              <a:gd name="connsiteX3" fmla="*/ 0 w 1371600"/>
              <a:gd name="connsiteY3" fmla="*/ 7289800 h 7289800"/>
              <a:gd name="connsiteX0" fmla="*/ 1371600 w 1371600"/>
              <a:gd name="connsiteY0" fmla="*/ 0 h 7289800"/>
              <a:gd name="connsiteX1" fmla="*/ 93518 w 1371600"/>
              <a:gd name="connsiteY1" fmla="*/ 2201996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470031 w 1371600"/>
              <a:gd name="connsiteY1" fmla="*/ 2167343 h 7289800"/>
              <a:gd name="connsiteX2" fmla="*/ 757382 w 1371600"/>
              <a:gd name="connsiteY2" fmla="*/ 4363946 h 7289800"/>
              <a:gd name="connsiteX3" fmla="*/ 0 w 1371600"/>
              <a:gd name="connsiteY3" fmla="*/ 7289800 h 7289800"/>
              <a:gd name="connsiteX0" fmla="*/ 1258500 w 1258500"/>
              <a:gd name="connsiteY0" fmla="*/ 0 h 7539298"/>
              <a:gd name="connsiteX1" fmla="*/ 470031 w 1258500"/>
              <a:gd name="connsiteY1" fmla="*/ 2416841 h 7539298"/>
              <a:gd name="connsiteX2" fmla="*/ 757382 w 1258500"/>
              <a:gd name="connsiteY2" fmla="*/ 4613444 h 7539298"/>
              <a:gd name="connsiteX3" fmla="*/ 0 w 1258500"/>
              <a:gd name="connsiteY3" fmla="*/ 7539298 h 7539298"/>
              <a:gd name="connsiteX0" fmla="*/ 1701207 w 1701207"/>
              <a:gd name="connsiteY0" fmla="*/ 0 h 7539298"/>
              <a:gd name="connsiteX1" fmla="*/ 912738 w 1701207"/>
              <a:gd name="connsiteY1" fmla="*/ 2416841 h 7539298"/>
              <a:gd name="connsiteX2" fmla="*/ 6257 w 1701207"/>
              <a:gd name="connsiteY2" fmla="*/ 5223329 h 7539298"/>
              <a:gd name="connsiteX3" fmla="*/ 442707 w 1701207"/>
              <a:gd name="connsiteY3" fmla="*/ 7539298 h 7539298"/>
              <a:gd name="connsiteX0" fmla="*/ 2046752 w 2046752"/>
              <a:gd name="connsiteY0" fmla="*/ 0 h 7539298"/>
              <a:gd name="connsiteX1" fmla="*/ 1258283 w 2046752"/>
              <a:gd name="connsiteY1" fmla="*/ 2416841 h 7539298"/>
              <a:gd name="connsiteX2" fmla="*/ 351802 w 2046752"/>
              <a:gd name="connsiteY2" fmla="*/ 5223329 h 7539298"/>
              <a:gd name="connsiteX3" fmla="*/ 788252 w 2046752"/>
              <a:gd name="connsiteY3" fmla="*/ 7539298 h 7539298"/>
              <a:gd name="connsiteX0" fmla="*/ 3011548 w 3011548"/>
              <a:gd name="connsiteY0" fmla="*/ 0 h 7629395"/>
              <a:gd name="connsiteX1" fmla="*/ 2223079 w 3011548"/>
              <a:gd name="connsiteY1" fmla="*/ 2416841 h 7629395"/>
              <a:gd name="connsiteX2" fmla="*/ 1316598 w 3011548"/>
              <a:gd name="connsiteY2" fmla="*/ 5223329 h 7629395"/>
              <a:gd name="connsiteX3" fmla="*/ 0 w 3011548"/>
              <a:gd name="connsiteY3" fmla="*/ 7629395 h 7629395"/>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7359610 w 7359610"/>
              <a:gd name="connsiteY0" fmla="*/ 822814 h 5153290"/>
              <a:gd name="connsiteX1" fmla="*/ 2499545 w 7359610"/>
              <a:gd name="connsiteY1" fmla="*/ 37762 h 5153290"/>
              <a:gd name="connsiteX2" fmla="*/ 1366864 w 7359610"/>
              <a:gd name="connsiteY2" fmla="*/ 2747223 h 5153290"/>
              <a:gd name="connsiteX3" fmla="*/ 0 w 7359610"/>
              <a:gd name="connsiteY3" fmla="*/ 5153290 h 5153290"/>
              <a:gd name="connsiteX0" fmla="*/ 7359610 w 7359610"/>
              <a:gd name="connsiteY0" fmla="*/ 879811 h 5210287"/>
              <a:gd name="connsiteX1" fmla="*/ 2499545 w 7359610"/>
              <a:gd name="connsiteY1" fmla="*/ 94759 h 5210287"/>
              <a:gd name="connsiteX2" fmla="*/ 1366864 w 7359610"/>
              <a:gd name="connsiteY2" fmla="*/ 2804220 h 5210287"/>
              <a:gd name="connsiteX3" fmla="*/ 0 w 7359610"/>
              <a:gd name="connsiteY3" fmla="*/ 5210287 h 5210287"/>
              <a:gd name="connsiteX0" fmla="*/ 7359610 w 7359610"/>
              <a:gd name="connsiteY0" fmla="*/ 1624011 h 5954487"/>
              <a:gd name="connsiteX1" fmla="*/ 4090484 w 7359610"/>
              <a:gd name="connsiteY1" fmla="*/ 48882 h 5954487"/>
              <a:gd name="connsiteX2" fmla="*/ 1366864 w 7359610"/>
              <a:gd name="connsiteY2" fmla="*/ 3548420 h 5954487"/>
              <a:gd name="connsiteX3" fmla="*/ 0 w 7359610"/>
              <a:gd name="connsiteY3" fmla="*/ 5954487 h 5954487"/>
              <a:gd name="connsiteX0" fmla="*/ 7615969 w 7615969"/>
              <a:gd name="connsiteY0" fmla="*/ 2184204 h 5924200"/>
              <a:gd name="connsiteX1" fmla="*/ 4090484 w 7615969"/>
              <a:gd name="connsiteY1" fmla="*/ 18595 h 5924200"/>
              <a:gd name="connsiteX2" fmla="*/ 1366864 w 7615969"/>
              <a:gd name="connsiteY2" fmla="*/ 3518133 h 5924200"/>
              <a:gd name="connsiteX3" fmla="*/ 0 w 7615969"/>
              <a:gd name="connsiteY3" fmla="*/ 5924200 h 5924200"/>
              <a:gd name="connsiteX0" fmla="*/ 7615969 w 7615969"/>
              <a:gd name="connsiteY0" fmla="*/ 1830617 h 5570613"/>
              <a:gd name="connsiteX1" fmla="*/ 4505184 w 7615969"/>
              <a:gd name="connsiteY1" fmla="*/ 22622 h 5570613"/>
              <a:gd name="connsiteX2" fmla="*/ 1366864 w 7615969"/>
              <a:gd name="connsiteY2" fmla="*/ 3164546 h 5570613"/>
              <a:gd name="connsiteX3" fmla="*/ 0 w 7615969"/>
              <a:gd name="connsiteY3" fmla="*/ 5570613 h 5570613"/>
              <a:gd name="connsiteX0" fmla="*/ 7615969 w 7615969"/>
              <a:gd name="connsiteY0" fmla="*/ 1808277 h 5548273"/>
              <a:gd name="connsiteX1" fmla="*/ 4505184 w 7615969"/>
              <a:gd name="connsiteY1" fmla="*/ 282 h 5548273"/>
              <a:gd name="connsiteX2" fmla="*/ 1826803 w 7615969"/>
              <a:gd name="connsiteY2" fmla="*/ 1703433 h 5548273"/>
              <a:gd name="connsiteX3" fmla="*/ 0 w 7615969"/>
              <a:gd name="connsiteY3" fmla="*/ 5548273 h 5548273"/>
              <a:gd name="connsiteX0" fmla="*/ 11295485 w 11295485"/>
              <a:gd name="connsiteY0" fmla="*/ 1808277 h 2296480"/>
              <a:gd name="connsiteX1" fmla="*/ 8184700 w 11295485"/>
              <a:gd name="connsiteY1" fmla="*/ 282 h 2296480"/>
              <a:gd name="connsiteX2" fmla="*/ 5506319 w 11295485"/>
              <a:gd name="connsiteY2" fmla="*/ 1703433 h 2296480"/>
              <a:gd name="connsiteX3" fmla="*/ 0 w 11295485"/>
              <a:gd name="connsiteY3" fmla="*/ 2296480 h 2296480"/>
              <a:gd name="connsiteX0" fmla="*/ 11295485 w 11295485"/>
              <a:gd name="connsiteY0" fmla="*/ 1808163 h 2296366"/>
              <a:gd name="connsiteX1" fmla="*/ 8184700 w 11295485"/>
              <a:gd name="connsiteY1" fmla="*/ 168 h 2296366"/>
              <a:gd name="connsiteX2" fmla="*/ 5506319 w 11295485"/>
              <a:gd name="connsiteY2" fmla="*/ 1703319 h 2296366"/>
              <a:gd name="connsiteX3" fmla="*/ 2706962 w 11295485"/>
              <a:gd name="connsiteY3" fmla="*/ 2191220 h 2296366"/>
              <a:gd name="connsiteX4" fmla="*/ 0 w 11295485"/>
              <a:gd name="connsiteY4" fmla="*/ 2296366 h 2296366"/>
              <a:gd name="connsiteX0" fmla="*/ 11295485 w 11295485"/>
              <a:gd name="connsiteY0" fmla="*/ 1808163 h 2296366"/>
              <a:gd name="connsiteX1" fmla="*/ 8184700 w 11295485"/>
              <a:gd name="connsiteY1" fmla="*/ 168 h 2296366"/>
              <a:gd name="connsiteX2" fmla="*/ 5506319 w 11295485"/>
              <a:gd name="connsiteY2" fmla="*/ 1703319 h 2296366"/>
              <a:gd name="connsiteX3" fmla="*/ 3031182 w 11295485"/>
              <a:gd name="connsiteY3" fmla="*/ 993628 h 2296366"/>
              <a:gd name="connsiteX4" fmla="*/ 0 w 11295485"/>
              <a:gd name="connsiteY4" fmla="*/ 2296366 h 2296366"/>
              <a:gd name="connsiteX0" fmla="*/ 11295485 w 11295485"/>
              <a:gd name="connsiteY0" fmla="*/ 1811224 h 2299427"/>
              <a:gd name="connsiteX1" fmla="*/ 8184700 w 11295485"/>
              <a:gd name="connsiteY1" fmla="*/ 3229 h 2299427"/>
              <a:gd name="connsiteX2" fmla="*/ 5936098 w 11295485"/>
              <a:gd name="connsiteY2" fmla="*/ 1390349 h 2299427"/>
              <a:gd name="connsiteX3" fmla="*/ 3031182 w 11295485"/>
              <a:gd name="connsiteY3" fmla="*/ 996689 h 2299427"/>
              <a:gd name="connsiteX4" fmla="*/ 0 w 11295485"/>
              <a:gd name="connsiteY4" fmla="*/ 2299427 h 2299427"/>
              <a:gd name="connsiteX0" fmla="*/ 11295485 w 11295485"/>
              <a:gd name="connsiteY0" fmla="*/ 1802933 h 2291136"/>
              <a:gd name="connsiteX1" fmla="*/ 8441059 w 11295485"/>
              <a:gd name="connsiteY1" fmla="*/ 3253 h 2291136"/>
              <a:gd name="connsiteX2" fmla="*/ 5936098 w 11295485"/>
              <a:gd name="connsiteY2" fmla="*/ 1382058 h 2291136"/>
              <a:gd name="connsiteX3" fmla="*/ 3031182 w 11295485"/>
              <a:gd name="connsiteY3" fmla="*/ 988398 h 2291136"/>
              <a:gd name="connsiteX4" fmla="*/ 0 w 11295485"/>
              <a:gd name="connsiteY4" fmla="*/ 2291136 h 2291136"/>
              <a:gd name="connsiteX0" fmla="*/ 11295485 w 11295485"/>
              <a:gd name="connsiteY0" fmla="*/ 1802650 h 2290853"/>
              <a:gd name="connsiteX1" fmla="*/ 8441059 w 11295485"/>
              <a:gd name="connsiteY1" fmla="*/ 2970 h 2290853"/>
              <a:gd name="connsiteX2" fmla="*/ 5634499 w 11295485"/>
              <a:gd name="connsiteY2" fmla="*/ 1398408 h 2290853"/>
              <a:gd name="connsiteX3" fmla="*/ 3031182 w 11295485"/>
              <a:gd name="connsiteY3" fmla="*/ 988115 h 2290853"/>
              <a:gd name="connsiteX4" fmla="*/ 0 w 11295485"/>
              <a:gd name="connsiteY4" fmla="*/ 2290853 h 2290853"/>
              <a:gd name="connsiteX0" fmla="*/ 11431205 w 11431205"/>
              <a:gd name="connsiteY0" fmla="*/ 1811083 h 2290969"/>
              <a:gd name="connsiteX1" fmla="*/ 8441059 w 11431205"/>
              <a:gd name="connsiteY1" fmla="*/ 3086 h 2290969"/>
              <a:gd name="connsiteX2" fmla="*/ 5634499 w 11431205"/>
              <a:gd name="connsiteY2" fmla="*/ 1398524 h 2290969"/>
              <a:gd name="connsiteX3" fmla="*/ 3031182 w 11431205"/>
              <a:gd name="connsiteY3" fmla="*/ 988231 h 2290969"/>
              <a:gd name="connsiteX4" fmla="*/ 0 w 11431205"/>
              <a:gd name="connsiteY4" fmla="*/ 2290969 h 2290969"/>
              <a:gd name="connsiteX0" fmla="*/ 11431205 w 11431205"/>
              <a:gd name="connsiteY0" fmla="*/ 1811083 h 2290969"/>
              <a:gd name="connsiteX1" fmla="*/ 8441059 w 11431205"/>
              <a:gd name="connsiteY1" fmla="*/ 3086 h 2290969"/>
              <a:gd name="connsiteX2" fmla="*/ 5634499 w 11431205"/>
              <a:gd name="connsiteY2" fmla="*/ 1398524 h 2290969"/>
              <a:gd name="connsiteX3" fmla="*/ 3031182 w 11431205"/>
              <a:gd name="connsiteY3" fmla="*/ 988231 h 2290969"/>
              <a:gd name="connsiteX4" fmla="*/ 0 w 11431205"/>
              <a:gd name="connsiteY4" fmla="*/ 2290969 h 2290969"/>
              <a:gd name="connsiteX0" fmla="*/ 11431205 w 11431205"/>
              <a:gd name="connsiteY0" fmla="*/ 1811083 h 2290969"/>
              <a:gd name="connsiteX1" fmla="*/ 8441059 w 11431205"/>
              <a:gd name="connsiteY1" fmla="*/ 3086 h 2290969"/>
              <a:gd name="connsiteX2" fmla="*/ 5634499 w 11431205"/>
              <a:gd name="connsiteY2" fmla="*/ 1398524 h 2290969"/>
              <a:gd name="connsiteX3" fmla="*/ 3031182 w 11431205"/>
              <a:gd name="connsiteY3" fmla="*/ 988231 h 2290969"/>
              <a:gd name="connsiteX4" fmla="*/ 0 w 11431205"/>
              <a:gd name="connsiteY4" fmla="*/ 2290969 h 2290969"/>
              <a:gd name="connsiteX0" fmla="*/ 11431205 w 11431205"/>
              <a:gd name="connsiteY0" fmla="*/ 1811083 h 2290969"/>
              <a:gd name="connsiteX1" fmla="*/ 8441059 w 11431205"/>
              <a:gd name="connsiteY1" fmla="*/ 3086 h 2290969"/>
              <a:gd name="connsiteX2" fmla="*/ 5634499 w 11431205"/>
              <a:gd name="connsiteY2" fmla="*/ 1398524 h 2290969"/>
              <a:gd name="connsiteX3" fmla="*/ 3031182 w 11431205"/>
              <a:gd name="connsiteY3" fmla="*/ 988231 h 2290969"/>
              <a:gd name="connsiteX4" fmla="*/ 0 w 11431205"/>
              <a:gd name="connsiteY4" fmla="*/ 2290969 h 2290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1205" h="2290969">
                <a:moveTo>
                  <a:pt x="11431205" y="1811083"/>
                </a:moveTo>
                <a:cubicBezTo>
                  <a:pt x="9962892" y="1107257"/>
                  <a:pt x="9407177" y="71846"/>
                  <a:pt x="8441059" y="3086"/>
                </a:cubicBezTo>
                <a:cubicBezTo>
                  <a:pt x="7474941" y="-65674"/>
                  <a:pt x="6547455" y="1033349"/>
                  <a:pt x="5634499" y="1398524"/>
                </a:cubicBezTo>
                <a:cubicBezTo>
                  <a:pt x="4721543" y="1763699"/>
                  <a:pt x="3948902" y="889390"/>
                  <a:pt x="3031182" y="988231"/>
                </a:cubicBezTo>
                <a:cubicBezTo>
                  <a:pt x="2113462" y="1087072"/>
                  <a:pt x="1024199" y="2281762"/>
                  <a:pt x="0" y="2290969"/>
                </a:cubicBezTo>
              </a:path>
            </a:pathLst>
          </a:custGeom>
          <a:noFill/>
          <a:ln w="127000">
            <a:solidFill>
              <a:srgbClr val="D1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14" name="Text Placeholder 3">
            <a:extLst>
              <a:ext uri="{FF2B5EF4-FFF2-40B4-BE49-F238E27FC236}">
                <a16:creationId xmlns:a16="http://schemas.microsoft.com/office/drawing/2014/main" id="{AAE7FC5E-5DC5-9744-8BA7-B655BEE4E23E}"/>
              </a:ext>
            </a:extLst>
          </p:cNvPr>
          <p:cNvSpPr>
            <a:spLocks noGrp="1"/>
          </p:cNvSpPr>
          <p:nvPr>
            <p:ph type="body" sz="quarter" idx="15" hasCustomPrompt="1"/>
          </p:nvPr>
        </p:nvSpPr>
        <p:spPr>
          <a:xfrm>
            <a:off x="0" y="5946080"/>
            <a:ext cx="7278291" cy="504861"/>
          </a:xfrm>
          <a:prstGeom prst="rect">
            <a:avLst/>
          </a:prstGeom>
          <a:noFill/>
        </p:spPr>
        <p:txBody>
          <a:bodyPr lIns="180000" tIns="0" rIns="180000" bIns="108000" anchor="ctr"/>
          <a:lstStyle>
            <a:lvl1pPr marL="0" indent="0" algn="l">
              <a:buFontTx/>
              <a:buNone/>
              <a:defRPr b="0" i="0" cap="none" baseline="0">
                <a:solidFill>
                  <a:srgbClr val="212122"/>
                </a:solidFill>
                <a:latin typeface="Aktiv Grotesk Trial Thin" panose="020B0403020202020204" pitchFamily="34" charset="77"/>
              </a:defRPr>
            </a:lvl1pPr>
            <a:lvl2pPr marL="457200" indent="0">
              <a:buFontTx/>
              <a:buNone/>
              <a:defRPr b="1" i="0">
                <a:latin typeface="Aktiv Grotesk Trial" panose="020B0504020202020204" pitchFamily="34" charset="0"/>
              </a:defRPr>
            </a:lvl2pPr>
            <a:lvl3pPr marL="914400" indent="0">
              <a:buFontTx/>
              <a:buNone/>
              <a:defRPr b="1" i="0">
                <a:latin typeface="Aktiv Grotesk Trial" panose="020B0504020202020204" pitchFamily="34" charset="0"/>
              </a:defRPr>
            </a:lvl3pPr>
            <a:lvl4pPr marL="1371600" indent="0">
              <a:buFontTx/>
              <a:buNone/>
              <a:defRPr b="1" i="0">
                <a:latin typeface="Aktiv Grotesk Trial" panose="020B0504020202020204" pitchFamily="34" charset="0"/>
              </a:defRPr>
            </a:lvl4pPr>
            <a:lvl5pPr marL="1828800" indent="0">
              <a:buFontTx/>
              <a:buNone/>
              <a:defRPr b="1" i="0">
                <a:latin typeface="Aktiv Grotesk Trial" panose="020B0504020202020204" pitchFamily="34" charset="0"/>
              </a:defRPr>
            </a:lvl5pPr>
          </a:lstStyle>
          <a:p>
            <a:pPr lvl="0"/>
            <a:r>
              <a:rPr lang="en-CH" cap="none" baseline="0" dirty="0"/>
              <a:t>Here the project subtitle</a:t>
            </a:r>
            <a:endParaRPr lang="en-CH" dirty="0"/>
          </a:p>
        </p:txBody>
      </p:sp>
      <p:sp>
        <p:nvSpPr>
          <p:cNvPr id="13" name="Text Placeholder 3">
            <a:extLst>
              <a:ext uri="{FF2B5EF4-FFF2-40B4-BE49-F238E27FC236}">
                <a16:creationId xmlns:a16="http://schemas.microsoft.com/office/drawing/2014/main" id="{4BB22B57-02CF-6A4C-853B-51FC3EA05EAD}"/>
              </a:ext>
            </a:extLst>
          </p:cNvPr>
          <p:cNvSpPr>
            <a:spLocks noGrp="1"/>
          </p:cNvSpPr>
          <p:nvPr>
            <p:ph type="body" sz="quarter" idx="14" hasCustomPrompt="1"/>
          </p:nvPr>
        </p:nvSpPr>
        <p:spPr>
          <a:xfrm>
            <a:off x="0" y="5441219"/>
            <a:ext cx="7278291" cy="504861"/>
          </a:xfrm>
          <a:prstGeom prst="rect">
            <a:avLst/>
          </a:prstGeom>
          <a:noFill/>
        </p:spPr>
        <p:txBody>
          <a:bodyPr lIns="180000" tIns="108000" rIns="180000" bIns="0" anchor="ctr"/>
          <a:lstStyle>
            <a:lvl1pPr marL="0" indent="0" algn="l">
              <a:buFontTx/>
              <a:buNone/>
              <a:defRPr b="1" i="0" cap="all" baseline="0">
                <a:solidFill>
                  <a:srgbClr val="212122"/>
                </a:solidFill>
                <a:latin typeface="Aktiv Grotesk Trial" panose="020B0504020202020204" pitchFamily="34" charset="0"/>
              </a:defRPr>
            </a:lvl1pPr>
            <a:lvl2pPr marL="457200" indent="0">
              <a:buFontTx/>
              <a:buNone/>
              <a:defRPr b="1" i="0">
                <a:latin typeface="Aktiv Grotesk Trial" panose="020B0504020202020204" pitchFamily="34" charset="0"/>
              </a:defRPr>
            </a:lvl2pPr>
            <a:lvl3pPr marL="914400" indent="0">
              <a:buFontTx/>
              <a:buNone/>
              <a:defRPr b="1" i="0">
                <a:latin typeface="Aktiv Grotesk Trial" panose="020B0504020202020204" pitchFamily="34" charset="0"/>
              </a:defRPr>
            </a:lvl3pPr>
            <a:lvl4pPr marL="1371600" indent="0">
              <a:buFontTx/>
              <a:buNone/>
              <a:defRPr b="1" i="0">
                <a:latin typeface="Aktiv Grotesk Trial" panose="020B0504020202020204" pitchFamily="34" charset="0"/>
              </a:defRPr>
            </a:lvl4pPr>
            <a:lvl5pPr marL="1828800" indent="0">
              <a:buFontTx/>
              <a:buNone/>
              <a:defRPr b="1" i="0">
                <a:latin typeface="Aktiv Grotesk Trial" panose="020B0504020202020204" pitchFamily="34" charset="0"/>
              </a:defRPr>
            </a:lvl5pPr>
          </a:lstStyle>
          <a:p>
            <a:pPr lvl="0"/>
            <a:r>
              <a:rPr lang="en-GB" dirty="0"/>
              <a:t>Here the project title</a:t>
            </a:r>
            <a:endParaRPr lang="en-CH" dirty="0"/>
          </a:p>
        </p:txBody>
      </p:sp>
    </p:spTree>
    <p:extLst>
      <p:ext uri="{BB962C8B-B14F-4D97-AF65-F5344CB8AC3E}">
        <p14:creationId xmlns:p14="http://schemas.microsoft.com/office/powerpoint/2010/main" val="439363689"/>
      </p:ext>
    </p:extLst>
  </p:cSld>
  <p:clrMapOvr>
    <a:masterClrMapping/>
  </p:clrMapOvr>
  <p:extLst>
    <p:ext uri="{DCECCB84-F9BA-43D5-87BE-67443E8EF086}">
      <p15:sldGuideLst xmlns:p15="http://schemas.microsoft.com/office/powerpoint/2012/main">
        <p15:guide id="1" orient="horz" pos="4065">
          <p15:clr>
            <a:srgbClr val="FBAE40"/>
          </p15:clr>
        </p15:guide>
        <p15:guide id="2" pos="347">
          <p15:clr>
            <a:srgbClr val="FBAE40"/>
          </p15:clr>
        </p15:guide>
        <p15:guide id="3" pos="7333">
          <p15:clr>
            <a:srgbClr val="FBAE40"/>
          </p15:clr>
        </p15:guide>
        <p15:guide id="4" orient="horz" pos="34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imple">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EA9B3060-112F-8C4F-9398-6AC5F732727D}"/>
              </a:ext>
            </a:extLst>
          </p:cNvPr>
          <p:cNvSpPr>
            <a:spLocks noGrp="1"/>
          </p:cNvSpPr>
          <p:nvPr>
            <p:ph type="body" sz="quarter" idx="12" hasCustomPrompt="1"/>
          </p:nvPr>
        </p:nvSpPr>
        <p:spPr>
          <a:xfrm>
            <a:off x="-2530" y="2276872"/>
            <a:ext cx="4295775" cy="863600"/>
          </a:xfrm>
          <a:prstGeom prst="rect">
            <a:avLst/>
          </a:prstGeom>
          <a:gradFill>
            <a:gsLst>
              <a:gs pos="0">
                <a:srgbClr val="D10004"/>
              </a:gs>
              <a:gs pos="56000">
                <a:srgbClr val="D10004"/>
              </a:gs>
              <a:gs pos="100000">
                <a:schemeClr val="bg1">
                  <a:alpha val="0"/>
                </a:schemeClr>
              </a:gs>
            </a:gsLst>
            <a:lin ang="0" scaled="0"/>
          </a:gradFill>
        </p:spPr>
        <p:txBody>
          <a:bodyPr lIns="540000" anchor="ctr"/>
          <a:lstStyle>
            <a:lvl1pPr marL="0" indent="0">
              <a:buFontTx/>
              <a:buNone/>
              <a:defRPr b="1" i="0" cap="all" baseline="0">
                <a:solidFill>
                  <a:schemeClr val="bg1"/>
                </a:solidFill>
                <a:latin typeface="Aktiv Grotesk Trial" panose="020B0504020202020204" pitchFamily="34" charset="0"/>
              </a:defRPr>
            </a:lvl1pPr>
            <a:lvl2pPr marL="457200" indent="0">
              <a:buFontTx/>
              <a:buNone/>
              <a:defRPr sz="2800" b="1" i="0" cap="all" baseline="0">
                <a:solidFill>
                  <a:schemeClr val="bg1"/>
                </a:solidFill>
                <a:latin typeface="Aktiv Grotesk Trial" panose="020B0504020202020204" pitchFamily="34" charset="0"/>
              </a:defRPr>
            </a:lvl2pPr>
          </a:lstStyle>
          <a:p>
            <a:pPr lvl="0"/>
            <a:r>
              <a:rPr lang="en-CH" dirty="0"/>
              <a:t>HERE TITLE</a:t>
            </a:r>
          </a:p>
        </p:txBody>
      </p:sp>
      <p:sp>
        <p:nvSpPr>
          <p:cNvPr id="4" name="Text Placeholder 5">
            <a:extLst>
              <a:ext uri="{FF2B5EF4-FFF2-40B4-BE49-F238E27FC236}">
                <a16:creationId xmlns:a16="http://schemas.microsoft.com/office/drawing/2014/main" id="{6FDADE8A-E5CF-9E40-AB6A-5F880E1CE8E0}"/>
              </a:ext>
            </a:extLst>
          </p:cNvPr>
          <p:cNvSpPr>
            <a:spLocks noGrp="1"/>
          </p:cNvSpPr>
          <p:nvPr>
            <p:ph type="body" sz="quarter" idx="11" hasCustomPrompt="1"/>
          </p:nvPr>
        </p:nvSpPr>
        <p:spPr>
          <a:xfrm>
            <a:off x="550863" y="3416301"/>
            <a:ext cx="4104455" cy="2952328"/>
          </a:xfrm>
          <a:prstGeom prst="rect">
            <a:avLst/>
          </a:prstGeom>
        </p:spPr>
        <p:txBody>
          <a:bodyPr lIns="0" tIns="0" rIns="0" bIns="0"/>
          <a:lstStyle>
            <a:lvl1pPr marL="0" indent="0">
              <a:buFontTx/>
              <a:buNone/>
              <a:defRPr sz="1400" b="0" i="0">
                <a:solidFill>
                  <a:schemeClr val="bg1"/>
                </a:solidFill>
                <a:latin typeface="Aktiv Grotesk Trial Thin" panose="020B0403020202020204" pitchFamily="34" charset="77"/>
              </a:defRPr>
            </a:lvl1pPr>
            <a:lvl2pPr marL="457200" indent="0">
              <a:buFontTx/>
              <a:buNone/>
              <a:defRPr sz="1200" b="0" i="0">
                <a:solidFill>
                  <a:schemeClr val="bg1"/>
                </a:solidFill>
                <a:latin typeface="Aktiv Grotesk Trial Thin" panose="020B0403020202020204" pitchFamily="34" charset="77"/>
              </a:defRPr>
            </a:lvl2pPr>
            <a:lvl3pPr marL="914400" indent="0">
              <a:buFontTx/>
              <a:buNone/>
              <a:defRPr sz="1200" b="0" i="0">
                <a:solidFill>
                  <a:schemeClr val="bg1"/>
                </a:solidFill>
                <a:latin typeface="Aktiv Grotesk Trial Thin" panose="020B0403020202020204" pitchFamily="34" charset="77"/>
              </a:defRPr>
            </a:lvl3pPr>
            <a:lvl4pPr marL="1371600" indent="0">
              <a:buFontTx/>
              <a:buNone/>
              <a:defRPr sz="1200" b="0" i="0">
                <a:solidFill>
                  <a:schemeClr val="bg1"/>
                </a:solidFill>
                <a:latin typeface="Aktiv Grotesk Trial Thin" panose="020B0403020202020204" pitchFamily="34" charset="77"/>
              </a:defRPr>
            </a:lvl4pPr>
            <a:lvl5pPr marL="1828800" indent="0">
              <a:buFontTx/>
              <a:buNone/>
              <a:defRPr sz="1200" b="0" i="0">
                <a:solidFill>
                  <a:schemeClr val="bg1"/>
                </a:solidFill>
                <a:latin typeface="Aktiv Grotesk Trial Thin" panose="020B0403020202020204" pitchFamily="34" charset="77"/>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Integer ac </a:t>
            </a:r>
            <a:r>
              <a:rPr lang="en-GB" dirty="0" err="1"/>
              <a:t>dapibus</a:t>
            </a:r>
            <a:r>
              <a:rPr lang="en-GB" dirty="0"/>
              <a:t> </a:t>
            </a:r>
            <a:r>
              <a:rPr lang="en-GB" dirty="0" err="1"/>
              <a:t>justo</a:t>
            </a:r>
            <a:r>
              <a:rPr lang="en-GB" dirty="0"/>
              <a:t>, vitae </a:t>
            </a:r>
            <a:r>
              <a:rPr lang="en-GB" dirty="0" err="1"/>
              <a:t>ullamcorper</a:t>
            </a:r>
            <a:r>
              <a:rPr lang="en-GB" dirty="0"/>
              <a:t> dui. </a:t>
            </a:r>
            <a:r>
              <a:rPr lang="en-GB" dirty="0" err="1"/>
              <a:t>Orci</a:t>
            </a:r>
            <a:r>
              <a:rPr lang="en-GB" dirty="0"/>
              <a:t> </a:t>
            </a:r>
            <a:r>
              <a:rPr lang="en-GB" dirty="0" err="1"/>
              <a:t>varius</a:t>
            </a:r>
            <a:r>
              <a:rPr lang="en-GB" dirty="0"/>
              <a:t> </a:t>
            </a:r>
            <a:r>
              <a:rPr lang="en-GB" dirty="0" err="1"/>
              <a:t>natoque</a:t>
            </a:r>
            <a:r>
              <a:rPr lang="en-GB" dirty="0"/>
              <a:t> </a:t>
            </a:r>
            <a:r>
              <a:rPr lang="en-GB" dirty="0" err="1"/>
              <a:t>penatibus</a:t>
            </a:r>
            <a:r>
              <a:rPr lang="en-GB" dirty="0"/>
              <a:t> et </a:t>
            </a:r>
            <a:r>
              <a:rPr lang="en-GB" dirty="0" err="1"/>
              <a:t>magnis</a:t>
            </a:r>
            <a:r>
              <a:rPr lang="en-GB" dirty="0"/>
              <a:t> dis parturient </a:t>
            </a:r>
            <a:r>
              <a:rPr lang="en-GB" dirty="0" err="1"/>
              <a:t>montes</a:t>
            </a:r>
            <a:r>
              <a:rPr lang="en-GB" dirty="0"/>
              <a:t>, </a:t>
            </a:r>
            <a:r>
              <a:rPr lang="en-GB" dirty="0" err="1"/>
              <a:t>nascetur</a:t>
            </a:r>
            <a:r>
              <a:rPr lang="en-GB" dirty="0"/>
              <a:t> </a:t>
            </a:r>
            <a:r>
              <a:rPr lang="en-GB" dirty="0" err="1"/>
              <a:t>ridiculus</a:t>
            </a:r>
            <a:r>
              <a:rPr lang="en-GB" dirty="0"/>
              <a:t> mus. </a:t>
            </a:r>
            <a:r>
              <a:rPr lang="en-GB" dirty="0" err="1"/>
              <a:t>Vivamus</a:t>
            </a:r>
            <a:r>
              <a:rPr lang="en-GB" dirty="0"/>
              <a:t> </a:t>
            </a:r>
            <a:r>
              <a:rPr lang="en-GB" dirty="0" err="1"/>
              <a:t>vel</a:t>
            </a:r>
            <a:r>
              <a:rPr lang="en-GB" dirty="0"/>
              <a:t> vestibulum lorem, in </a:t>
            </a:r>
            <a:r>
              <a:rPr lang="en-GB" dirty="0" err="1"/>
              <a:t>sodales</a:t>
            </a:r>
            <a:r>
              <a:rPr lang="en-GB" dirty="0"/>
              <a:t> sem. </a:t>
            </a:r>
            <a:r>
              <a:rPr lang="en-GB" dirty="0" err="1"/>
              <a:t>Nullam</a:t>
            </a:r>
            <a:r>
              <a:rPr lang="en-GB" dirty="0"/>
              <a:t> id </a:t>
            </a:r>
            <a:r>
              <a:rPr lang="en-GB" dirty="0" err="1"/>
              <a:t>tristique</a:t>
            </a:r>
            <a:r>
              <a:rPr lang="en-GB" dirty="0"/>
              <a:t> </a:t>
            </a:r>
            <a:r>
              <a:rPr lang="en-GB" dirty="0" err="1"/>
              <a:t>neque</a:t>
            </a:r>
            <a:r>
              <a:rPr lang="en-GB" dirty="0"/>
              <a:t>. </a:t>
            </a:r>
            <a:r>
              <a:rPr lang="en-GB" dirty="0" err="1"/>
              <a:t>Praesent</a:t>
            </a:r>
            <a:r>
              <a:rPr lang="en-GB" dirty="0"/>
              <a:t> at </a:t>
            </a:r>
            <a:r>
              <a:rPr lang="en-GB" dirty="0" err="1"/>
              <a:t>mauris</a:t>
            </a:r>
            <a:r>
              <a:rPr lang="en-GB" dirty="0"/>
              <a:t> </a:t>
            </a:r>
            <a:r>
              <a:rPr lang="en-GB" dirty="0" err="1"/>
              <a:t>quis</a:t>
            </a:r>
            <a:r>
              <a:rPr lang="en-GB" dirty="0"/>
              <a:t> </a:t>
            </a:r>
            <a:r>
              <a:rPr lang="en-GB" dirty="0" err="1"/>
              <a:t>sapien</a:t>
            </a:r>
            <a:r>
              <a:rPr lang="en-GB" dirty="0"/>
              <a:t> </a:t>
            </a:r>
            <a:r>
              <a:rPr lang="en-GB" dirty="0" err="1"/>
              <a:t>sollicitudin</a:t>
            </a:r>
            <a:r>
              <a:rPr lang="en-GB" dirty="0"/>
              <a:t> auctor </a:t>
            </a:r>
            <a:r>
              <a:rPr lang="en-GB" dirty="0" err="1"/>
              <a:t>eget</a:t>
            </a:r>
            <a:r>
              <a:rPr lang="en-GB" dirty="0"/>
              <a:t> vitae mi.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Integer ac </a:t>
            </a:r>
            <a:r>
              <a:rPr lang="en-GB" dirty="0" err="1"/>
              <a:t>dapibus</a:t>
            </a:r>
            <a:r>
              <a:rPr lang="en-GB" dirty="0"/>
              <a:t> </a:t>
            </a:r>
            <a:r>
              <a:rPr lang="en-GB" dirty="0" err="1"/>
              <a:t>justo</a:t>
            </a:r>
            <a:r>
              <a:rPr lang="en-GB" dirty="0"/>
              <a:t>, vitae </a:t>
            </a:r>
            <a:r>
              <a:rPr lang="en-GB" dirty="0" err="1"/>
              <a:t>ullamcorper</a:t>
            </a:r>
            <a:r>
              <a:rPr lang="en-GB" dirty="0"/>
              <a:t> dui. </a:t>
            </a:r>
            <a:r>
              <a:rPr lang="en-GB" dirty="0" err="1"/>
              <a:t>Orci</a:t>
            </a:r>
            <a:r>
              <a:rPr lang="en-GB" dirty="0"/>
              <a:t> </a:t>
            </a:r>
            <a:r>
              <a:rPr lang="en-GB" dirty="0" err="1"/>
              <a:t>varius</a:t>
            </a:r>
            <a:r>
              <a:rPr lang="en-GB" dirty="0"/>
              <a:t> </a:t>
            </a:r>
            <a:r>
              <a:rPr lang="en-GB" dirty="0" err="1"/>
              <a:t>natoque</a:t>
            </a:r>
            <a:r>
              <a:rPr lang="en-GB" dirty="0"/>
              <a:t> </a:t>
            </a:r>
            <a:r>
              <a:rPr lang="en-GB" dirty="0" err="1"/>
              <a:t>penatibus</a:t>
            </a:r>
            <a:r>
              <a:rPr lang="en-GB" dirty="0"/>
              <a:t> et </a:t>
            </a:r>
            <a:r>
              <a:rPr lang="en-GB" dirty="0" err="1"/>
              <a:t>magnis</a:t>
            </a:r>
            <a:r>
              <a:rPr lang="en-GB" dirty="0"/>
              <a:t> dis parturient </a:t>
            </a:r>
            <a:r>
              <a:rPr lang="en-GB" dirty="0" err="1"/>
              <a:t>montes</a:t>
            </a:r>
            <a:r>
              <a:rPr lang="en-GB" dirty="0"/>
              <a:t>, </a:t>
            </a:r>
            <a:r>
              <a:rPr lang="en-GB" dirty="0" err="1"/>
              <a:t>nascetur</a:t>
            </a:r>
            <a:r>
              <a:rPr lang="en-GB" dirty="0"/>
              <a:t> </a:t>
            </a:r>
            <a:r>
              <a:rPr lang="en-GB" dirty="0" err="1"/>
              <a:t>ridiculus</a:t>
            </a:r>
            <a:r>
              <a:rPr lang="en-GB" dirty="0"/>
              <a:t> mus. </a:t>
            </a:r>
            <a:r>
              <a:rPr lang="en-GB" dirty="0" err="1"/>
              <a:t>Vivamus</a:t>
            </a:r>
            <a:r>
              <a:rPr lang="en-GB" dirty="0"/>
              <a:t> </a:t>
            </a:r>
            <a:r>
              <a:rPr lang="en-GB" dirty="0" err="1"/>
              <a:t>vel</a:t>
            </a:r>
            <a:r>
              <a:rPr lang="en-GB" dirty="0"/>
              <a:t> vestibulum lorem, in </a:t>
            </a:r>
            <a:r>
              <a:rPr lang="en-GB" dirty="0" err="1"/>
              <a:t>sodales</a:t>
            </a:r>
            <a:r>
              <a:rPr lang="en-GB" dirty="0"/>
              <a:t> sem. </a:t>
            </a:r>
            <a:r>
              <a:rPr lang="en-GB" dirty="0" err="1"/>
              <a:t>Nullam</a:t>
            </a:r>
            <a:r>
              <a:rPr lang="en-GB" dirty="0"/>
              <a:t> id </a:t>
            </a:r>
            <a:r>
              <a:rPr lang="en-GB" dirty="0" err="1"/>
              <a:t>tristique</a:t>
            </a:r>
            <a:r>
              <a:rPr lang="en-GB" dirty="0"/>
              <a:t> </a:t>
            </a:r>
            <a:r>
              <a:rPr lang="en-GB" dirty="0" err="1"/>
              <a:t>neque</a:t>
            </a:r>
            <a:r>
              <a:rPr lang="en-GB" dirty="0"/>
              <a:t>. </a:t>
            </a:r>
            <a:r>
              <a:rPr lang="en-GB" dirty="0" err="1"/>
              <a:t>Praesent</a:t>
            </a:r>
            <a:r>
              <a:rPr lang="en-GB" dirty="0"/>
              <a:t> at </a:t>
            </a:r>
            <a:r>
              <a:rPr lang="en-GB" dirty="0" err="1"/>
              <a:t>mauris</a:t>
            </a:r>
            <a:r>
              <a:rPr lang="en-GB" dirty="0"/>
              <a:t> </a:t>
            </a:r>
            <a:r>
              <a:rPr lang="en-GB" dirty="0" err="1"/>
              <a:t>quis</a:t>
            </a:r>
            <a:r>
              <a:rPr lang="en-GB" dirty="0"/>
              <a:t> </a:t>
            </a:r>
            <a:r>
              <a:rPr lang="en-GB" dirty="0" err="1"/>
              <a:t>sapien</a:t>
            </a:r>
            <a:r>
              <a:rPr lang="en-GB" dirty="0"/>
              <a:t> </a:t>
            </a:r>
            <a:r>
              <a:rPr lang="en-GB" dirty="0" err="1"/>
              <a:t>sollicitudin</a:t>
            </a:r>
            <a:r>
              <a:rPr lang="en-GB" dirty="0"/>
              <a:t> auctor </a:t>
            </a:r>
            <a:r>
              <a:rPr lang="en-GB" dirty="0" err="1"/>
              <a:t>eget</a:t>
            </a:r>
            <a:r>
              <a:rPr lang="en-GB" dirty="0"/>
              <a:t> vitae mi. </a:t>
            </a:r>
            <a:r>
              <a:rPr lang="en-GB" dirty="0" err="1"/>
              <a:t>Quisque</a:t>
            </a:r>
            <a:r>
              <a:rPr lang="en-GB" dirty="0"/>
              <a:t> at semper </a:t>
            </a:r>
            <a:r>
              <a:rPr lang="en-GB" dirty="0" err="1"/>
              <a:t>quam</a:t>
            </a:r>
            <a:r>
              <a:rPr lang="en-GB" dirty="0"/>
              <a:t>. </a:t>
            </a:r>
            <a:r>
              <a:rPr lang="en-GB" dirty="0" err="1"/>
              <a:t>Praesent</a:t>
            </a:r>
            <a:r>
              <a:rPr lang="en-GB" dirty="0"/>
              <a:t> </a:t>
            </a:r>
            <a:r>
              <a:rPr lang="en-GB" dirty="0" err="1"/>
              <a:t>tincidunt</a:t>
            </a:r>
            <a:r>
              <a:rPr lang="en-GB" dirty="0"/>
              <a:t> </a:t>
            </a:r>
            <a:r>
              <a:rPr lang="en-GB" dirty="0" err="1"/>
              <a:t>tincidunt</a:t>
            </a:r>
            <a:r>
              <a:rPr lang="en-GB" dirty="0"/>
              <a:t> ante, </a:t>
            </a:r>
            <a:r>
              <a:rPr lang="en-GB" dirty="0" err="1"/>
              <a:t>quis</a:t>
            </a:r>
            <a:r>
              <a:rPr lang="en-GB" dirty="0"/>
              <a:t> </a:t>
            </a:r>
            <a:r>
              <a:rPr lang="en-GB" dirty="0" err="1"/>
              <a:t>vehicula</a:t>
            </a:r>
            <a:r>
              <a:rPr lang="en-GB" dirty="0"/>
              <a:t> libero </a:t>
            </a:r>
            <a:r>
              <a:rPr lang="en-GB" dirty="0" err="1"/>
              <a:t>tincidunt</a:t>
            </a:r>
            <a:endParaRPr lang="en-GB" dirty="0"/>
          </a:p>
        </p:txBody>
      </p:sp>
    </p:spTree>
    <p:extLst>
      <p:ext uri="{BB962C8B-B14F-4D97-AF65-F5344CB8AC3E}">
        <p14:creationId xmlns:p14="http://schemas.microsoft.com/office/powerpoint/2010/main" val="3153434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imple 2">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F4E9F6A-73C2-B64A-8078-BCE04958E59B}"/>
              </a:ext>
            </a:extLst>
          </p:cNvPr>
          <p:cNvSpPr>
            <a:spLocks noGrp="1"/>
          </p:cNvSpPr>
          <p:nvPr>
            <p:ph type="body" sz="quarter" idx="12" hasCustomPrompt="1"/>
          </p:nvPr>
        </p:nvSpPr>
        <p:spPr>
          <a:xfrm>
            <a:off x="0" y="2383868"/>
            <a:ext cx="4295775" cy="863600"/>
          </a:xfrm>
          <a:prstGeom prst="rect">
            <a:avLst/>
          </a:prstGeom>
          <a:gradFill>
            <a:gsLst>
              <a:gs pos="0">
                <a:srgbClr val="D10004"/>
              </a:gs>
              <a:gs pos="56000">
                <a:srgbClr val="D10004"/>
              </a:gs>
              <a:gs pos="100000">
                <a:schemeClr val="bg1">
                  <a:alpha val="0"/>
                </a:schemeClr>
              </a:gs>
            </a:gsLst>
            <a:lin ang="0" scaled="0"/>
          </a:gradFill>
        </p:spPr>
        <p:txBody>
          <a:bodyPr lIns="540000" anchor="ctr"/>
          <a:lstStyle>
            <a:lvl1pPr marL="0" indent="0">
              <a:buFontTx/>
              <a:buNone/>
              <a:defRPr b="1" i="0" cap="all" baseline="0">
                <a:solidFill>
                  <a:schemeClr val="bg1"/>
                </a:solidFill>
                <a:latin typeface="Aktiv Grotesk Trial" panose="020B0504020202020204" pitchFamily="34" charset="0"/>
              </a:defRPr>
            </a:lvl1pPr>
            <a:lvl2pPr marL="457200" indent="0">
              <a:buFontTx/>
              <a:buNone/>
              <a:defRPr sz="2800" b="1" i="0" cap="all" baseline="0">
                <a:solidFill>
                  <a:schemeClr val="bg1"/>
                </a:solidFill>
                <a:latin typeface="Aktiv Grotesk Trial" panose="020B0504020202020204" pitchFamily="34" charset="0"/>
              </a:defRPr>
            </a:lvl2pPr>
          </a:lstStyle>
          <a:p>
            <a:pPr lvl="0"/>
            <a:r>
              <a:rPr lang="en-CH" dirty="0"/>
              <a:t>HERE TITLE</a:t>
            </a:r>
          </a:p>
        </p:txBody>
      </p:sp>
      <p:sp>
        <p:nvSpPr>
          <p:cNvPr id="2" name="Rectangle 1">
            <a:extLst>
              <a:ext uri="{FF2B5EF4-FFF2-40B4-BE49-F238E27FC236}">
                <a16:creationId xmlns:a16="http://schemas.microsoft.com/office/drawing/2014/main" id="{D1E45698-7183-C342-B1E2-396F5915CB83}"/>
              </a:ext>
            </a:extLst>
          </p:cNvPr>
          <p:cNvSpPr/>
          <p:nvPr userDrawn="1"/>
        </p:nvSpPr>
        <p:spPr>
          <a:xfrm>
            <a:off x="8654042" y="-45362"/>
            <a:ext cx="3591810" cy="2739917"/>
          </a:xfrm>
          <a:custGeom>
            <a:avLst/>
            <a:gdLst>
              <a:gd name="connsiteX0" fmla="*/ 0 w 2855640"/>
              <a:gd name="connsiteY0" fmla="*/ 0 h 2708920"/>
              <a:gd name="connsiteX1" fmla="*/ 2855640 w 2855640"/>
              <a:gd name="connsiteY1" fmla="*/ 0 h 2708920"/>
              <a:gd name="connsiteX2" fmla="*/ 2855640 w 2855640"/>
              <a:gd name="connsiteY2" fmla="*/ 2708920 h 2708920"/>
              <a:gd name="connsiteX3" fmla="*/ 0 w 2855640"/>
              <a:gd name="connsiteY3" fmla="*/ 270892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728061 w 3591810"/>
              <a:gd name="connsiteY3" fmla="*/ 864623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728061 w 3591810"/>
              <a:gd name="connsiteY3" fmla="*/ 864623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890793 w 3591810"/>
              <a:gd name="connsiteY3" fmla="*/ 887870 h 2739917"/>
              <a:gd name="connsiteX4" fmla="*/ 0 w 3591810"/>
              <a:gd name="connsiteY4" fmla="*/ 0 h 2739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1810" h="2739917">
                <a:moveTo>
                  <a:pt x="0" y="0"/>
                </a:moveTo>
                <a:lnTo>
                  <a:pt x="3591810" y="30997"/>
                </a:lnTo>
                <a:lnTo>
                  <a:pt x="3591810" y="2739917"/>
                </a:lnTo>
                <a:cubicBezTo>
                  <a:pt x="3308940" y="2052827"/>
                  <a:pt x="2977624" y="1065553"/>
                  <a:pt x="1890793" y="887870"/>
                </a:cubicBezTo>
                <a:cubicBezTo>
                  <a:pt x="803962" y="710187"/>
                  <a:pt x="529525" y="417360"/>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4" name="Text Placeholder 5">
            <a:extLst>
              <a:ext uri="{FF2B5EF4-FFF2-40B4-BE49-F238E27FC236}">
                <a16:creationId xmlns:a16="http://schemas.microsoft.com/office/drawing/2014/main" id="{B5DD4069-FB5A-9F42-B885-6FF2124C680C}"/>
              </a:ext>
            </a:extLst>
          </p:cNvPr>
          <p:cNvSpPr>
            <a:spLocks noGrp="1"/>
          </p:cNvSpPr>
          <p:nvPr>
            <p:ph type="body" sz="quarter" idx="28" hasCustomPrompt="1"/>
          </p:nvPr>
        </p:nvSpPr>
        <p:spPr>
          <a:xfrm>
            <a:off x="550863" y="3429000"/>
            <a:ext cx="4104455" cy="2952328"/>
          </a:xfrm>
          <a:prstGeom prst="rect">
            <a:avLst/>
          </a:prstGeom>
        </p:spPr>
        <p:txBody>
          <a:bodyPr lIns="0" tIns="0" rIns="0" bIns="0"/>
          <a:lstStyle>
            <a:lvl1pPr marL="0" indent="0">
              <a:buFontTx/>
              <a:buNone/>
              <a:defRPr sz="1400" b="0" i="0">
                <a:solidFill>
                  <a:schemeClr val="bg1"/>
                </a:solidFill>
                <a:latin typeface="Aktiv Grotesk Trial Thin" panose="020B0403020202020204" pitchFamily="34" charset="77"/>
              </a:defRPr>
            </a:lvl1pPr>
            <a:lvl2pPr marL="457200" indent="0">
              <a:buFontTx/>
              <a:buNone/>
              <a:defRPr sz="1200" b="0" i="0">
                <a:solidFill>
                  <a:schemeClr val="bg1"/>
                </a:solidFill>
                <a:latin typeface="Aktiv Grotesk Trial Thin" panose="020B0403020202020204" pitchFamily="34" charset="77"/>
              </a:defRPr>
            </a:lvl2pPr>
            <a:lvl3pPr marL="914400" indent="0">
              <a:buFontTx/>
              <a:buNone/>
              <a:defRPr sz="1200" b="0" i="0">
                <a:solidFill>
                  <a:schemeClr val="bg1"/>
                </a:solidFill>
                <a:latin typeface="Aktiv Grotesk Trial Thin" panose="020B0403020202020204" pitchFamily="34" charset="77"/>
              </a:defRPr>
            </a:lvl3pPr>
            <a:lvl4pPr marL="1371600" indent="0">
              <a:buFontTx/>
              <a:buNone/>
              <a:defRPr sz="1200" b="0" i="0">
                <a:solidFill>
                  <a:schemeClr val="bg1"/>
                </a:solidFill>
                <a:latin typeface="Aktiv Grotesk Trial Thin" panose="020B0403020202020204" pitchFamily="34" charset="77"/>
              </a:defRPr>
            </a:lvl4pPr>
            <a:lvl5pPr marL="1828800" indent="0">
              <a:buFontTx/>
              <a:buNone/>
              <a:defRPr sz="1200" b="0" i="0">
                <a:solidFill>
                  <a:schemeClr val="bg1"/>
                </a:solidFill>
                <a:latin typeface="Aktiv Grotesk Trial Thin" panose="020B0403020202020204" pitchFamily="34" charset="77"/>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Integer ac </a:t>
            </a:r>
            <a:r>
              <a:rPr lang="en-GB" dirty="0" err="1"/>
              <a:t>dapibus</a:t>
            </a:r>
            <a:r>
              <a:rPr lang="en-GB" dirty="0"/>
              <a:t> </a:t>
            </a:r>
            <a:r>
              <a:rPr lang="en-GB" dirty="0" err="1"/>
              <a:t>justo</a:t>
            </a:r>
            <a:r>
              <a:rPr lang="en-GB" dirty="0"/>
              <a:t>, vitae </a:t>
            </a:r>
            <a:r>
              <a:rPr lang="en-GB" dirty="0" err="1"/>
              <a:t>ullamcorper</a:t>
            </a:r>
            <a:r>
              <a:rPr lang="en-GB" dirty="0"/>
              <a:t> dui. </a:t>
            </a:r>
            <a:r>
              <a:rPr lang="en-GB" dirty="0" err="1"/>
              <a:t>Orci</a:t>
            </a:r>
            <a:r>
              <a:rPr lang="en-GB" dirty="0"/>
              <a:t> </a:t>
            </a:r>
            <a:r>
              <a:rPr lang="en-GB" dirty="0" err="1"/>
              <a:t>varius</a:t>
            </a:r>
            <a:r>
              <a:rPr lang="en-GB" dirty="0"/>
              <a:t> </a:t>
            </a:r>
            <a:r>
              <a:rPr lang="en-GB" dirty="0" err="1"/>
              <a:t>natoque</a:t>
            </a:r>
            <a:r>
              <a:rPr lang="en-GB" dirty="0"/>
              <a:t> </a:t>
            </a:r>
            <a:r>
              <a:rPr lang="en-GB" dirty="0" err="1"/>
              <a:t>penatibus</a:t>
            </a:r>
            <a:r>
              <a:rPr lang="en-GB" dirty="0"/>
              <a:t> et </a:t>
            </a:r>
            <a:r>
              <a:rPr lang="en-GB" dirty="0" err="1"/>
              <a:t>magnis</a:t>
            </a:r>
            <a:r>
              <a:rPr lang="en-GB" dirty="0"/>
              <a:t> dis parturient </a:t>
            </a:r>
            <a:r>
              <a:rPr lang="en-GB" dirty="0" err="1"/>
              <a:t>montes</a:t>
            </a:r>
            <a:r>
              <a:rPr lang="en-GB" dirty="0"/>
              <a:t>, </a:t>
            </a:r>
            <a:r>
              <a:rPr lang="en-GB" dirty="0" err="1"/>
              <a:t>nascetur</a:t>
            </a:r>
            <a:r>
              <a:rPr lang="en-GB" dirty="0"/>
              <a:t> </a:t>
            </a:r>
            <a:r>
              <a:rPr lang="en-GB" dirty="0" err="1"/>
              <a:t>ridiculus</a:t>
            </a:r>
            <a:r>
              <a:rPr lang="en-GB" dirty="0"/>
              <a:t> mus. </a:t>
            </a:r>
            <a:r>
              <a:rPr lang="en-GB" dirty="0" err="1"/>
              <a:t>Vivamus</a:t>
            </a:r>
            <a:r>
              <a:rPr lang="en-GB" dirty="0"/>
              <a:t> </a:t>
            </a:r>
            <a:r>
              <a:rPr lang="en-GB" dirty="0" err="1"/>
              <a:t>vel</a:t>
            </a:r>
            <a:r>
              <a:rPr lang="en-GB" dirty="0"/>
              <a:t> vestibulum lorem, in </a:t>
            </a:r>
            <a:r>
              <a:rPr lang="en-GB" dirty="0" err="1"/>
              <a:t>sodales</a:t>
            </a:r>
            <a:r>
              <a:rPr lang="en-GB" dirty="0"/>
              <a:t> sem. </a:t>
            </a:r>
            <a:r>
              <a:rPr lang="en-GB" dirty="0" err="1"/>
              <a:t>Nullam</a:t>
            </a:r>
            <a:r>
              <a:rPr lang="en-GB" dirty="0"/>
              <a:t> id </a:t>
            </a:r>
            <a:r>
              <a:rPr lang="en-GB" dirty="0" err="1"/>
              <a:t>tristique</a:t>
            </a:r>
            <a:r>
              <a:rPr lang="en-GB" dirty="0"/>
              <a:t> </a:t>
            </a:r>
            <a:r>
              <a:rPr lang="en-GB" dirty="0" err="1"/>
              <a:t>neque</a:t>
            </a:r>
            <a:r>
              <a:rPr lang="en-GB" dirty="0"/>
              <a:t>. </a:t>
            </a:r>
            <a:r>
              <a:rPr lang="en-GB" dirty="0" err="1"/>
              <a:t>Praesent</a:t>
            </a:r>
            <a:r>
              <a:rPr lang="en-GB" dirty="0"/>
              <a:t> at </a:t>
            </a:r>
            <a:r>
              <a:rPr lang="en-GB" dirty="0" err="1"/>
              <a:t>mauris</a:t>
            </a:r>
            <a:r>
              <a:rPr lang="en-GB" dirty="0"/>
              <a:t> </a:t>
            </a:r>
            <a:r>
              <a:rPr lang="en-GB" dirty="0" err="1"/>
              <a:t>quis</a:t>
            </a:r>
            <a:r>
              <a:rPr lang="en-GB" dirty="0"/>
              <a:t> </a:t>
            </a:r>
            <a:r>
              <a:rPr lang="en-GB" dirty="0" err="1"/>
              <a:t>sapien</a:t>
            </a:r>
            <a:r>
              <a:rPr lang="en-GB" dirty="0"/>
              <a:t> </a:t>
            </a:r>
            <a:r>
              <a:rPr lang="en-GB" dirty="0" err="1"/>
              <a:t>sollicitudin</a:t>
            </a:r>
            <a:r>
              <a:rPr lang="en-GB" dirty="0"/>
              <a:t> auctor </a:t>
            </a:r>
            <a:r>
              <a:rPr lang="en-GB" dirty="0" err="1"/>
              <a:t>eget</a:t>
            </a:r>
            <a:r>
              <a:rPr lang="en-GB" dirty="0"/>
              <a:t> vitae mi.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Integer ac </a:t>
            </a:r>
            <a:r>
              <a:rPr lang="en-GB" dirty="0" err="1"/>
              <a:t>dapibus</a:t>
            </a:r>
            <a:r>
              <a:rPr lang="en-GB" dirty="0"/>
              <a:t> </a:t>
            </a:r>
            <a:r>
              <a:rPr lang="en-GB" dirty="0" err="1"/>
              <a:t>justo</a:t>
            </a:r>
            <a:r>
              <a:rPr lang="en-GB" dirty="0"/>
              <a:t>, vitae </a:t>
            </a:r>
            <a:r>
              <a:rPr lang="en-GB" dirty="0" err="1"/>
              <a:t>ullamcorper</a:t>
            </a:r>
            <a:r>
              <a:rPr lang="en-GB" dirty="0"/>
              <a:t> dui. </a:t>
            </a:r>
            <a:r>
              <a:rPr lang="en-GB" dirty="0" err="1"/>
              <a:t>Orci</a:t>
            </a:r>
            <a:r>
              <a:rPr lang="en-GB" dirty="0"/>
              <a:t> </a:t>
            </a:r>
            <a:r>
              <a:rPr lang="en-GB" dirty="0" err="1"/>
              <a:t>varius</a:t>
            </a:r>
            <a:r>
              <a:rPr lang="en-GB" dirty="0"/>
              <a:t> </a:t>
            </a:r>
            <a:r>
              <a:rPr lang="en-GB" dirty="0" err="1"/>
              <a:t>natoque</a:t>
            </a:r>
            <a:r>
              <a:rPr lang="en-GB" dirty="0"/>
              <a:t> </a:t>
            </a:r>
            <a:r>
              <a:rPr lang="en-GB" dirty="0" err="1"/>
              <a:t>penatibus</a:t>
            </a:r>
            <a:r>
              <a:rPr lang="en-GB" dirty="0"/>
              <a:t> et </a:t>
            </a:r>
            <a:r>
              <a:rPr lang="en-GB" dirty="0" err="1"/>
              <a:t>magnis</a:t>
            </a:r>
            <a:r>
              <a:rPr lang="en-GB" dirty="0"/>
              <a:t> dis parturient </a:t>
            </a:r>
            <a:r>
              <a:rPr lang="en-GB" dirty="0" err="1"/>
              <a:t>montes</a:t>
            </a:r>
            <a:r>
              <a:rPr lang="en-GB" dirty="0"/>
              <a:t>, </a:t>
            </a:r>
            <a:r>
              <a:rPr lang="en-GB" dirty="0" err="1"/>
              <a:t>nascetur</a:t>
            </a:r>
            <a:r>
              <a:rPr lang="en-GB" dirty="0"/>
              <a:t> </a:t>
            </a:r>
            <a:r>
              <a:rPr lang="en-GB" dirty="0" err="1"/>
              <a:t>ridiculus</a:t>
            </a:r>
            <a:r>
              <a:rPr lang="en-GB" dirty="0"/>
              <a:t> mus. </a:t>
            </a:r>
            <a:r>
              <a:rPr lang="en-GB" dirty="0" err="1"/>
              <a:t>Vivamus</a:t>
            </a:r>
            <a:r>
              <a:rPr lang="en-GB" dirty="0"/>
              <a:t> </a:t>
            </a:r>
            <a:r>
              <a:rPr lang="en-GB" dirty="0" err="1"/>
              <a:t>vel</a:t>
            </a:r>
            <a:r>
              <a:rPr lang="en-GB" dirty="0"/>
              <a:t> vestibulum lorem, in </a:t>
            </a:r>
            <a:r>
              <a:rPr lang="en-GB" dirty="0" err="1"/>
              <a:t>sodales</a:t>
            </a:r>
            <a:r>
              <a:rPr lang="en-GB" dirty="0"/>
              <a:t> sem. </a:t>
            </a:r>
            <a:r>
              <a:rPr lang="en-GB" dirty="0" err="1"/>
              <a:t>Nullam</a:t>
            </a:r>
            <a:r>
              <a:rPr lang="en-GB" dirty="0"/>
              <a:t> id </a:t>
            </a:r>
            <a:r>
              <a:rPr lang="en-GB" dirty="0" err="1"/>
              <a:t>tristique</a:t>
            </a:r>
            <a:r>
              <a:rPr lang="en-GB" dirty="0"/>
              <a:t> </a:t>
            </a:r>
            <a:r>
              <a:rPr lang="en-GB" dirty="0" err="1"/>
              <a:t>neque</a:t>
            </a:r>
            <a:r>
              <a:rPr lang="en-GB" dirty="0"/>
              <a:t>. </a:t>
            </a:r>
            <a:r>
              <a:rPr lang="en-GB" dirty="0" err="1"/>
              <a:t>Praesent</a:t>
            </a:r>
            <a:r>
              <a:rPr lang="en-GB" dirty="0"/>
              <a:t> at </a:t>
            </a:r>
            <a:r>
              <a:rPr lang="en-GB" dirty="0" err="1"/>
              <a:t>mauris</a:t>
            </a:r>
            <a:r>
              <a:rPr lang="en-GB" dirty="0"/>
              <a:t> </a:t>
            </a:r>
            <a:r>
              <a:rPr lang="en-GB" dirty="0" err="1"/>
              <a:t>quis</a:t>
            </a:r>
            <a:r>
              <a:rPr lang="en-GB" dirty="0"/>
              <a:t> </a:t>
            </a:r>
            <a:r>
              <a:rPr lang="en-GB" dirty="0" err="1"/>
              <a:t>sapien</a:t>
            </a:r>
            <a:r>
              <a:rPr lang="en-GB" dirty="0"/>
              <a:t> </a:t>
            </a:r>
            <a:r>
              <a:rPr lang="en-GB" dirty="0" err="1"/>
              <a:t>sollicitudin</a:t>
            </a:r>
            <a:r>
              <a:rPr lang="en-GB" dirty="0"/>
              <a:t> auctor </a:t>
            </a:r>
            <a:r>
              <a:rPr lang="en-GB" dirty="0" err="1"/>
              <a:t>eget</a:t>
            </a:r>
            <a:r>
              <a:rPr lang="en-GB" dirty="0"/>
              <a:t> vitae mi. </a:t>
            </a:r>
            <a:r>
              <a:rPr lang="en-GB" dirty="0" err="1"/>
              <a:t>Quisque</a:t>
            </a:r>
            <a:r>
              <a:rPr lang="en-GB" dirty="0"/>
              <a:t> at semper </a:t>
            </a:r>
            <a:r>
              <a:rPr lang="en-GB" dirty="0" err="1"/>
              <a:t>quam</a:t>
            </a:r>
            <a:r>
              <a:rPr lang="en-GB" dirty="0"/>
              <a:t>. </a:t>
            </a:r>
            <a:r>
              <a:rPr lang="en-GB" dirty="0" err="1"/>
              <a:t>Praesent</a:t>
            </a:r>
            <a:r>
              <a:rPr lang="en-GB" dirty="0"/>
              <a:t> </a:t>
            </a:r>
            <a:r>
              <a:rPr lang="en-GB" dirty="0" err="1"/>
              <a:t>tincidunt</a:t>
            </a:r>
            <a:r>
              <a:rPr lang="en-GB" dirty="0"/>
              <a:t> </a:t>
            </a:r>
            <a:r>
              <a:rPr lang="en-GB" dirty="0" err="1"/>
              <a:t>tincidunt</a:t>
            </a:r>
            <a:r>
              <a:rPr lang="en-GB" dirty="0"/>
              <a:t> ante, </a:t>
            </a:r>
            <a:r>
              <a:rPr lang="en-GB" dirty="0" err="1"/>
              <a:t>quis</a:t>
            </a:r>
            <a:r>
              <a:rPr lang="en-GB" dirty="0"/>
              <a:t> </a:t>
            </a:r>
            <a:r>
              <a:rPr lang="en-GB" dirty="0" err="1"/>
              <a:t>vehicula</a:t>
            </a:r>
            <a:r>
              <a:rPr lang="en-GB" dirty="0"/>
              <a:t> libero </a:t>
            </a:r>
            <a:r>
              <a:rPr lang="en-GB" dirty="0" err="1"/>
              <a:t>tincidunt</a:t>
            </a:r>
            <a:endParaRPr lang="en-GB" dirty="0"/>
          </a:p>
        </p:txBody>
      </p:sp>
      <p:sp>
        <p:nvSpPr>
          <p:cNvPr id="26" name="Freeform 25">
            <a:extLst>
              <a:ext uri="{FF2B5EF4-FFF2-40B4-BE49-F238E27FC236}">
                <a16:creationId xmlns:a16="http://schemas.microsoft.com/office/drawing/2014/main" id="{551F8661-FE36-3C4F-95A6-FC903D980605}"/>
              </a:ext>
            </a:extLst>
          </p:cNvPr>
          <p:cNvSpPr/>
          <p:nvPr userDrawn="1"/>
        </p:nvSpPr>
        <p:spPr>
          <a:xfrm>
            <a:off x="8175773" y="-99161"/>
            <a:ext cx="4108671" cy="3468301"/>
          </a:xfrm>
          <a:custGeom>
            <a:avLst/>
            <a:gdLst>
              <a:gd name="connsiteX0" fmla="*/ 1371600 w 1371600"/>
              <a:gd name="connsiteY0" fmla="*/ 0 h 7289800"/>
              <a:gd name="connsiteX1" fmla="*/ 38100 w 1371600"/>
              <a:gd name="connsiteY1" fmla="*/ 1612900 h 7289800"/>
              <a:gd name="connsiteX2" fmla="*/ 495300 w 1371600"/>
              <a:gd name="connsiteY2" fmla="*/ 3835400 h 7289800"/>
              <a:gd name="connsiteX3" fmla="*/ 736600 w 1371600"/>
              <a:gd name="connsiteY3" fmla="*/ 4876800 h 7289800"/>
              <a:gd name="connsiteX4" fmla="*/ 0 w 1371600"/>
              <a:gd name="connsiteY4" fmla="*/ 7289800 h 7289800"/>
              <a:gd name="connsiteX0" fmla="*/ 1421538 w 1421538"/>
              <a:gd name="connsiteY0" fmla="*/ 0 h 7289800"/>
              <a:gd name="connsiteX1" fmla="*/ 88038 w 1421538"/>
              <a:gd name="connsiteY1" fmla="*/ 1612900 h 7289800"/>
              <a:gd name="connsiteX2" fmla="*/ 198874 w 1421538"/>
              <a:gd name="connsiteY2" fmla="*/ 3100766 h 7289800"/>
              <a:gd name="connsiteX3" fmla="*/ 786538 w 1421538"/>
              <a:gd name="connsiteY3" fmla="*/ 4876800 h 7289800"/>
              <a:gd name="connsiteX4" fmla="*/ 49938 w 1421538"/>
              <a:gd name="connsiteY4" fmla="*/ 7289800 h 7289800"/>
              <a:gd name="connsiteX0" fmla="*/ 1371600 w 1371600"/>
              <a:gd name="connsiteY0" fmla="*/ 0 h 7289800"/>
              <a:gd name="connsiteX1" fmla="*/ 38100 w 1371600"/>
              <a:gd name="connsiteY1" fmla="*/ 1612900 h 7289800"/>
              <a:gd name="connsiteX2" fmla="*/ 736600 w 1371600"/>
              <a:gd name="connsiteY2" fmla="*/ 4876800 h 7289800"/>
              <a:gd name="connsiteX3" fmla="*/ 0 w 1371600"/>
              <a:gd name="connsiteY3" fmla="*/ 7289800 h 7289800"/>
              <a:gd name="connsiteX0" fmla="*/ 1371600 w 1371600"/>
              <a:gd name="connsiteY0" fmla="*/ 0 h 7289800"/>
              <a:gd name="connsiteX1" fmla="*/ 38100 w 1371600"/>
              <a:gd name="connsiteY1" fmla="*/ 1612900 h 7289800"/>
              <a:gd name="connsiteX2" fmla="*/ 715818 w 1371600"/>
              <a:gd name="connsiteY2" fmla="*/ 4280778 h 7289800"/>
              <a:gd name="connsiteX3" fmla="*/ 0 w 1371600"/>
              <a:gd name="connsiteY3" fmla="*/ 7289800 h 7289800"/>
              <a:gd name="connsiteX0" fmla="*/ 1450779 w 1450779"/>
              <a:gd name="connsiteY0" fmla="*/ 0 h 7289800"/>
              <a:gd name="connsiteX1" fmla="*/ 117279 w 1450779"/>
              <a:gd name="connsiteY1" fmla="*/ 1612900 h 7289800"/>
              <a:gd name="connsiteX2" fmla="*/ 794997 w 1450779"/>
              <a:gd name="connsiteY2" fmla="*/ 4280778 h 7289800"/>
              <a:gd name="connsiteX3" fmla="*/ 79179 w 1450779"/>
              <a:gd name="connsiteY3" fmla="*/ 7289800 h 7289800"/>
              <a:gd name="connsiteX0" fmla="*/ 1371600 w 1371600"/>
              <a:gd name="connsiteY0" fmla="*/ 0 h 7289800"/>
              <a:gd name="connsiteX1" fmla="*/ 232064 w 1371600"/>
              <a:gd name="connsiteY1" fmla="*/ 1536665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3885740 h 7289800"/>
              <a:gd name="connsiteX3" fmla="*/ 0 w 1371600"/>
              <a:gd name="connsiteY3" fmla="*/ 7289800 h 7289800"/>
              <a:gd name="connsiteX0" fmla="*/ 1385004 w 1385004"/>
              <a:gd name="connsiteY0" fmla="*/ 0 h 7289800"/>
              <a:gd name="connsiteX1" fmla="*/ 9940 w 1385004"/>
              <a:gd name="connsiteY1" fmla="*/ 1709928 h 7289800"/>
              <a:gd name="connsiteX2" fmla="*/ 729222 w 1385004"/>
              <a:gd name="connsiteY2" fmla="*/ 3885740 h 7289800"/>
              <a:gd name="connsiteX3" fmla="*/ 13404 w 1385004"/>
              <a:gd name="connsiteY3" fmla="*/ 7289800 h 7289800"/>
              <a:gd name="connsiteX0" fmla="*/ 1460548 w 1460548"/>
              <a:gd name="connsiteY0" fmla="*/ 0 h 7289800"/>
              <a:gd name="connsiteX1" fmla="*/ 9284 w 1460548"/>
              <a:gd name="connsiteY1" fmla="*/ 1848538 h 7289800"/>
              <a:gd name="connsiteX2" fmla="*/ 804766 w 1460548"/>
              <a:gd name="connsiteY2" fmla="*/ 3885740 h 7289800"/>
              <a:gd name="connsiteX3" fmla="*/ 88948 w 1460548"/>
              <a:gd name="connsiteY3" fmla="*/ 7289800 h 7289800"/>
              <a:gd name="connsiteX0" fmla="*/ 1461301 w 1461301"/>
              <a:gd name="connsiteY0" fmla="*/ 0 h 7289800"/>
              <a:gd name="connsiteX1" fmla="*/ 10037 w 1461301"/>
              <a:gd name="connsiteY1" fmla="*/ 1848538 h 7289800"/>
              <a:gd name="connsiteX2" fmla="*/ 784737 w 1461301"/>
              <a:gd name="connsiteY2" fmla="*/ 4045142 h 7289800"/>
              <a:gd name="connsiteX3" fmla="*/ 89701 w 1461301"/>
              <a:gd name="connsiteY3" fmla="*/ 7289800 h 7289800"/>
              <a:gd name="connsiteX0" fmla="*/ 1462774 w 1462774"/>
              <a:gd name="connsiteY0" fmla="*/ 0 h 7289800"/>
              <a:gd name="connsiteX1" fmla="*/ 11510 w 1462774"/>
              <a:gd name="connsiteY1" fmla="*/ 1848538 h 7289800"/>
              <a:gd name="connsiteX2" fmla="*/ 786210 w 1462774"/>
              <a:gd name="connsiteY2" fmla="*/ 4045142 h 7289800"/>
              <a:gd name="connsiteX3" fmla="*/ 91174 w 1462774"/>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598054 w 1371600"/>
              <a:gd name="connsiteY2" fmla="*/ 375406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688109 w 1371600"/>
              <a:gd name="connsiteY2" fmla="*/ 4370876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757382 w 1371600"/>
              <a:gd name="connsiteY2" fmla="*/ 4363946 h 7289800"/>
              <a:gd name="connsiteX3" fmla="*/ 0 w 1371600"/>
              <a:gd name="connsiteY3" fmla="*/ 7289800 h 7289800"/>
              <a:gd name="connsiteX0" fmla="*/ 1371600 w 1371600"/>
              <a:gd name="connsiteY0" fmla="*/ 0 h 7289800"/>
              <a:gd name="connsiteX1" fmla="*/ 218209 w 1371600"/>
              <a:gd name="connsiteY1" fmla="*/ 1841608 h 7289800"/>
              <a:gd name="connsiteX2" fmla="*/ 757382 w 1371600"/>
              <a:gd name="connsiteY2" fmla="*/ 4363946 h 7289800"/>
              <a:gd name="connsiteX3" fmla="*/ 0 w 1371600"/>
              <a:gd name="connsiteY3" fmla="*/ 7289800 h 7289800"/>
              <a:gd name="connsiteX0" fmla="*/ 1371600 w 1371600"/>
              <a:gd name="connsiteY0" fmla="*/ 0 h 7289800"/>
              <a:gd name="connsiteX1" fmla="*/ 72736 w 1371600"/>
              <a:gd name="connsiteY1" fmla="*/ 2278231 h 7289800"/>
              <a:gd name="connsiteX2" fmla="*/ 757382 w 1371600"/>
              <a:gd name="connsiteY2" fmla="*/ 4363946 h 7289800"/>
              <a:gd name="connsiteX3" fmla="*/ 0 w 1371600"/>
              <a:gd name="connsiteY3" fmla="*/ 7289800 h 7289800"/>
              <a:gd name="connsiteX0" fmla="*/ 1371600 w 1371600"/>
              <a:gd name="connsiteY0" fmla="*/ 0 h 7289800"/>
              <a:gd name="connsiteX1" fmla="*/ 93518 w 1371600"/>
              <a:gd name="connsiteY1" fmla="*/ 2201996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470031 w 1371600"/>
              <a:gd name="connsiteY1" fmla="*/ 2167343 h 7289800"/>
              <a:gd name="connsiteX2" fmla="*/ 757382 w 1371600"/>
              <a:gd name="connsiteY2" fmla="*/ 4363946 h 7289800"/>
              <a:gd name="connsiteX3" fmla="*/ 0 w 1371600"/>
              <a:gd name="connsiteY3" fmla="*/ 7289800 h 7289800"/>
              <a:gd name="connsiteX0" fmla="*/ 1258500 w 1258500"/>
              <a:gd name="connsiteY0" fmla="*/ 0 h 7539298"/>
              <a:gd name="connsiteX1" fmla="*/ 470031 w 1258500"/>
              <a:gd name="connsiteY1" fmla="*/ 2416841 h 7539298"/>
              <a:gd name="connsiteX2" fmla="*/ 757382 w 1258500"/>
              <a:gd name="connsiteY2" fmla="*/ 4613444 h 7539298"/>
              <a:gd name="connsiteX3" fmla="*/ 0 w 1258500"/>
              <a:gd name="connsiteY3" fmla="*/ 7539298 h 7539298"/>
              <a:gd name="connsiteX0" fmla="*/ 1701207 w 1701207"/>
              <a:gd name="connsiteY0" fmla="*/ 0 h 7539298"/>
              <a:gd name="connsiteX1" fmla="*/ 912738 w 1701207"/>
              <a:gd name="connsiteY1" fmla="*/ 2416841 h 7539298"/>
              <a:gd name="connsiteX2" fmla="*/ 6257 w 1701207"/>
              <a:gd name="connsiteY2" fmla="*/ 5223329 h 7539298"/>
              <a:gd name="connsiteX3" fmla="*/ 442707 w 1701207"/>
              <a:gd name="connsiteY3" fmla="*/ 7539298 h 7539298"/>
              <a:gd name="connsiteX0" fmla="*/ 2046752 w 2046752"/>
              <a:gd name="connsiteY0" fmla="*/ 0 h 7539298"/>
              <a:gd name="connsiteX1" fmla="*/ 1258283 w 2046752"/>
              <a:gd name="connsiteY1" fmla="*/ 2416841 h 7539298"/>
              <a:gd name="connsiteX2" fmla="*/ 351802 w 2046752"/>
              <a:gd name="connsiteY2" fmla="*/ 5223329 h 7539298"/>
              <a:gd name="connsiteX3" fmla="*/ 788252 w 2046752"/>
              <a:gd name="connsiteY3" fmla="*/ 7539298 h 7539298"/>
              <a:gd name="connsiteX0" fmla="*/ 3011548 w 3011548"/>
              <a:gd name="connsiteY0" fmla="*/ 0 h 7629395"/>
              <a:gd name="connsiteX1" fmla="*/ 2223079 w 3011548"/>
              <a:gd name="connsiteY1" fmla="*/ 2416841 h 7629395"/>
              <a:gd name="connsiteX2" fmla="*/ 1316598 w 3011548"/>
              <a:gd name="connsiteY2" fmla="*/ 5223329 h 7629395"/>
              <a:gd name="connsiteX3" fmla="*/ 0 w 3011548"/>
              <a:gd name="connsiteY3" fmla="*/ 7629395 h 7629395"/>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140456 w 2958779"/>
              <a:gd name="connsiteY0" fmla="*/ 0 h 7501358"/>
              <a:gd name="connsiteX1" fmla="*/ 2824217 w 2958779"/>
              <a:gd name="connsiteY1" fmla="*/ 2385830 h 7501358"/>
              <a:gd name="connsiteX2" fmla="*/ 1691536 w 2958779"/>
              <a:gd name="connsiteY2" fmla="*/ 5095291 h 7501358"/>
              <a:gd name="connsiteX3" fmla="*/ 324672 w 2958779"/>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480820"/>
              <a:gd name="connsiteY0" fmla="*/ 0 h 7501358"/>
              <a:gd name="connsiteX1" fmla="*/ 2163630 w 2480820"/>
              <a:gd name="connsiteY1" fmla="*/ 3781328 h 7501358"/>
              <a:gd name="connsiteX2" fmla="*/ 1551080 w 2480820"/>
              <a:gd name="connsiteY2" fmla="*/ 5095291 h 7501358"/>
              <a:gd name="connsiteX3" fmla="*/ 184216 w 2480820"/>
              <a:gd name="connsiteY3" fmla="*/ 7501358 h 7501358"/>
              <a:gd name="connsiteX0" fmla="*/ 0 w 4387680"/>
              <a:gd name="connsiteY0" fmla="*/ 0 h 7609897"/>
              <a:gd name="connsiteX1" fmla="*/ 2163630 w 4387680"/>
              <a:gd name="connsiteY1" fmla="*/ 3781328 h 7609897"/>
              <a:gd name="connsiteX2" fmla="*/ 1551080 w 4387680"/>
              <a:gd name="connsiteY2" fmla="*/ 5095291 h 7609897"/>
              <a:gd name="connsiteX3" fmla="*/ 4387442 w 4387680"/>
              <a:gd name="connsiteY3" fmla="*/ 7609897 h 7609897"/>
              <a:gd name="connsiteX0" fmla="*/ 0 w 4387680"/>
              <a:gd name="connsiteY0" fmla="*/ 0 h 7609897"/>
              <a:gd name="connsiteX1" fmla="*/ 1551080 w 4387680"/>
              <a:gd name="connsiteY1" fmla="*/ 5095291 h 7609897"/>
              <a:gd name="connsiteX2" fmla="*/ 4387442 w 4387680"/>
              <a:gd name="connsiteY2" fmla="*/ 7609897 h 7609897"/>
              <a:gd name="connsiteX0" fmla="*/ 0 w 4387902"/>
              <a:gd name="connsiteY0" fmla="*/ 0 h 7609897"/>
              <a:gd name="connsiteX1" fmla="*/ 1551080 w 4387902"/>
              <a:gd name="connsiteY1" fmla="*/ 5095291 h 7609897"/>
              <a:gd name="connsiteX2" fmla="*/ 4387442 w 4387902"/>
              <a:gd name="connsiteY2" fmla="*/ 7609897 h 7609897"/>
              <a:gd name="connsiteX0" fmla="*/ 0 w 4388912"/>
              <a:gd name="connsiteY0" fmla="*/ 0 h 7609897"/>
              <a:gd name="connsiteX1" fmla="*/ 1551080 w 4388912"/>
              <a:gd name="connsiteY1" fmla="*/ 5095291 h 7609897"/>
              <a:gd name="connsiteX2" fmla="*/ 4387442 w 4388912"/>
              <a:gd name="connsiteY2" fmla="*/ 7609897 h 7609897"/>
              <a:gd name="connsiteX0" fmla="*/ 0 w 4085665"/>
              <a:gd name="connsiteY0" fmla="*/ 0 h 7540122"/>
              <a:gd name="connsiteX1" fmla="*/ 1248842 w 4085665"/>
              <a:gd name="connsiteY1" fmla="*/ 5025516 h 7540122"/>
              <a:gd name="connsiteX2" fmla="*/ 4085204 w 4085665"/>
              <a:gd name="connsiteY2" fmla="*/ 7540122 h 7540122"/>
              <a:gd name="connsiteX0" fmla="*/ 1477 w 4087142"/>
              <a:gd name="connsiteY0" fmla="*/ 0 h 7540122"/>
              <a:gd name="connsiteX1" fmla="*/ 1250319 w 4087142"/>
              <a:gd name="connsiteY1" fmla="*/ 5025516 h 7540122"/>
              <a:gd name="connsiteX2" fmla="*/ 4086681 w 4087142"/>
              <a:gd name="connsiteY2" fmla="*/ 7540122 h 7540122"/>
              <a:gd name="connsiteX0" fmla="*/ 1477 w 4086681"/>
              <a:gd name="connsiteY0" fmla="*/ 0 h 7540122"/>
              <a:gd name="connsiteX1" fmla="*/ 1250319 w 4086681"/>
              <a:gd name="connsiteY1" fmla="*/ 5025516 h 7540122"/>
              <a:gd name="connsiteX2" fmla="*/ 4086681 w 4086681"/>
              <a:gd name="connsiteY2" fmla="*/ 7540122 h 7540122"/>
              <a:gd name="connsiteX0" fmla="*/ 1723 w 4642202"/>
              <a:gd name="connsiteY0" fmla="*/ 0 h 7377313"/>
              <a:gd name="connsiteX1" fmla="*/ 1250565 w 4642202"/>
              <a:gd name="connsiteY1" fmla="*/ 5025516 h 7377313"/>
              <a:gd name="connsiteX2" fmla="*/ 4642203 w 4642202"/>
              <a:gd name="connsiteY2" fmla="*/ 7377313 h 7377313"/>
              <a:gd name="connsiteX0" fmla="*/ 3540 w 4644020"/>
              <a:gd name="connsiteY0" fmla="*/ 0 h 7377313"/>
              <a:gd name="connsiteX1" fmla="*/ 964201 w 4644020"/>
              <a:gd name="connsiteY1" fmla="*/ 3986644 h 7377313"/>
              <a:gd name="connsiteX2" fmla="*/ 4644020 w 4644020"/>
              <a:gd name="connsiteY2" fmla="*/ 7377313 h 7377313"/>
              <a:gd name="connsiteX0" fmla="*/ 638 w 4641118"/>
              <a:gd name="connsiteY0" fmla="*/ 0 h 7377313"/>
              <a:gd name="connsiteX1" fmla="*/ 961299 w 4641118"/>
              <a:gd name="connsiteY1" fmla="*/ 3986644 h 7377313"/>
              <a:gd name="connsiteX2" fmla="*/ 4641118 w 4641118"/>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3909485"/>
              <a:gd name="connsiteY0" fmla="*/ 0 h 6935406"/>
              <a:gd name="connsiteX1" fmla="*/ 229666 w 3909485"/>
              <a:gd name="connsiteY1" fmla="*/ 3544737 h 6935406"/>
              <a:gd name="connsiteX2" fmla="*/ 3909485 w 3909485"/>
              <a:gd name="connsiteY2" fmla="*/ 6935406 h 6935406"/>
              <a:gd name="connsiteX0" fmla="*/ 0 w 3909485"/>
              <a:gd name="connsiteY0" fmla="*/ 0 h 6935406"/>
              <a:gd name="connsiteX1" fmla="*/ 2591345 w 3909485"/>
              <a:gd name="connsiteY1" fmla="*/ 3397435 h 6935406"/>
              <a:gd name="connsiteX2" fmla="*/ 3909485 w 3909485"/>
              <a:gd name="connsiteY2" fmla="*/ 6935406 h 6935406"/>
              <a:gd name="connsiteX0" fmla="*/ 0 w 3417469"/>
              <a:gd name="connsiteY0" fmla="*/ 0 h 5640694"/>
              <a:gd name="connsiteX1" fmla="*/ 2099329 w 3417469"/>
              <a:gd name="connsiteY1" fmla="*/ 2102723 h 5640694"/>
              <a:gd name="connsiteX2" fmla="*/ 3417469 w 3417469"/>
              <a:gd name="connsiteY2" fmla="*/ 5640694 h 5640694"/>
              <a:gd name="connsiteX0" fmla="*/ 0 w 3473700"/>
              <a:gd name="connsiteY0" fmla="*/ 0 h 3324398"/>
              <a:gd name="connsiteX1" fmla="*/ 2099329 w 3473700"/>
              <a:gd name="connsiteY1" fmla="*/ 2102723 h 3324398"/>
              <a:gd name="connsiteX2" fmla="*/ 3473700 w 3473700"/>
              <a:gd name="connsiteY2" fmla="*/ 2958237 h 3324398"/>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528085 w 3628333"/>
              <a:gd name="connsiteY1" fmla="*/ 1373963 h 2950484"/>
              <a:gd name="connsiteX2" fmla="*/ 3628333 w 3628333"/>
              <a:gd name="connsiteY2" fmla="*/ 2950484 h 2950484"/>
              <a:gd name="connsiteX0" fmla="*/ 0 w 3628333"/>
              <a:gd name="connsiteY0" fmla="*/ 0 h 3105539"/>
              <a:gd name="connsiteX1" fmla="*/ 2528085 w 3628333"/>
              <a:gd name="connsiteY1" fmla="*/ 1373963 h 3105539"/>
              <a:gd name="connsiteX2" fmla="*/ 3628333 w 3628333"/>
              <a:gd name="connsiteY2" fmla="*/ 3105539 h 3105539"/>
              <a:gd name="connsiteX0" fmla="*/ 0 w 3628333"/>
              <a:gd name="connsiteY0" fmla="*/ 0 h 3105539"/>
              <a:gd name="connsiteX1" fmla="*/ 2528085 w 3628333"/>
              <a:gd name="connsiteY1" fmla="*/ 1373963 h 3105539"/>
              <a:gd name="connsiteX2" fmla="*/ 3628333 w 3628333"/>
              <a:gd name="connsiteY2" fmla="*/ 3105539 h 3105539"/>
              <a:gd name="connsiteX0" fmla="*/ 0 w 3635362"/>
              <a:gd name="connsiteY0" fmla="*/ 0 h 3268348"/>
              <a:gd name="connsiteX1" fmla="*/ 2528085 w 3635362"/>
              <a:gd name="connsiteY1" fmla="*/ 1373963 h 3268348"/>
              <a:gd name="connsiteX2" fmla="*/ 3635362 w 3635362"/>
              <a:gd name="connsiteY2" fmla="*/ 3268348 h 3268348"/>
              <a:gd name="connsiteX0" fmla="*/ 0 w 3635362"/>
              <a:gd name="connsiteY0" fmla="*/ 0 h 3392392"/>
              <a:gd name="connsiteX1" fmla="*/ 2528085 w 3635362"/>
              <a:gd name="connsiteY1" fmla="*/ 1373963 h 3392392"/>
              <a:gd name="connsiteX2" fmla="*/ 3635362 w 3635362"/>
              <a:gd name="connsiteY2" fmla="*/ 3392392 h 3392392"/>
              <a:gd name="connsiteX0" fmla="*/ 0 w 3635362"/>
              <a:gd name="connsiteY0" fmla="*/ 0 h 3392392"/>
              <a:gd name="connsiteX1" fmla="*/ 2528085 w 3635362"/>
              <a:gd name="connsiteY1" fmla="*/ 1373963 h 3392392"/>
              <a:gd name="connsiteX2" fmla="*/ 3635362 w 3635362"/>
              <a:gd name="connsiteY2" fmla="*/ 3392392 h 3392392"/>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428698 w 3726736"/>
              <a:gd name="connsiteY1" fmla="*/ 1442342 h 3469919"/>
              <a:gd name="connsiteX2" fmla="*/ 3726736 w 3726736"/>
              <a:gd name="connsiteY2" fmla="*/ 3469919 h 3469919"/>
              <a:gd name="connsiteX0" fmla="*/ 0 w 3726736"/>
              <a:gd name="connsiteY0" fmla="*/ 0 h 3469919"/>
              <a:gd name="connsiteX1" fmla="*/ 2428698 w 3726736"/>
              <a:gd name="connsiteY1" fmla="*/ 144234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304289 w 3726736"/>
              <a:gd name="connsiteY1" fmla="*/ 1332563 h 3469919"/>
              <a:gd name="connsiteX2" fmla="*/ 3726736 w 3726736"/>
              <a:gd name="connsiteY2" fmla="*/ 3469919 h 3469919"/>
            </a:gdLst>
            <a:ahLst/>
            <a:cxnLst>
              <a:cxn ang="0">
                <a:pos x="connsiteX0" y="connsiteY0"/>
              </a:cxn>
              <a:cxn ang="0">
                <a:pos x="connsiteX1" y="connsiteY1"/>
              </a:cxn>
              <a:cxn ang="0">
                <a:pos x="connsiteX2" y="connsiteY2"/>
              </a:cxn>
            </a:cxnLst>
            <a:rect l="l" t="t" r="r" b="b"/>
            <a:pathLst>
              <a:path w="3726736" h="3469919">
                <a:moveTo>
                  <a:pt x="0" y="0"/>
                </a:moveTo>
                <a:cubicBezTo>
                  <a:pt x="1328261" y="1573204"/>
                  <a:pt x="1641698" y="1083581"/>
                  <a:pt x="2304289" y="1332563"/>
                </a:cubicBezTo>
                <a:cubicBezTo>
                  <a:pt x="2966880" y="1581545"/>
                  <a:pt x="3278704" y="2383636"/>
                  <a:pt x="3726736" y="3469919"/>
                </a:cubicBezTo>
              </a:path>
            </a:pathLst>
          </a:custGeom>
          <a:noFill/>
          <a:ln w="127000">
            <a:solidFill>
              <a:srgbClr val="D1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Tree>
    <p:extLst>
      <p:ext uri="{BB962C8B-B14F-4D97-AF65-F5344CB8AC3E}">
        <p14:creationId xmlns:p14="http://schemas.microsoft.com/office/powerpoint/2010/main" val="23765413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3 Columns">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C170B3C-0EE5-0A4B-AB62-BFF29A1D0644}"/>
              </a:ext>
            </a:extLst>
          </p:cNvPr>
          <p:cNvSpPr>
            <a:spLocks noGrp="1"/>
          </p:cNvSpPr>
          <p:nvPr>
            <p:ph type="body" sz="quarter" idx="11" hasCustomPrompt="1"/>
          </p:nvPr>
        </p:nvSpPr>
        <p:spPr>
          <a:xfrm>
            <a:off x="549692" y="3502618"/>
            <a:ext cx="11090275" cy="2806107"/>
          </a:xfrm>
          <a:prstGeom prst="rect">
            <a:avLst/>
          </a:prstGeom>
        </p:spPr>
        <p:txBody>
          <a:bodyPr lIns="0" tIns="0" rIns="0" bIns="0" numCol="3" spcCol="360000"/>
          <a:lstStyle>
            <a:lvl1pPr marL="0" marR="0" indent="0" algn="l" defTabSz="914400" rtl="0" eaLnBrk="1" fontAlgn="auto" latinLnBrk="0" hangingPunct="1">
              <a:lnSpc>
                <a:spcPct val="90000"/>
              </a:lnSpc>
              <a:spcBef>
                <a:spcPts val="1000"/>
              </a:spcBef>
              <a:spcAft>
                <a:spcPts val="0"/>
              </a:spcAft>
              <a:buClrTx/>
              <a:buSzTx/>
              <a:buFontTx/>
              <a:buNone/>
              <a:tabLst/>
              <a:defRPr sz="1400" b="0" i="0">
                <a:solidFill>
                  <a:schemeClr val="bg1"/>
                </a:solidFill>
                <a:latin typeface="Aktiv Grotesk Trial Thin" panose="020B0403020202020204" pitchFamily="34" charset="77"/>
              </a:defRPr>
            </a:lvl1pPr>
            <a:lvl2pPr marL="457200" indent="0">
              <a:buFontTx/>
              <a:buNone/>
              <a:defRPr sz="1200" b="0" i="0">
                <a:solidFill>
                  <a:schemeClr val="bg1"/>
                </a:solidFill>
                <a:latin typeface="Aktiv Grotesk Trial Thin" panose="020B0403020202020204" pitchFamily="34" charset="77"/>
              </a:defRPr>
            </a:lvl2pPr>
            <a:lvl3pPr marL="914400" indent="0">
              <a:buFontTx/>
              <a:buNone/>
              <a:defRPr sz="1200" b="0" i="0">
                <a:solidFill>
                  <a:schemeClr val="bg1"/>
                </a:solidFill>
                <a:latin typeface="Aktiv Grotesk Trial Thin" panose="020B0403020202020204" pitchFamily="34" charset="77"/>
              </a:defRPr>
            </a:lvl3pPr>
            <a:lvl4pPr marL="1371600" indent="0">
              <a:buFontTx/>
              <a:buNone/>
              <a:defRPr sz="1200" b="0" i="0">
                <a:solidFill>
                  <a:schemeClr val="bg1"/>
                </a:solidFill>
                <a:latin typeface="Aktiv Grotesk Trial Thin" panose="020B0403020202020204" pitchFamily="34" charset="77"/>
              </a:defRPr>
            </a:lvl4pPr>
            <a:lvl5pPr marL="1828800" indent="0">
              <a:buFontTx/>
              <a:buNone/>
              <a:defRPr sz="1200" b="0" i="0">
                <a:solidFill>
                  <a:schemeClr val="bg1"/>
                </a:solidFill>
                <a:latin typeface="Aktiv Grotesk Trial Thin" panose="020B0403020202020204" pitchFamily="34" charset="77"/>
              </a:defRPr>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Integer ac </a:t>
            </a:r>
            <a:r>
              <a:rPr lang="en-GB" dirty="0" err="1"/>
              <a:t>dapibus</a:t>
            </a:r>
            <a:r>
              <a:rPr lang="en-GB" dirty="0"/>
              <a:t> </a:t>
            </a:r>
            <a:r>
              <a:rPr lang="en-GB" dirty="0" err="1"/>
              <a:t>justo</a:t>
            </a:r>
            <a:r>
              <a:rPr lang="en-GB" dirty="0"/>
              <a:t>, vitae </a:t>
            </a:r>
            <a:r>
              <a:rPr lang="en-GB" dirty="0" err="1"/>
              <a:t>ullamcorper</a:t>
            </a:r>
            <a:r>
              <a:rPr lang="en-GB" dirty="0"/>
              <a:t> dui. </a:t>
            </a:r>
            <a:r>
              <a:rPr lang="en-GB" dirty="0" err="1"/>
              <a:t>Orci</a:t>
            </a:r>
            <a:r>
              <a:rPr lang="en-GB" dirty="0"/>
              <a:t> </a:t>
            </a:r>
            <a:r>
              <a:rPr lang="en-GB" dirty="0" err="1"/>
              <a:t>varius</a:t>
            </a:r>
            <a:r>
              <a:rPr lang="en-GB" dirty="0"/>
              <a:t> </a:t>
            </a:r>
            <a:r>
              <a:rPr lang="en-GB" dirty="0" err="1"/>
              <a:t>natoque</a:t>
            </a:r>
            <a:r>
              <a:rPr lang="en-GB" dirty="0"/>
              <a:t> </a:t>
            </a:r>
            <a:r>
              <a:rPr lang="en-GB" dirty="0" err="1"/>
              <a:t>penatibus</a:t>
            </a:r>
            <a:r>
              <a:rPr lang="en-GB" dirty="0"/>
              <a:t> et </a:t>
            </a:r>
            <a:r>
              <a:rPr lang="en-GB" dirty="0" err="1"/>
              <a:t>magnis</a:t>
            </a:r>
            <a:r>
              <a:rPr lang="en-GB" dirty="0"/>
              <a:t> dis parturient </a:t>
            </a:r>
            <a:r>
              <a:rPr lang="en-GB" dirty="0" err="1"/>
              <a:t>montes</a:t>
            </a:r>
            <a:r>
              <a:rPr lang="en-GB" dirty="0"/>
              <a:t>, </a:t>
            </a:r>
            <a:r>
              <a:rPr lang="en-GB" dirty="0" err="1"/>
              <a:t>nascetur</a:t>
            </a:r>
            <a:r>
              <a:rPr lang="en-GB" dirty="0"/>
              <a:t> </a:t>
            </a:r>
            <a:r>
              <a:rPr lang="en-GB" dirty="0" err="1"/>
              <a:t>ridiculus</a:t>
            </a:r>
            <a:r>
              <a:rPr lang="en-GB" dirty="0"/>
              <a:t> mus. </a:t>
            </a:r>
            <a:r>
              <a:rPr lang="en-GB" dirty="0" err="1"/>
              <a:t>Vivamus</a:t>
            </a:r>
            <a:r>
              <a:rPr lang="en-GB" dirty="0"/>
              <a:t> </a:t>
            </a:r>
            <a:r>
              <a:rPr lang="en-GB" dirty="0" err="1"/>
              <a:t>vel</a:t>
            </a:r>
            <a:r>
              <a:rPr lang="en-GB" dirty="0"/>
              <a:t> vestibulum lorem, in </a:t>
            </a:r>
            <a:r>
              <a:rPr lang="en-GB" dirty="0" err="1"/>
              <a:t>sodales</a:t>
            </a:r>
            <a:r>
              <a:rPr lang="en-GB" dirty="0"/>
              <a:t> sem. </a:t>
            </a:r>
            <a:r>
              <a:rPr lang="en-GB" dirty="0" err="1"/>
              <a:t>Nullam</a:t>
            </a:r>
            <a:r>
              <a:rPr lang="en-GB" dirty="0"/>
              <a:t> id </a:t>
            </a:r>
            <a:r>
              <a:rPr lang="en-GB" dirty="0" err="1"/>
              <a:t>tristique</a:t>
            </a:r>
            <a:r>
              <a:rPr lang="en-GB" dirty="0"/>
              <a:t> </a:t>
            </a:r>
            <a:r>
              <a:rPr lang="en-GB" dirty="0" err="1"/>
              <a:t>neque</a:t>
            </a:r>
            <a:r>
              <a:rPr lang="en-GB" dirty="0"/>
              <a:t>. </a:t>
            </a:r>
            <a:r>
              <a:rPr lang="en-GB" dirty="0" err="1"/>
              <a:t>Praesent</a:t>
            </a:r>
            <a:r>
              <a:rPr lang="en-GB" dirty="0"/>
              <a:t> at </a:t>
            </a:r>
            <a:r>
              <a:rPr lang="en-GB" dirty="0" err="1"/>
              <a:t>mauris</a:t>
            </a:r>
            <a:r>
              <a:rPr lang="en-GB" dirty="0"/>
              <a:t> </a:t>
            </a:r>
            <a:r>
              <a:rPr lang="en-GB" dirty="0" err="1"/>
              <a:t>quis</a:t>
            </a:r>
            <a:r>
              <a:rPr lang="en-GB" dirty="0"/>
              <a:t> </a:t>
            </a:r>
            <a:r>
              <a:rPr lang="en-GB" dirty="0" err="1"/>
              <a:t>sapien</a:t>
            </a:r>
            <a:r>
              <a:rPr lang="en-GB" dirty="0"/>
              <a:t> </a:t>
            </a:r>
            <a:r>
              <a:rPr lang="en-GB" dirty="0" err="1"/>
              <a:t>sollicitudin</a:t>
            </a:r>
            <a:r>
              <a:rPr lang="en-GB" dirty="0"/>
              <a:t> auctor </a:t>
            </a:r>
            <a:r>
              <a:rPr lang="en-GB" dirty="0" err="1"/>
              <a:t>eget</a:t>
            </a:r>
            <a:r>
              <a:rPr lang="en-GB" dirty="0"/>
              <a:t> vitae mi.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Integer ac </a:t>
            </a:r>
            <a:r>
              <a:rPr lang="en-GB" dirty="0" err="1"/>
              <a:t>dapibus</a:t>
            </a:r>
            <a:r>
              <a:rPr lang="en-GB" dirty="0"/>
              <a:t> </a:t>
            </a:r>
            <a:r>
              <a:rPr lang="en-GB" dirty="0" err="1"/>
              <a:t>justo</a:t>
            </a:r>
            <a:r>
              <a:rPr lang="en-GB" dirty="0"/>
              <a:t>, vitae </a:t>
            </a:r>
            <a:r>
              <a:rPr lang="en-GB" dirty="0" err="1"/>
              <a:t>ullamcorper</a:t>
            </a:r>
            <a:r>
              <a:rPr lang="en-GB" dirty="0"/>
              <a:t> dui. </a:t>
            </a:r>
            <a:r>
              <a:rPr lang="en-GB" dirty="0" err="1"/>
              <a:t>Orci</a:t>
            </a:r>
            <a:r>
              <a:rPr lang="en-GB" dirty="0"/>
              <a:t> </a:t>
            </a:r>
            <a:r>
              <a:rPr lang="en-GB" dirty="0" err="1"/>
              <a:t>varius</a:t>
            </a:r>
            <a:r>
              <a:rPr lang="en-GB" dirty="0"/>
              <a:t> </a:t>
            </a:r>
            <a:r>
              <a:rPr lang="en-GB" dirty="0" err="1"/>
              <a:t>natoque</a:t>
            </a:r>
            <a:r>
              <a:rPr lang="en-GB" dirty="0"/>
              <a:t> </a:t>
            </a:r>
            <a:r>
              <a:rPr lang="en-GB" dirty="0" err="1"/>
              <a:t>penatibus</a:t>
            </a:r>
            <a:r>
              <a:rPr lang="en-GB" dirty="0"/>
              <a:t> et </a:t>
            </a:r>
            <a:r>
              <a:rPr lang="en-GB" dirty="0" err="1"/>
              <a:t>magnis</a:t>
            </a:r>
            <a:r>
              <a:rPr lang="en-GB" dirty="0"/>
              <a:t> dis parturient </a:t>
            </a:r>
            <a:r>
              <a:rPr lang="en-GB" dirty="0" err="1"/>
              <a:t>montes</a:t>
            </a:r>
            <a:r>
              <a:rPr lang="en-GB" dirty="0"/>
              <a:t>, </a:t>
            </a:r>
            <a:r>
              <a:rPr lang="en-GB" dirty="0" err="1"/>
              <a:t>nascetur</a:t>
            </a:r>
            <a:r>
              <a:rPr lang="en-GB" dirty="0"/>
              <a:t> </a:t>
            </a:r>
            <a:r>
              <a:rPr lang="en-GB" dirty="0" err="1"/>
              <a:t>ridiculus</a:t>
            </a:r>
            <a:r>
              <a:rPr lang="en-GB" dirty="0"/>
              <a:t> mus. </a:t>
            </a:r>
            <a:r>
              <a:rPr lang="en-GB" dirty="0" err="1"/>
              <a:t>Vivamus</a:t>
            </a:r>
            <a:r>
              <a:rPr lang="en-GB" dirty="0"/>
              <a:t> </a:t>
            </a:r>
            <a:r>
              <a:rPr lang="en-GB" dirty="0" err="1"/>
              <a:t>vel</a:t>
            </a:r>
            <a:r>
              <a:rPr lang="en-GB" dirty="0"/>
              <a:t> vestibulum lorem, in </a:t>
            </a:r>
            <a:r>
              <a:rPr lang="en-GB" dirty="0" err="1"/>
              <a:t>sodales</a:t>
            </a:r>
            <a:r>
              <a:rPr lang="en-GB" dirty="0"/>
              <a:t> sem. </a:t>
            </a:r>
            <a:r>
              <a:rPr lang="en-GB" dirty="0" err="1"/>
              <a:t>Nullam</a:t>
            </a:r>
            <a:r>
              <a:rPr lang="en-GB" dirty="0"/>
              <a:t> id </a:t>
            </a:r>
            <a:r>
              <a:rPr lang="en-GB" dirty="0" err="1"/>
              <a:t>tristique</a:t>
            </a:r>
            <a:r>
              <a:rPr lang="en-GB" dirty="0"/>
              <a:t> </a:t>
            </a:r>
            <a:r>
              <a:rPr lang="en-GB" dirty="0" err="1"/>
              <a:t>neque</a:t>
            </a:r>
            <a:r>
              <a:rPr lang="en-GB" dirty="0"/>
              <a:t>. </a:t>
            </a:r>
            <a:r>
              <a:rPr lang="en-GB" dirty="0" err="1"/>
              <a:t>Praesent</a:t>
            </a:r>
            <a:r>
              <a:rPr lang="en-GB" dirty="0"/>
              <a:t> at </a:t>
            </a:r>
            <a:r>
              <a:rPr lang="en-GB" dirty="0" err="1"/>
              <a:t>mauris</a:t>
            </a:r>
            <a:r>
              <a:rPr lang="en-GB" dirty="0"/>
              <a:t> </a:t>
            </a:r>
            <a:r>
              <a:rPr lang="en-GB" dirty="0" err="1"/>
              <a:t>quis</a:t>
            </a:r>
            <a:r>
              <a:rPr lang="en-GB" dirty="0"/>
              <a:t> </a:t>
            </a:r>
            <a:r>
              <a:rPr lang="en-GB" dirty="0" err="1"/>
              <a:t>sapien</a:t>
            </a:r>
            <a:r>
              <a:rPr lang="en-GB" dirty="0"/>
              <a:t> </a:t>
            </a:r>
            <a:r>
              <a:rPr lang="en-GB" dirty="0" err="1"/>
              <a:t>sollicitudin</a:t>
            </a:r>
            <a:r>
              <a:rPr lang="en-GB" dirty="0"/>
              <a:t> auctor </a:t>
            </a:r>
            <a:r>
              <a:rPr lang="en-GB" dirty="0" err="1"/>
              <a:t>eget</a:t>
            </a:r>
            <a:r>
              <a:rPr lang="en-GB" dirty="0"/>
              <a:t> vitae mi. </a:t>
            </a:r>
            <a:r>
              <a:rPr lang="en-GB" dirty="0" err="1"/>
              <a:t>Quisque</a:t>
            </a:r>
            <a:r>
              <a:rPr lang="en-GB" dirty="0"/>
              <a:t> at semper </a:t>
            </a:r>
            <a:r>
              <a:rPr lang="en-GB" dirty="0" err="1"/>
              <a:t>quam</a:t>
            </a:r>
            <a:r>
              <a:rPr lang="en-GB" dirty="0"/>
              <a:t>. </a:t>
            </a:r>
            <a:r>
              <a:rPr lang="en-GB" dirty="0" err="1"/>
              <a:t>Praesent</a:t>
            </a:r>
            <a:r>
              <a:rPr lang="en-GB" dirty="0"/>
              <a:t> </a:t>
            </a:r>
            <a:r>
              <a:rPr lang="en-GB" dirty="0" err="1"/>
              <a:t>tincidunt</a:t>
            </a:r>
            <a:r>
              <a:rPr lang="en-GB" dirty="0"/>
              <a:t> </a:t>
            </a:r>
            <a:r>
              <a:rPr lang="en-GB" dirty="0" err="1"/>
              <a:t>tincidunt</a:t>
            </a:r>
            <a:r>
              <a:rPr lang="en-GB" dirty="0"/>
              <a:t> ante, </a:t>
            </a:r>
            <a:r>
              <a:rPr lang="en-GB" dirty="0" err="1"/>
              <a:t>quis</a:t>
            </a:r>
            <a:r>
              <a:rPr lang="en-GB" dirty="0"/>
              <a:t> </a:t>
            </a:r>
            <a:r>
              <a:rPr lang="en-GB" dirty="0" err="1"/>
              <a:t>vehicula</a:t>
            </a:r>
            <a:r>
              <a:rPr lang="en-GB" dirty="0"/>
              <a:t> libero </a:t>
            </a:r>
            <a:r>
              <a:rPr lang="en-GB" dirty="0" err="1"/>
              <a:t>tincidunt</a:t>
            </a:r>
            <a:r>
              <a:rPr lang="en-GB" dirty="0"/>
              <a:t> sit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Integer ac </a:t>
            </a:r>
            <a:r>
              <a:rPr lang="en-GB" dirty="0" err="1"/>
              <a:t>dapibus</a:t>
            </a:r>
            <a:r>
              <a:rPr lang="en-GB" dirty="0"/>
              <a:t> </a:t>
            </a:r>
            <a:r>
              <a:rPr lang="en-GB" dirty="0" err="1"/>
              <a:t>justo</a:t>
            </a:r>
            <a:r>
              <a:rPr lang="en-GB" dirty="0"/>
              <a:t>, vitae </a:t>
            </a:r>
            <a:r>
              <a:rPr lang="en-GB" dirty="0" err="1"/>
              <a:t>ullamcorper</a:t>
            </a:r>
            <a:r>
              <a:rPr lang="en-GB" dirty="0"/>
              <a:t> dui. </a:t>
            </a:r>
            <a:r>
              <a:rPr lang="en-GB" dirty="0" err="1"/>
              <a:t>Orci</a:t>
            </a:r>
            <a:r>
              <a:rPr lang="en-GB" dirty="0"/>
              <a:t> </a:t>
            </a:r>
            <a:r>
              <a:rPr lang="en-GB" dirty="0" err="1"/>
              <a:t>varius</a:t>
            </a:r>
            <a:r>
              <a:rPr lang="en-GB" dirty="0"/>
              <a:t> </a:t>
            </a:r>
            <a:r>
              <a:rPr lang="en-GB" dirty="0" err="1"/>
              <a:t>natoque</a:t>
            </a:r>
            <a:r>
              <a:rPr lang="en-GB" dirty="0"/>
              <a:t> </a:t>
            </a:r>
            <a:r>
              <a:rPr lang="en-GB" dirty="0" err="1"/>
              <a:t>penatibus</a:t>
            </a:r>
            <a:r>
              <a:rPr lang="en-GB" dirty="0"/>
              <a:t> et </a:t>
            </a:r>
            <a:r>
              <a:rPr lang="en-GB" dirty="0" err="1"/>
              <a:t>magnis</a:t>
            </a:r>
            <a:r>
              <a:rPr lang="en-GB" dirty="0"/>
              <a:t> dis parturient </a:t>
            </a:r>
            <a:r>
              <a:rPr lang="en-GB" dirty="0" err="1"/>
              <a:t>montes</a:t>
            </a:r>
            <a:r>
              <a:rPr lang="en-GB" dirty="0"/>
              <a:t>, </a:t>
            </a:r>
            <a:r>
              <a:rPr lang="en-GB" dirty="0" err="1"/>
              <a:t>nascetur</a:t>
            </a:r>
            <a:r>
              <a:rPr lang="en-GB" dirty="0"/>
              <a:t> </a:t>
            </a:r>
            <a:r>
              <a:rPr lang="en-GB" dirty="0" err="1"/>
              <a:t>ridiculus</a:t>
            </a:r>
            <a:r>
              <a:rPr lang="en-GB" dirty="0"/>
              <a:t> mus. </a:t>
            </a:r>
            <a:r>
              <a:rPr lang="en-GB" dirty="0" err="1"/>
              <a:t>Vivamus</a:t>
            </a:r>
            <a:r>
              <a:rPr lang="en-GB" dirty="0"/>
              <a:t> </a:t>
            </a:r>
            <a:r>
              <a:rPr lang="en-GB" dirty="0" err="1"/>
              <a:t>vel</a:t>
            </a:r>
            <a:r>
              <a:rPr lang="en-GB" dirty="0"/>
              <a:t> vestibulum lorem, in </a:t>
            </a:r>
            <a:r>
              <a:rPr lang="en-GB" dirty="0" err="1"/>
              <a:t>sodales</a:t>
            </a:r>
            <a:r>
              <a:rPr lang="en-GB" dirty="0"/>
              <a:t> sem. </a:t>
            </a:r>
            <a:r>
              <a:rPr lang="en-GB" dirty="0" err="1"/>
              <a:t>Nullam</a:t>
            </a:r>
            <a:r>
              <a:rPr lang="en-GB" dirty="0"/>
              <a:t> id </a:t>
            </a:r>
            <a:r>
              <a:rPr lang="en-GB" dirty="0" err="1"/>
              <a:t>tristique</a:t>
            </a:r>
            <a:r>
              <a:rPr lang="en-GB" dirty="0"/>
              <a:t> </a:t>
            </a:r>
            <a:r>
              <a:rPr lang="en-GB" dirty="0" err="1"/>
              <a:t>neque</a:t>
            </a:r>
            <a:r>
              <a:rPr lang="en-GB" dirty="0"/>
              <a:t>. </a:t>
            </a:r>
            <a:r>
              <a:rPr lang="en-GB" dirty="0" err="1"/>
              <a:t>Praesent</a:t>
            </a:r>
            <a:r>
              <a:rPr lang="en-GB" dirty="0"/>
              <a:t> at </a:t>
            </a:r>
            <a:r>
              <a:rPr lang="en-GB" dirty="0" err="1"/>
              <a:t>mauris</a:t>
            </a:r>
            <a:r>
              <a:rPr lang="en-GB" dirty="0"/>
              <a:t> </a:t>
            </a:r>
            <a:r>
              <a:rPr lang="en-GB" dirty="0" err="1"/>
              <a:t>quis</a:t>
            </a:r>
            <a:r>
              <a:rPr lang="en-GB" dirty="0"/>
              <a:t> </a:t>
            </a:r>
            <a:r>
              <a:rPr lang="en-GB" dirty="0" err="1"/>
              <a:t>sapien</a:t>
            </a:r>
            <a:r>
              <a:rPr lang="en-GB" dirty="0"/>
              <a:t> </a:t>
            </a:r>
            <a:r>
              <a:rPr lang="en-GB" dirty="0" err="1"/>
              <a:t>sollicitudin</a:t>
            </a:r>
            <a:r>
              <a:rPr lang="en-GB" dirty="0"/>
              <a:t> auctor </a:t>
            </a:r>
            <a:r>
              <a:rPr lang="en-GB" dirty="0" err="1"/>
              <a:t>eget</a:t>
            </a:r>
            <a:r>
              <a:rPr lang="en-GB" dirty="0"/>
              <a:t> vitae mi.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Integer ac </a:t>
            </a:r>
            <a:r>
              <a:rPr lang="en-GB" dirty="0" err="1"/>
              <a:t>dapibus</a:t>
            </a:r>
            <a:r>
              <a:rPr lang="en-GB" dirty="0"/>
              <a:t> </a:t>
            </a:r>
            <a:r>
              <a:rPr lang="en-GB" dirty="0" err="1"/>
              <a:t>justo</a:t>
            </a:r>
            <a:r>
              <a:rPr lang="en-GB" dirty="0"/>
              <a:t>, vitae </a:t>
            </a:r>
            <a:r>
              <a:rPr lang="en-GB" dirty="0" err="1"/>
              <a:t>ullamcorper</a:t>
            </a:r>
            <a:r>
              <a:rPr lang="en-GB" dirty="0"/>
              <a:t> dui. </a:t>
            </a:r>
            <a:r>
              <a:rPr lang="en-GB" dirty="0" err="1"/>
              <a:t>Orci</a:t>
            </a:r>
            <a:r>
              <a:rPr lang="en-GB" dirty="0"/>
              <a:t> </a:t>
            </a:r>
            <a:r>
              <a:rPr lang="en-GB" dirty="0" err="1"/>
              <a:t>varius</a:t>
            </a:r>
            <a:r>
              <a:rPr lang="en-GB" dirty="0"/>
              <a:t> </a:t>
            </a:r>
            <a:r>
              <a:rPr lang="en-GB" dirty="0" err="1"/>
              <a:t>natoque</a:t>
            </a:r>
            <a:r>
              <a:rPr lang="en-GB" dirty="0"/>
              <a:t> </a:t>
            </a:r>
            <a:r>
              <a:rPr lang="en-GB" dirty="0" err="1"/>
              <a:t>penatibus</a:t>
            </a:r>
            <a:r>
              <a:rPr lang="en-GB" dirty="0"/>
              <a:t> et </a:t>
            </a:r>
            <a:r>
              <a:rPr lang="en-GB" dirty="0" err="1"/>
              <a:t>magnis</a:t>
            </a:r>
            <a:r>
              <a:rPr lang="en-GB" dirty="0"/>
              <a:t> dis parturient </a:t>
            </a:r>
            <a:r>
              <a:rPr lang="en-GB" dirty="0" err="1"/>
              <a:t>montes</a:t>
            </a:r>
            <a:r>
              <a:rPr lang="en-GB" dirty="0"/>
              <a:t>, </a:t>
            </a:r>
            <a:r>
              <a:rPr lang="en-GB" dirty="0" err="1"/>
              <a:t>nascetur</a:t>
            </a:r>
            <a:r>
              <a:rPr lang="en-GB" dirty="0"/>
              <a:t> </a:t>
            </a:r>
            <a:r>
              <a:rPr lang="en-GB" dirty="0" err="1"/>
              <a:t>ridiculus</a:t>
            </a:r>
            <a:r>
              <a:rPr lang="en-GB" dirty="0"/>
              <a:t> mus. </a:t>
            </a:r>
            <a:r>
              <a:rPr lang="en-GB" dirty="0" err="1"/>
              <a:t>Vivamus</a:t>
            </a:r>
            <a:r>
              <a:rPr lang="en-GB" dirty="0"/>
              <a:t> </a:t>
            </a:r>
            <a:r>
              <a:rPr lang="en-GB" dirty="0" err="1"/>
              <a:t>vel</a:t>
            </a:r>
            <a:r>
              <a:rPr lang="en-GB" dirty="0"/>
              <a:t> vestibulum lorem, in </a:t>
            </a:r>
            <a:r>
              <a:rPr lang="en-GB" dirty="0" err="1"/>
              <a:t>sodales</a:t>
            </a:r>
            <a:r>
              <a:rPr lang="en-GB" dirty="0"/>
              <a:t> sem. </a:t>
            </a:r>
            <a:r>
              <a:rPr lang="en-GB" dirty="0" err="1"/>
              <a:t>Nullam</a:t>
            </a:r>
            <a:r>
              <a:rPr lang="en-GB" dirty="0"/>
              <a:t> id </a:t>
            </a:r>
            <a:r>
              <a:rPr lang="en-GB" dirty="0" err="1"/>
              <a:t>tristique</a:t>
            </a:r>
            <a:r>
              <a:rPr lang="en-GB" dirty="0"/>
              <a:t> </a:t>
            </a:r>
            <a:r>
              <a:rPr lang="en-GB" dirty="0" err="1"/>
              <a:t>neque</a:t>
            </a:r>
            <a:r>
              <a:rPr lang="en-GB" dirty="0"/>
              <a:t>. </a:t>
            </a:r>
            <a:r>
              <a:rPr lang="en-GB" dirty="0" err="1"/>
              <a:t>Praesent</a:t>
            </a:r>
            <a:r>
              <a:rPr lang="en-GB" dirty="0"/>
              <a:t> at </a:t>
            </a:r>
            <a:r>
              <a:rPr lang="en-GB" dirty="0" err="1"/>
              <a:t>mauris</a:t>
            </a:r>
            <a:r>
              <a:rPr lang="en-GB" dirty="0"/>
              <a:t> </a:t>
            </a:r>
            <a:r>
              <a:rPr lang="en-GB" dirty="0" err="1"/>
              <a:t>quis</a:t>
            </a:r>
            <a:r>
              <a:rPr lang="en-GB" dirty="0"/>
              <a:t> </a:t>
            </a:r>
            <a:r>
              <a:rPr lang="en-GB" dirty="0" err="1"/>
              <a:t>sapien</a:t>
            </a:r>
            <a:r>
              <a:rPr lang="en-GB" dirty="0"/>
              <a:t> </a:t>
            </a:r>
            <a:r>
              <a:rPr lang="en-GB" dirty="0" err="1"/>
              <a:t>sollicitudin</a:t>
            </a:r>
            <a:r>
              <a:rPr lang="en-GB" dirty="0"/>
              <a:t> auctor </a:t>
            </a:r>
            <a:r>
              <a:rPr lang="en-GB" dirty="0" err="1"/>
              <a:t>eget</a:t>
            </a:r>
            <a:r>
              <a:rPr lang="en-GB" dirty="0"/>
              <a:t> vitae mi.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Integer ac </a:t>
            </a:r>
            <a:r>
              <a:rPr lang="en-GB" dirty="0" err="1"/>
              <a:t>dapibus</a:t>
            </a:r>
            <a:r>
              <a:rPr lang="en-GB" dirty="0"/>
              <a:t> </a:t>
            </a:r>
            <a:r>
              <a:rPr lang="en-GB" dirty="0" err="1"/>
              <a:t>justo</a:t>
            </a:r>
            <a:r>
              <a:rPr lang="en-GB" dirty="0"/>
              <a:t>, vitae </a:t>
            </a:r>
            <a:r>
              <a:rPr lang="en-GB" dirty="0" err="1"/>
              <a:t>ullamcorper</a:t>
            </a:r>
            <a:r>
              <a:rPr lang="en-GB" dirty="0"/>
              <a:t> dui. </a:t>
            </a:r>
            <a:r>
              <a:rPr lang="en-GB" dirty="0" err="1"/>
              <a:t>Orci</a:t>
            </a:r>
            <a:r>
              <a:rPr lang="en-GB" dirty="0"/>
              <a:t> </a:t>
            </a:r>
            <a:r>
              <a:rPr lang="en-GB" dirty="0" err="1"/>
              <a:t>varius</a:t>
            </a:r>
            <a:r>
              <a:rPr lang="en-GB" dirty="0"/>
              <a:t> </a:t>
            </a:r>
            <a:r>
              <a:rPr lang="en-GB" dirty="0" err="1"/>
              <a:t>natoque</a:t>
            </a:r>
            <a:r>
              <a:rPr lang="en-GB" dirty="0"/>
              <a:t> </a:t>
            </a:r>
            <a:r>
              <a:rPr lang="en-GB" dirty="0" err="1"/>
              <a:t>penatibus</a:t>
            </a:r>
            <a:r>
              <a:rPr lang="en-GB" dirty="0"/>
              <a:t> et </a:t>
            </a:r>
            <a:r>
              <a:rPr lang="en-GB" dirty="0" err="1"/>
              <a:t>magnis</a:t>
            </a:r>
            <a:r>
              <a:rPr lang="en-GB" dirty="0"/>
              <a:t> dis parturient </a:t>
            </a:r>
            <a:r>
              <a:rPr lang="en-GB" dirty="0" err="1"/>
              <a:t>montes</a:t>
            </a:r>
            <a:r>
              <a:rPr lang="en-GB" dirty="0"/>
              <a:t>, </a:t>
            </a:r>
            <a:r>
              <a:rPr lang="en-GB" dirty="0" err="1"/>
              <a:t>nascetur</a:t>
            </a:r>
            <a:r>
              <a:rPr lang="en-GB" dirty="0"/>
              <a:t> </a:t>
            </a:r>
            <a:r>
              <a:rPr lang="en-GB" dirty="0" err="1"/>
              <a:t>ridiculus</a:t>
            </a:r>
            <a:r>
              <a:rPr lang="en-GB" dirty="0"/>
              <a:t> mus. </a:t>
            </a:r>
            <a:r>
              <a:rPr lang="en-GB" dirty="0" err="1"/>
              <a:t>Vivamus</a:t>
            </a:r>
            <a:r>
              <a:rPr lang="en-GB" dirty="0"/>
              <a:t> </a:t>
            </a:r>
            <a:r>
              <a:rPr lang="en-GB" dirty="0" err="1"/>
              <a:t>vel</a:t>
            </a:r>
            <a:r>
              <a:rPr lang="en-GB" dirty="0"/>
              <a:t> vestibulum lorem, in </a:t>
            </a:r>
            <a:r>
              <a:rPr lang="en-GB" dirty="0" err="1"/>
              <a:t>sodales</a:t>
            </a:r>
            <a:r>
              <a:rPr lang="en-GB" dirty="0"/>
              <a:t> sem. </a:t>
            </a:r>
            <a:r>
              <a:rPr lang="en-GB" dirty="0" err="1"/>
              <a:t>Nullam</a:t>
            </a:r>
            <a:r>
              <a:rPr lang="en-GB" dirty="0"/>
              <a:t> id </a:t>
            </a:r>
            <a:r>
              <a:rPr lang="en-GB" dirty="0" err="1"/>
              <a:t>tristique</a:t>
            </a:r>
            <a:r>
              <a:rPr lang="en-GB" dirty="0"/>
              <a:t> </a:t>
            </a:r>
            <a:r>
              <a:rPr lang="en-GB" dirty="0" err="1"/>
              <a:t>neque</a:t>
            </a:r>
            <a:r>
              <a:rPr lang="en-GB" dirty="0"/>
              <a:t>. </a:t>
            </a:r>
            <a:r>
              <a:rPr lang="en-GB" dirty="0" err="1"/>
              <a:t>Praesent</a:t>
            </a:r>
            <a:r>
              <a:rPr lang="en-GB" dirty="0"/>
              <a:t> at </a:t>
            </a:r>
            <a:r>
              <a:rPr lang="en-GB" dirty="0" err="1"/>
              <a:t>mauris</a:t>
            </a:r>
            <a:r>
              <a:rPr lang="en-GB" dirty="0"/>
              <a:t> </a:t>
            </a:r>
            <a:r>
              <a:rPr lang="en-GB" dirty="0" err="1"/>
              <a:t>quis</a:t>
            </a:r>
            <a:r>
              <a:rPr lang="en-GB" dirty="0"/>
              <a:t> </a:t>
            </a:r>
            <a:r>
              <a:rPr lang="en-GB" dirty="0" err="1"/>
              <a:t>sapien</a:t>
            </a:r>
            <a:r>
              <a:rPr lang="en-GB" dirty="0"/>
              <a:t> </a:t>
            </a:r>
            <a:r>
              <a:rPr lang="en-GB" dirty="0" err="1"/>
              <a:t>sollicitudin</a:t>
            </a:r>
            <a:r>
              <a:rPr lang="en-GB" dirty="0"/>
              <a:t> auctor </a:t>
            </a:r>
            <a:r>
              <a:rPr lang="en-GB" dirty="0" err="1"/>
              <a:t>eget</a:t>
            </a:r>
            <a:r>
              <a:rPr lang="en-GB" dirty="0"/>
              <a:t> vitae mi. </a:t>
            </a:r>
            <a:r>
              <a:rPr lang="en-GB" dirty="0" err="1"/>
              <a:t>Quisque</a:t>
            </a:r>
            <a:r>
              <a:rPr lang="en-GB" dirty="0"/>
              <a:t> at semper </a:t>
            </a:r>
            <a:r>
              <a:rPr lang="en-GB" dirty="0" err="1"/>
              <a:t>quam</a:t>
            </a:r>
            <a:r>
              <a:rPr lang="en-GB" dirty="0"/>
              <a:t>. </a:t>
            </a:r>
            <a:r>
              <a:rPr lang="en-GB" dirty="0" err="1"/>
              <a:t>Praesent</a:t>
            </a:r>
            <a:r>
              <a:rPr lang="en-GB" dirty="0"/>
              <a:t> </a:t>
            </a:r>
            <a:r>
              <a:rPr lang="en-GB" dirty="0" err="1"/>
              <a:t>tincidunt</a:t>
            </a:r>
            <a:r>
              <a:rPr lang="en-GB" dirty="0"/>
              <a:t> </a:t>
            </a:r>
            <a:r>
              <a:rPr lang="en-GB" dirty="0" err="1"/>
              <a:t>tincidunt</a:t>
            </a:r>
            <a:r>
              <a:rPr lang="en-GB" dirty="0"/>
              <a:t> ante, </a:t>
            </a:r>
            <a:r>
              <a:rPr lang="en-GB" dirty="0" err="1"/>
              <a:t>quis</a:t>
            </a:r>
            <a:r>
              <a:rPr lang="en-GB" dirty="0"/>
              <a:t> </a:t>
            </a:r>
            <a:r>
              <a:rPr lang="en-GB" dirty="0" err="1"/>
              <a:t>vehicula</a:t>
            </a:r>
            <a:r>
              <a:rPr lang="en-GB" dirty="0"/>
              <a:t> libero </a:t>
            </a:r>
            <a:r>
              <a:rPr lang="en-GB" dirty="0" err="1"/>
              <a:t>tincidunt</a:t>
            </a:r>
            <a:r>
              <a:rPr lang="en-GB" dirty="0"/>
              <a:t> sit Lorem ipsum </a:t>
            </a:r>
            <a:r>
              <a:rPr lang="en-GB" dirty="0" err="1"/>
              <a:t>dolor</a:t>
            </a:r>
            <a:endParaRPr lang="en-GB" dirty="0"/>
          </a:p>
        </p:txBody>
      </p:sp>
      <p:sp>
        <p:nvSpPr>
          <p:cNvPr id="8" name="Text Placeholder 7">
            <a:extLst>
              <a:ext uri="{FF2B5EF4-FFF2-40B4-BE49-F238E27FC236}">
                <a16:creationId xmlns:a16="http://schemas.microsoft.com/office/drawing/2014/main" id="{3F4E9F6A-73C2-B64A-8078-BCE04958E59B}"/>
              </a:ext>
            </a:extLst>
          </p:cNvPr>
          <p:cNvSpPr>
            <a:spLocks noGrp="1"/>
          </p:cNvSpPr>
          <p:nvPr>
            <p:ph type="body" sz="quarter" idx="12" hasCustomPrompt="1"/>
          </p:nvPr>
        </p:nvSpPr>
        <p:spPr>
          <a:xfrm>
            <a:off x="0" y="2232316"/>
            <a:ext cx="4295775" cy="863600"/>
          </a:xfrm>
          <a:prstGeom prst="rect">
            <a:avLst/>
          </a:prstGeom>
          <a:gradFill>
            <a:gsLst>
              <a:gs pos="0">
                <a:srgbClr val="D10004"/>
              </a:gs>
              <a:gs pos="56000">
                <a:srgbClr val="D10004"/>
              </a:gs>
              <a:gs pos="100000">
                <a:schemeClr val="bg1">
                  <a:alpha val="0"/>
                </a:schemeClr>
              </a:gs>
            </a:gsLst>
            <a:lin ang="0" scaled="0"/>
          </a:gradFill>
        </p:spPr>
        <p:txBody>
          <a:bodyPr lIns="540000" anchor="ctr"/>
          <a:lstStyle>
            <a:lvl1pPr marL="0" indent="0">
              <a:buFontTx/>
              <a:buNone/>
              <a:defRPr b="1" i="0" cap="all" baseline="0">
                <a:solidFill>
                  <a:schemeClr val="bg1"/>
                </a:solidFill>
                <a:latin typeface="Aktiv Grotesk Trial" panose="020B0504020202020204" pitchFamily="34" charset="0"/>
              </a:defRPr>
            </a:lvl1pPr>
            <a:lvl2pPr marL="457200" indent="0">
              <a:buFontTx/>
              <a:buNone/>
              <a:defRPr sz="2800" b="1" i="0" cap="all" baseline="0">
                <a:solidFill>
                  <a:schemeClr val="bg1"/>
                </a:solidFill>
                <a:latin typeface="Aktiv Grotesk Trial" panose="020B0504020202020204" pitchFamily="34" charset="0"/>
              </a:defRPr>
            </a:lvl2pPr>
          </a:lstStyle>
          <a:p>
            <a:pPr lvl="0"/>
            <a:r>
              <a:rPr lang="en-CH" dirty="0"/>
              <a:t>HERE TITLE</a:t>
            </a:r>
          </a:p>
        </p:txBody>
      </p:sp>
      <p:sp>
        <p:nvSpPr>
          <p:cNvPr id="7" name="Freeform 6">
            <a:extLst>
              <a:ext uri="{FF2B5EF4-FFF2-40B4-BE49-F238E27FC236}">
                <a16:creationId xmlns:a16="http://schemas.microsoft.com/office/drawing/2014/main" id="{7D855395-87B6-BD4F-AA9E-68FF2D7D3A1B}"/>
              </a:ext>
            </a:extLst>
          </p:cNvPr>
          <p:cNvSpPr/>
          <p:nvPr userDrawn="1"/>
        </p:nvSpPr>
        <p:spPr>
          <a:xfrm>
            <a:off x="8175773" y="-99161"/>
            <a:ext cx="4108671" cy="3468301"/>
          </a:xfrm>
          <a:custGeom>
            <a:avLst/>
            <a:gdLst>
              <a:gd name="connsiteX0" fmla="*/ 1371600 w 1371600"/>
              <a:gd name="connsiteY0" fmla="*/ 0 h 7289800"/>
              <a:gd name="connsiteX1" fmla="*/ 38100 w 1371600"/>
              <a:gd name="connsiteY1" fmla="*/ 1612900 h 7289800"/>
              <a:gd name="connsiteX2" fmla="*/ 495300 w 1371600"/>
              <a:gd name="connsiteY2" fmla="*/ 3835400 h 7289800"/>
              <a:gd name="connsiteX3" fmla="*/ 736600 w 1371600"/>
              <a:gd name="connsiteY3" fmla="*/ 4876800 h 7289800"/>
              <a:gd name="connsiteX4" fmla="*/ 0 w 1371600"/>
              <a:gd name="connsiteY4" fmla="*/ 7289800 h 7289800"/>
              <a:gd name="connsiteX0" fmla="*/ 1421538 w 1421538"/>
              <a:gd name="connsiteY0" fmla="*/ 0 h 7289800"/>
              <a:gd name="connsiteX1" fmla="*/ 88038 w 1421538"/>
              <a:gd name="connsiteY1" fmla="*/ 1612900 h 7289800"/>
              <a:gd name="connsiteX2" fmla="*/ 198874 w 1421538"/>
              <a:gd name="connsiteY2" fmla="*/ 3100766 h 7289800"/>
              <a:gd name="connsiteX3" fmla="*/ 786538 w 1421538"/>
              <a:gd name="connsiteY3" fmla="*/ 4876800 h 7289800"/>
              <a:gd name="connsiteX4" fmla="*/ 49938 w 1421538"/>
              <a:gd name="connsiteY4" fmla="*/ 7289800 h 7289800"/>
              <a:gd name="connsiteX0" fmla="*/ 1371600 w 1371600"/>
              <a:gd name="connsiteY0" fmla="*/ 0 h 7289800"/>
              <a:gd name="connsiteX1" fmla="*/ 38100 w 1371600"/>
              <a:gd name="connsiteY1" fmla="*/ 1612900 h 7289800"/>
              <a:gd name="connsiteX2" fmla="*/ 736600 w 1371600"/>
              <a:gd name="connsiteY2" fmla="*/ 4876800 h 7289800"/>
              <a:gd name="connsiteX3" fmla="*/ 0 w 1371600"/>
              <a:gd name="connsiteY3" fmla="*/ 7289800 h 7289800"/>
              <a:gd name="connsiteX0" fmla="*/ 1371600 w 1371600"/>
              <a:gd name="connsiteY0" fmla="*/ 0 h 7289800"/>
              <a:gd name="connsiteX1" fmla="*/ 38100 w 1371600"/>
              <a:gd name="connsiteY1" fmla="*/ 1612900 h 7289800"/>
              <a:gd name="connsiteX2" fmla="*/ 715818 w 1371600"/>
              <a:gd name="connsiteY2" fmla="*/ 4280778 h 7289800"/>
              <a:gd name="connsiteX3" fmla="*/ 0 w 1371600"/>
              <a:gd name="connsiteY3" fmla="*/ 7289800 h 7289800"/>
              <a:gd name="connsiteX0" fmla="*/ 1450779 w 1450779"/>
              <a:gd name="connsiteY0" fmla="*/ 0 h 7289800"/>
              <a:gd name="connsiteX1" fmla="*/ 117279 w 1450779"/>
              <a:gd name="connsiteY1" fmla="*/ 1612900 h 7289800"/>
              <a:gd name="connsiteX2" fmla="*/ 794997 w 1450779"/>
              <a:gd name="connsiteY2" fmla="*/ 4280778 h 7289800"/>
              <a:gd name="connsiteX3" fmla="*/ 79179 w 1450779"/>
              <a:gd name="connsiteY3" fmla="*/ 7289800 h 7289800"/>
              <a:gd name="connsiteX0" fmla="*/ 1371600 w 1371600"/>
              <a:gd name="connsiteY0" fmla="*/ 0 h 7289800"/>
              <a:gd name="connsiteX1" fmla="*/ 232064 w 1371600"/>
              <a:gd name="connsiteY1" fmla="*/ 1536665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3885740 h 7289800"/>
              <a:gd name="connsiteX3" fmla="*/ 0 w 1371600"/>
              <a:gd name="connsiteY3" fmla="*/ 7289800 h 7289800"/>
              <a:gd name="connsiteX0" fmla="*/ 1385004 w 1385004"/>
              <a:gd name="connsiteY0" fmla="*/ 0 h 7289800"/>
              <a:gd name="connsiteX1" fmla="*/ 9940 w 1385004"/>
              <a:gd name="connsiteY1" fmla="*/ 1709928 h 7289800"/>
              <a:gd name="connsiteX2" fmla="*/ 729222 w 1385004"/>
              <a:gd name="connsiteY2" fmla="*/ 3885740 h 7289800"/>
              <a:gd name="connsiteX3" fmla="*/ 13404 w 1385004"/>
              <a:gd name="connsiteY3" fmla="*/ 7289800 h 7289800"/>
              <a:gd name="connsiteX0" fmla="*/ 1460548 w 1460548"/>
              <a:gd name="connsiteY0" fmla="*/ 0 h 7289800"/>
              <a:gd name="connsiteX1" fmla="*/ 9284 w 1460548"/>
              <a:gd name="connsiteY1" fmla="*/ 1848538 h 7289800"/>
              <a:gd name="connsiteX2" fmla="*/ 804766 w 1460548"/>
              <a:gd name="connsiteY2" fmla="*/ 3885740 h 7289800"/>
              <a:gd name="connsiteX3" fmla="*/ 88948 w 1460548"/>
              <a:gd name="connsiteY3" fmla="*/ 7289800 h 7289800"/>
              <a:gd name="connsiteX0" fmla="*/ 1461301 w 1461301"/>
              <a:gd name="connsiteY0" fmla="*/ 0 h 7289800"/>
              <a:gd name="connsiteX1" fmla="*/ 10037 w 1461301"/>
              <a:gd name="connsiteY1" fmla="*/ 1848538 h 7289800"/>
              <a:gd name="connsiteX2" fmla="*/ 784737 w 1461301"/>
              <a:gd name="connsiteY2" fmla="*/ 4045142 h 7289800"/>
              <a:gd name="connsiteX3" fmla="*/ 89701 w 1461301"/>
              <a:gd name="connsiteY3" fmla="*/ 7289800 h 7289800"/>
              <a:gd name="connsiteX0" fmla="*/ 1462774 w 1462774"/>
              <a:gd name="connsiteY0" fmla="*/ 0 h 7289800"/>
              <a:gd name="connsiteX1" fmla="*/ 11510 w 1462774"/>
              <a:gd name="connsiteY1" fmla="*/ 1848538 h 7289800"/>
              <a:gd name="connsiteX2" fmla="*/ 786210 w 1462774"/>
              <a:gd name="connsiteY2" fmla="*/ 4045142 h 7289800"/>
              <a:gd name="connsiteX3" fmla="*/ 91174 w 1462774"/>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598054 w 1371600"/>
              <a:gd name="connsiteY2" fmla="*/ 375406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688109 w 1371600"/>
              <a:gd name="connsiteY2" fmla="*/ 4370876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757382 w 1371600"/>
              <a:gd name="connsiteY2" fmla="*/ 4363946 h 7289800"/>
              <a:gd name="connsiteX3" fmla="*/ 0 w 1371600"/>
              <a:gd name="connsiteY3" fmla="*/ 7289800 h 7289800"/>
              <a:gd name="connsiteX0" fmla="*/ 1371600 w 1371600"/>
              <a:gd name="connsiteY0" fmla="*/ 0 h 7289800"/>
              <a:gd name="connsiteX1" fmla="*/ 218209 w 1371600"/>
              <a:gd name="connsiteY1" fmla="*/ 1841608 h 7289800"/>
              <a:gd name="connsiteX2" fmla="*/ 757382 w 1371600"/>
              <a:gd name="connsiteY2" fmla="*/ 4363946 h 7289800"/>
              <a:gd name="connsiteX3" fmla="*/ 0 w 1371600"/>
              <a:gd name="connsiteY3" fmla="*/ 7289800 h 7289800"/>
              <a:gd name="connsiteX0" fmla="*/ 1371600 w 1371600"/>
              <a:gd name="connsiteY0" fmla="*/ 0 h 7289800"/>
              <a:gd name="connsiteX1" fmla="*/ 72736 w 1371600"/>
              <a:gd name="connsiteY1" fmla="*/ 2278231 h 7289800"/>
              <a:gd name="connsiteX2" fmla="*/ 757382 w 1371600"/>
              <a:gd name="connsiteY2" fmla="*/ 4363946 h 7289800"/>
              <a:gd name="connsiteX3" fmla="*/ 0 w 1371600"/>
              <a:gd name="connsiteY3" fmla="*/ 7289800 h 7289800"/>
              <a:gd name="connsiteX0" fmla="*/ 1371600 w 1371600"/>
              <a:gd name="connsiteY0" fmla="*/ 0 h 7289800"/>
              <a:gd name="connsiteX1" fmla="*/ 93518 w 1371600"/>
              <a:gd name="connsiteY1" fmla="*/ 2201996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470031 w 1371600"/>
              <a:gd name="connsiteY1" fmla="*/ 2167343 h 7289800"/>
              <a:gd name="connsiteX2" fmla="*/ 757382 w 1371600"/>
              <a:gd name="connsiteY2" fmla="*/ 4363946 h 7289800"/>
              <a:gd name="connsiteX3" fmla="*/ 0 w 1371600"/>
              <a:gd name="connsiteY3" fmla="*/ 7289800 h 7289800"/>
              <a:gd name="connsiteX0" fmla="*/ 1258500 w 1258500"/>
              <a:gd name="connsiteY0" fmla="*/ 0 h 7539298"/>
              <a:gd name="connsiteX1" fmla="*/ 470031 w 1258500"/>
              <a:gd name="connsiteY1" fmla="*/ 2416841 h 7539298"/>
              <a:gd name="connsiteX2" fmla="*/ 757382 w 1258500"/>
              <a:gd name="connsiteY2" fmla="*/ 4613444 h 7539298"/>
              <a:gd name="connsiteX3" fmla="*/ 0 w 1258500"/>
              <a:gd name="connsiteY3" fmla="*/ 7539298 h 7539298"/>
              <a:gd name="connsiteX0" fmla="*/ 1701207 w 1701207"/>
              <a:gd name="connsiteY0" fmla="*/ 0 h 7539298"/>
              <a:gd name="connsiteX1" fmla="*/ 912738 w 1701207"/>
              <a:gd name="connsiteY1" fmla="*/ 2416841 h 7539298"/>
              <a:gd name="connsiteX2" fmla="*/ 6257 w 1701207"/>
              <a:gd name="connsiteY2" fmla="*/ 5223329 h 7539298"/>
              <a:gd name="connsiteX3" fmla="*/ 442707 w 1701207"/>
              <a:gd name="connsiteY3" fmla="*/ 7539298 h 7539298"/>
              <a:gd name="connsiteX0" fmla="*/ 2046752 w 2046752"/>
              <a:gd name="connsiteY0" fmla="*/ 0 h 7539298"/>
              <a:gd name="connsiteX1" fmla="*/ 1258283 w 2046752"/>
              <a:gd name="connsiteY1" fmla="*/ 2416841 h 7539298"/>
              <a:gd name="connsiteX2" fmla="*/ 351802 w 2046752"/>
              <a:gd name="connsiteY2" fmla="*/ 5223329 h 7539298"/>
              <a:gd name="connsiteX3" fmla="*/ 788252 w 2046752"/>
              <a:gd name="connsiteY3" fmla="*/ 7539298 h 7539298"/>
              <a:gd name="connsiteX0" fmla="*/ 3011548 w 3011548"/>
              <a:gd name="connsiteY0" fmla="*/ 0 h 7629395"/>
              <a:gd name="connsiteX1" fmla="*/ 2223079 w 3011548"/>
              <a:gd name="connsiteY1" fmla="*/ 2416841 h 7629395"/>
              <a:gd name="connsiteX2" fmla="*/ 1316598 w 3011548"/>
              <a:gd name="connsiteY2" fmla="*/ 5223329 h 7629395"/>
              <a:gd name="connsiteX3" fmla="*/ 0 w 3011548"/>
              <a:gd name="connsiteY3" fmla="*/ 7629395 h 7629395"/>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140456 w 2958779"/>
              <a:gd name="connsiteY0" fmla="*/ 0 h 7501358"/>
              <a:gd name="connsiteX1" fmla="*/ 2824217 w 2958779"/>
              <a:gd name="connsiteY1" fmla="*/ 2385830 h 7501358"/>
              <a:gd name="connsiteX2" fmla="*/ 1691536 w 2958779"/>
              <a:gd name="connsiteY2" fmla="*/ 5095291 h 7501358"/>
              <a:gd name="connsiteX3" fmla="*/ 324672 w 2958779"/>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480820"/>
              <a:gd name="connsiteY0" fmla="*/ 0 h 7501358"/>
              <a:gd name="connsiteX1" fmla="*/ 2163630 w 2480820"/>
              <a:gd name="connsiteY1" fmla="*/ 3781328 h 7501358"/>
              <a:gd name="connsiteX2" fmla="*/ 1551080 w 2480820"/>
              <a:gd name="connsiteY2" fmla="*/ 5095291 h 7501358"/>
              <a:gd name="connsiteX3" fmla="*/ 184216 w 2480820"/>
              <a:gd name="connsiteY3" fmla="*/ 7501358 h 7501358"/>
              <a:gd name="connsiteX0" fmla="*/ 0 w 4387680"/>
              <a:gd name="connsiteY0" fmla="*/ 0 h 7609897"/>
              <a:gd name="connsiteX1" fmla="*/ 2163630 w 4387680"/>
              <a:gd name="connsiteY1" fmla="*/ 3781328 h 7609897"/>
              <a:gd name="connsiteX2" fmla="*/ 1551080 w 4387680"/>
              <a:gd name="connsiteY2" fmla="*/ 5095291 h 7609897"/>
              <a:gd name="connsiteX3" fmla="*/ 4387442 w 4387680"/>
              <a:gd name="connsiteY3" fmla="*/ 7609897 h 7609897"/>
              <a:gd name="connsiteX0" fmla="*/ 0 w 4387680"/>
              <a:gd name="connsiteY0" fmla="*/ 0 h 7609897"/>
              <a:gd name="connsiteX1" fmla="*/ 1551080 w 4387680"/>
              <a:gd name="connsiteY1" fmla="*/ 5095291 h 7609897"/>
              <a:gd name="connsiteX2" fmla="*/ 4387442 w 4387680"/>
              <a:gd name="connsiteY2" fmla="*/ 7609897 h 7609897"/>
              <a:gd name="connsiteX0" fmla="*/ 0 w 4387902"/>
              <a:gd name="connsiteY0" fmla="*/ 0 h 7609897"/>
              <a:gd name="connsiteX1" fmla="*/ 1551080 w 4387902"/>
              <a:gd name="connsiteY1" fmla="*/ 5095291 h 7609897"/>
              <a:gd name="connsiteX2" fmla="*/ 4387442 w 4387902"/>
              <a:gd name="connsiteY2" fmla="*/ 7609897 h 7609897"/>
              <a:gd name="connsiteX0" fmla="*/ 0 w 4388912"/>
              <a:gd name="connsiteY0" fmla="*/ 0 h 7609897"/>
              <a:gd name="connsiteX1" fmla="*/ 1551080 w 4388912"/>
              <a:gd name="connsiteY1" fmla="*/ 5095291 h 7609897"/>
              <a:gd name="connsiteX2" fmla="*/ 4387442 w 4388912"/>
              <a:gd name="connsiteY2" fmla="*/ 7609897 h 7609897"/>
              <a:gd name="connsiteX0" fmla="*/ 0 w 4085665"/>
              <a:gd name="connsiteY0" fmla="*/ 0 h 7540122"/>
              <a:gd name="connsiteX1" fmla="*/ 1248842 w 4085665"/>
              <a:gd name="connsiteY1" fmla="*/ 5025516 h 7540122"/>
              <a:gd name="connsiteX2" fmla="*/ 4085204 w 4085665"/>
              <a:gd name="connsiteY2" fmla="*/ 7540122 h 7540122"/>
              <a:gd name="connsiteX0" fmla="*/ 1477 w 4087142"/>
              <a:gd name="connsiteY0" fmla="*/ 0 h 7540122"/>
              <a:gd name="connsiteX1" fmla="*/ 1250319 w 4087142"/>
              <a:gd name="connsiteY1" fmla="*/ 5025516 h 7540122"/>
              <a:gd name="connsiteX2" fmla="*/ 4086681 w 4087142"/>
              <a:gd name="connsiteY2" fmla="*/ 7540122 h 7540122"/>
              <a:gd name="connsiteX0" fmla="*/ 1477 w 4086681"/>
              <a:gd name="connsiteY0" fmla="*/ 0 h 7540122"/>
              <a:gd name="connsiteX1" fmla="*/ 1250319 w 4086681"/>
              <a:gd name="connsiteY1" fmla="*/ 5025516 h 7540122"/>
              <a:gd name="connsiteX2" fmla="*/ 4086681 w 4086681"/>
              <a:gd name="connsiteY2" fmla="*/ 7540122 h 7540122"/>
              <a:gd name="connsiteX0" fmla="*/ 1723 w 4642202"/>
              <a:gd name="connsiteY0" fmla="*/ 0 h 7377313"/>
              <a:gd name="connsiteX1" fmla="*/ 1250565 w 4642202"/>
              <a:gd name="connsiteY1" fmla="*/ 5025516 h 7377313"/>
              <a:gd name="connsiteX2" fmla="*/ 4642203 w 4642202"/>
              <a:gd name="connsiteY2" fmla="*/ 7377313 h 7377313"/>
              <a:gd name="connsiteX0" fmla="*/ 3540 w 4644020"/>
              <a:gd name="connsiteY0" fmla="*/ 0 h 7377313"/>
              <a:gd name="connsiteX1" fmla="*/ 964201 w 4644020"/>
              <a:gd name="connsiteY1" fmla="*/ 3986644 h 7377313"/>
              <a:gd name="connsiteX2" fmla="*/ 4644020 w 4644020"/>
              <a:gd name="connsiteY2" fmla="*/ 7377313 h 7377313"/>
              <a:gd name="connsiteX0" fmla="*/ 638 w 4641118"/>
              <a:gd name="connsiteY0" fmla="*/ 0 h 7377313"/>
              <a:gd name="connsiteX1" fmla="*/ 961299 w 4641118"/>
              <a:gd name="connsiteY1" fmla="*/ 3986644 h 7377313"/>
              <a:gd name="connsiteX2" fmla="*/ 4641118 w 4641118"/>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3909485"/>
              <a:gd name="connsiteY0" fmla="*/ 0 h 6935406"/>
              <a:gd name="connsiteX1" fmla="*/ 229666 w 3909485"/>
              <a:gd name="connsiteY1" fmla="*/ 3544737 h 6935406"/>
              <a:gd name="connsiteX2" fmla="*/ 3909485 w 3909485"/>
              <a:gd name="connsiteY2" fmla="*/ 6935406 h 6935406"/>
              <a:gd name="connsiteX0" fmla="*/ 0 w 3909485"/>
              <a:gd name="connsiteY0" fmla="*/ 0 h 6935406"/>
              <a:gd name="connsiteX1" fmla="*/ 2591345 w 3909485"/>
              <a:gd name="connsiteY1" fmla="*/ 3397435 h 6935406"/>
              <a:gd name="connsiteX2" fmla="*/ 3909485 w 3909485"/>
              <a:gd name="connsiteY2" fmla="*/ 6935406 h 6935406"/>
              <a:gd name="connsiteX0" fmla="*/ 0 w 3417469"/>
              <a:gd name="connsiteY0" fmla="*/ 0 h 5640694"/>
              <a:gd name="connsiteX1" fmla="*/ 2099329 w 3417469"/>
              <a:gd name="connsiteY1" fmla="*/ 2102723 h 5640694"/>
              <a:gd name="connsiteX2" fmla="*/ 3417469 w 3417469"/>
              <a:gd name="connsiteY2" fmla="*/ 5640694 h 5640694"/>
              <a:gd name="connsiteX0" fmla="*/ 0 w 3473700"/>
              <a:gd name="connsiteY0" fmla="*/ 0 h 3324398"/>
              <a:gd name="connsiteX1" fmla="*/ 2099329 w 3473700"/>
              <a:gd name="connsiteY1" fmla="*/ 2102723 h 3324398"/>
              <a:gd name="connsiteX2" fmla="*/ 3473700 w 3473700"/>
              <a:gd name="connsiteY2" fmla="*/ 2958237 h 3324398"/>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528085 w 3628333"/>
              <a:gd name="connsiteY1" fmla="*/ 1373963 h 2950484"/>
              <a:gd name="connsiteX2" fmla="*/ 3628333 w 3628333"/>
              <a:gd name="connsiteY2" fmla="*/ 2950484 h 2950484"/>
              <a:gd name="connsiteX0" fmla="*/ 0 w 3628333"/>
              <a:gd name="connsiteY0" fmla="*/ 0 h 3105539"/>
              <a:gd name="connsiteX1" fmla="*/ 2528085 w 3628333"/>
              <a:gd name="connsiteY1" fmla="*/ 1373963 h 3105539"/>
              <a:gd name="connsiteX2" fmla="*/ 3628333 w 3628333"/>
              <a:gd name="connsiteY2" fmla="*/ 3105539 h 3105539"/>
              <a:gd name="connsiteX0" fmla="*/ 0 w 3628333"/>
              <a:gd name="connsiteY0" fmla="*/ 0 h 3105539"/>
              <a:gd name="connsiteX1" fmla="*/ 2528085 w 3628333"/>
              <a:gd name="connsiteY1" fmla="*/ 1373963 h 3105539"/>
              <a:gd name="connsiteX2" fmla="*/ 3628333 w 3628333"/>
              <a:gd name="connsiteY2" fmla="*/ 3105539 h 3105539"/>
              <a:gd name="connsiteX0" fmla="*/ 0 w 3635362"/>
              <a:gd name="connsiteY0" fmla="*/ 0 h 3268348"/>
              <a:gd name="connsiteX1" fmla="*/ 2528085 w 3635362"/>
              <a:gd name="connsiteY1" fmla="*/ 1373963 h 3268348"/>
              <a:gd name="connsiteX2" fmla="*/ 3635362 w 3635362"/>
              <a:gd name="connsiteY2" fmla="*/ 3268348 h 3268348"/>
              <a:gd name="connsiteX0" fmla="*/ 0 w 3635362"/>
              <a:gd name="connsiteY0" fmla="*/ 0 h 3392392"/>
              <a:gd name="connsiteX1" fmla="*/ 2528085 w 3635362"/>
              <a:gd name="connsiteY1" fmla="*/ 1373963 h 3392392"/>
              <a:gd name="connsiteX2" fmla="*/ 3635362 w 3635362"/>
              <a:gd name="connsiteY2" fmla="*/ 3392392 h 3392392"/>
              <a:gd name="connsiteX0" fmla="*/ 0 w 3635362"/>
              <a:gd name="connsiteY0" fmla="*/ 0 h 3392392"/>
              <a:gd name="connsiteX1" fmla="*/ 2528085 w 3635362"/>
              <a:gd name="connsiteY1" fmla="*/ 1373963 h 3392392"/>
              <a:gd name="connsiteX2" fmla="*/ 3635362 w 3635362"/>
              <a:gd name="connsiteY2" fmla="*/ 3392392 h 3392392"/>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428698 w 3726736"/>
              <a:gd name="connsiteY1" fmla="*/ 1442342 h 3469919"/>
              <a:gd name="connsiteX2" fmla="*/ 3726736 w 3726736"/>
              <a:gd name="connsiteY2" fmla="*/ 3469919 h 3469919"/>
              <a:gd name="connsiteX0" fmla="*/ 0 w 3726736"/>
              <a:gd name="connsiteY0" fmla="*/ 0 h 3469919"/>
              <a:gd name="connsiteX1" fmla="*/ 2428698 w 3726736"/>
              <a:gd name="connsiteY1" fmla="*/ 144234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304289 w 3726736"/>
              <a:gd name="connsiteY1" fmla="*/ 1332563 h 3469919"/>
              <a:gd name="connsiteX2" fmla="*/ 3726736 w 3726736"/>
              <a:gd name="connsiteY2" fmla="*/ 3469919 h 3469919"/>
            </a:gdLst>
            <a:ahLst/>
            <a:cxnLst>
              <a:cxn ang="0">
                <a:pos x="connsiteX0" y="connsiteY0"/>
              </a:cxn>
              <a:cxn ang="0">
                <a:pos x="connsiteX1" y="connsiteY1"/>
              </a:cxn>
              <a:cxn ang="0">
                <a:pos x="connsiteX2" y="connsiteY2"/>
              </a:cxn>
            </a:cxnLst>
            <a:rect l="l" t="t" r="r" b="b"/>
            <a:pathLst>
              <a:path w="3726736" h="3469919">
                <a:moveTo>
                  <a:pt x="0" y="0"/>
                </a:moveTo>
                <a:cubicBezTo>
                  <a:pt x="1328261" y="1573204"/>
                  <a:pt x="1641698" y="1083581"/>
                  <a:pt x="2304289" y="1332563"/>
                </a:cubicBezTo>
                <a:cubicBezTo>
                  <a:pt x="2966880" y="1581545"/>
                  <a:pt x="3278704" y="2383636"/>
                  <a:pt x="3726736" y="3469919"/>
                </a:cubicBezTo>
              </a:path>
            </a:pathLst>
          </a:custGeom>
          <a:noFill/>
          <a:ln w="127000">
            <a:solidFill>
              <a:srgbClr val="D1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2" name="Rectangle 1">
            <a:extLst>
              <a:ext uri="{FF2B5EF4-FFF2-40B4-BE49-F238E27FC236}">
                <a16:creationId xmlns:a16="http://schemas.microsoft.com/office/drawing/2014/main" id="{D1E45698-7183-C342-B1E2-396F5915CB83}"/>
              </a:ext>
            </a:extLst>
          </p:cNvPr>
          <p:cNvSpPr/>
          <p:nvPr userDrawn="1"/>
        </p:nvSpPr>
        <p:spPr>
          <a:xfrm>
            <a:off x="8654042" y="-45362"/>
            <a:ext cx="3591810" cy="2739917"/>
          </a:xfrm>
          <a:custGeom>
            <a:avLst/>
            <a:gdLst>
              <a:gd name="connsiteX0" fmla="*/ 0 w 2855640"/>
              <a:gd name="connsiteY0" fmla="*/ 0 h 2708920"/>
              <a:gd name="connsiteX1" fmla="*/ 2855640 w 2855640"/>
              <a:gd name="connsiteY1" fmla="*/ 0 h 2708920"/>
              <a:gd name="connsiteX2" fmla="*/ 2855640 w 2855640"/>
              <a:gd name="connsiteY2" fmla="*/ 2708920 h 2708920"/>
              <a:gd name="connsiteX3" fmla="*/ 0 w 2855640"/>
              <a:gd name="connsiteY3" fmla="*/ 270892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728061 w 3591810"/>
              <a:gd name="connsiteY3" fmla="*/ 864623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728061 w 3591810"/>
              <a:gd name="connsiteY3" fmla="*/ 864623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890793 w 3591810"/>
              <a:gd name="connsiteY3" fmla="*/ 887870 h 2739917"/>
              <a:gd name="connsiteX4" fmla="*/ 0 w 3591810"/>
              <a:gd name="connsiteY4" fmla="*/ 0 h 2739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1810" h="2739917">
                <a:moveTo>
                  <a:pt x="0" y="0"/>
                </a:moveTo>
                <a:lnTo>
                  <a:pt x="3591810" y="30997"/>
                </a:lnTo>
                <a:lnTo>
                  <a:pt x="3591810" y="2739917"/>
                </a:lnTo>
                <a:cubicBezTo>
                  <a:pt x="3308940" y="2052827"/>
                  <a:pt x="2977624" y="1065553"/>
                  <a:pt x="1890793" y="887870"/>
                </a:cubicBezTo>
                <a:cubicBezTo>
                  <a:pt x="803962" y="710187"/>
                  <a:pt x="529525" y="417360"/>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39901341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 Image 1">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0A37775-B862-1540-921F-BBA14151BFB8}"/>
              </a:ext>
            </a:extLst>
          </p:cNvPr>
          <p:cNvSpPr>
            <a:spLocks noGrp="1"/>
          </p:cNvSpPr>
          <p:nvPr>
            <p:ph type="pic" sz="quarter" idx="10" hasCustomPrompt="1"/>
          </p:nvPr>
        </p:nvSpPr>
        <p:spPr>
          <a:xfrm>
            <a:off x="6096003" y="-25399"/>
            <a:ext cx="6096000" cy="68834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1 w 6096001"/>
              <a:gd name="connsiteY0" fmla="*/ 0 h 6858000"/>
              <a:gd name="connsiteX1" fmla="*/ 6096001 w 6096001"/>
              <a:gd name="connsiteY1" fmla="*/ 0 h 6858000"/>
              <a:gd name="connsiteX2" fmla="*/ 6096001 w 6096001"/>
              <a:gd name="connsiteY2" fmla="*/ 6858000 h 6858000"/>
              <a:gd name="connsiteX3" fmla="*/ 1 w 6096001"/>
              <a:gd name="connsiteY3" fmla="*/ 6858000 h 6858000"/>
              <a:gd name="connsiteX4" fmla="*/ 0 w 6096001"/>
              <a:gd name="connsiteY4" fmla="*/ 1549399 h 6858000"/>
              <a:gd name="connsiteX5" fmla="*/ 1 w 6096001"/>
              <a:gd name="connsiteY5" fmla="*/ 0 h 6858000"/>
              <a:gd name="connsiteX0" fmla="*/ 460117 w 6556117"/>
              <a:gd name="connsiteY0" fmla="*/ 0 h 6858000"/>
              <a:gd name="connsiteX1" fmla="*/ 6556117 w 6556117"/>
              <a:gd name="connsiteY1" fmla="*/ 0 h 6858000"/>
              <a:gd name="connsiteX2" fmla="*/ 6556117 w 6556117"/>
              <a:gd name="connsiteY2" fmla="*/ 6858000 h 6858000"/>
              <a:gd name="connsiteX3" fmla="*/ 460117 w 6556117"/>
              <a:gd name="connsiteY3" fmla="*/ 6858000 h 6858000"/>
              <a:gd name="connsiteX4" fmla="*/ 434717 w 6556117"/>
              <a:gd name="connsiteY4" fmla="*/ 4038599 h 6858000"/>
              <a:gd name="connsiteX5" fmla="*/ 460116 w 6556117"/>
              <a:gd name="connsiteY5" fmla="*/ 1549399 h 6858000"/>
              <a:gd name="connsiteX6" fmla="*/ 460117 w 6556117"/>
              <a:gd name="connsiteY6" fmla="*/ 0 h 6858000"/>
              <a:gd name="connsiteX0" fmla="*/ 460117 w 6556117"/>
              <a:gd name="connsiteY0" fmla="*/ 0 h 6858000"/>
              <a:gd name="connsiteX1" fmla="*/ 6556117 w 6556117"/>
              <a:gd name="connsiteY1" fmla="*/ 0 h 6858000"/>
              <a:gd name="connsiteX2" fmla="*/ 6556117 w 6556117"/>
              <a:gd name="connsiteY2" fmla="*/ 6858000 h 6858000"/>
              <a:gd name="connsiteX3" fmla="*/ 460117 w 6556117"/>
              <a:gd name="connsiteY3" fmla="*/ 6858000 h 6858000"/>
              <a:gd name="connsiteX4" fmla="*/ 434717 w 6556117"/>
              <a:gd name="connsiteY4" fmla="*/ 4038599 h 6858000"/>
              <a:gd name="connsiteX5" fmla="*/ 1234816 w 6556117"/>
              <a:gd name="connsiteY5" fmla="*/ 2019299 h 6858000"/>
              <a:gd name="connsiteX6" fmla="*/ 460117 w 6556117"/>
              <a:gd name="connsiteY6" fmla="*/ 0 h 6858000"/>
              <a:gd name="connsiteX0" fmla="*/ 414264 w 6510264"/>
              <a:gd name="connsiteY0" fmla="*/ 0 h 6858000"/>
              <a:gd name="connsiteX1" fmla="*/ 6510264 w 6510264"/>
              <a:gd name="connsiteY1" fmla="*/ 0 h 6858000"/>
              <a:gd name="connsiteX2" fmla="*/ 6510264 w 6510264"/>
              <a:gd name="connsiteY2" fmla="*/ 6858000 h 6858000"/>
              <a:gd name="connsiteX3" fmla="*/ 414264 w 6510264"/>
              <a:gd name="connsiteY3" fmla="*/ 6858000 h 6858000"/>
              <a:gd name="connsiteX4" fmla="*/ 579364 w 6510264"/>
              <a:gd name="connsiteY4" fmla="*/ 4089399 h 6858000"/>
              <a:gd name="connsiteX5" fmla="*/ 1188963 w 6510264"/>
              <a:gd name="connsiteY5" fmla="*/ 2019299 h 6858000"/>
              <a:gd name="connsiteX6" fmla="*/ 414264 w 6510264"/>
              <a:gd name="connsiteY6" fmla="*/ 0 h 6858000"/>
              <a:gd name="connsiteX0" fmla="*/ 572892 w 6668892"/>
              <a:gd name="connsiteY0" fmla="*/ 0 h 6858000"/>
              <a:gd name="connsiteX1" fmla="*/ 6668892 w 6668892"/>
              <a:gd name="connsiteY1" fmla="*/ 0 h 6858000"/>
              <a:gd name="connsiteX2" fmla="*/ 6668892 w 6668892"/>
              <a:gd name="connsiteY2" fmla="*/ 6858000 h 6858000"/>
              <a:gd name="connsiteX3" fmla="*/ 572892 w 6668892"/>
              <a:gd name="connsiteY3" fmla="*/ 6858000 h 6858000"/>
              <a:gd name="connsiteX4" fmla="*/ 737992 w 6668892"/>
              <a:gd name="connsiteY4" fmla="*/ 4089399 h 6858000"/>
              <a:gd name="connsiteX5" fmla="*/ 1347591 w 6668892"/>
              <a:gd name="connsiteY5" fmla="*/ 2019299 h 6858000"/>
              <a:gd name="connsiteX6" fmla="*/ 572892 w 6668892"/>
              <a:gd name="connsiteY6" fmla="*/ 0 h 6858000"/>
              <a:gd name="connsiteX0" fmla="*/ 438201 w 6534201"/>
              <a:gd name="connsiteY0" fmla="*/ 0 h 6858000"/>
              <a:gd name="connsiteX1" fmla="*/ 6534201 w 6534201"/>
              <a:gd name="connsiteY1" fmla="*/ 0 h 6858000"/>
              <a:gd name="connsiteX2" fmla="*/ 6534201 w 6534201"/>
              <a:gd name="connsiteY2" fmla="*/ 6858000 h 6858000"/>
              <a:gd name="connsiteX3" fmla="*/ 438201 w 6534201"/>
              <a:gd name="connsiteY3" fmla="*/ 6858000 h 6858000"/>
              <a:gd name="connsiteX4" fmla="*/ 603301 w 6534201"/>
              <a:gd name="connsiteY4" fmla="*/ 4089399 h 6858000"/>
              <a:gd name="connsiteX5" fmla="*/ 1162100 w 6534201"/>
              <a:gd name="connsiteY5" fmla="*/ 1904999 h 6858000"/>
              <a:gd name="connsiteX6" fmla="*/ 438201 w 6534201"/>
              <a:gd name="connsiteY6" fmla="*/ 0 h 6858000"/>
              <a:gd name="connsiteX0" fmla="*/ 438201 w 6534201"/>
              <a:gd name="connsiteY0" fmla="*/ 0 h 6858000"/>
              <a:gd name="connsiteX1" fmla="*/ 6534201 w 6534201"/>
              <a:gd name="connsiteY1" fmla="*/ 0 h 6858000"/>
              <a:gd name="connsiteX2" fmla="*/ 6534201 w 6534201"/>
              <a:gd name="connsiteY2" fmla="*/ 6858000 h 6858000"/>
              <a:gd name="connsiteX3" fmla="*/ 438201 w 6534201"/>
              <a:gd name="connsiteY3" fmla="*/ 6858000 h 6858000"/>
              <a:gd name="connsiteX4" fmla="*/ 603301 w 6534201"/>
              <a:gd name="connsiteY4" fmla="*/ 4089399 h 6858000"/>
              <a:gd name="connsiteX5" fmla="*/ 1162100 w 6534201"/>
              <a:gd name="connsiteY5" fmla="*/ 1904999 h 6858000"/>
              <a:gd name="connsiteX6" fmla="*/ 438201 w 6534201"/>
              <a:gd name="connsiteY6" fmla="*/ 0 h 6858000"/>
              <a:gd name="connsiteX0" fmla="*/ 549263 w 6645263"/>
              <a:gd name="connsiteY0" fmla="*/ 0 h 6858000"/>
              <a:gd name="connsiteX1" fmla="*/ 6645263 w 6645263"/>
              <a:gd name="connsiteY1" fmla="*/ 0 h 6858000"/>
              <a:gd name="connsiteX2" fmla="*/ 6645263 w 6645263"/>
              <a:gd name="connsiteY2" fmla="*/ 6858000 h 6858000"/>
              <a:gd name="connsiteX3" fmla="*/ 549263 w 6645263"/>
              <a:gd name="connsiteY3" fmla="*/ 6858000 h 6858000"/>
              <a:gd name="connsiteX4" fmla="*/ 714363 w 6645263"/>
              <a:gd name="connsiteY4" fmla="*/ 4089399 h 6858000"/>
              <a:gd name="connsiteX5" fmla="*/ 1273162 w 6645263"/>
              <a:gd name="connsiteY5" fmla="*/ 1904999 h 6858000"/>
              <a:gd name="connsiteX6" fmla="*/ 549263 w 6645263"/>
              <a:gd name="connsiteY6" fmla="*/ 0 h 6858000"/>
              <a:gd name="connsiteX0" fmla="*/ 549263 w 6645263"/>
              <a:gd name="connsiteY0" fmla="*/ 0 h 6858000"/>
              <a:gd name="connsiteX1" fmla="*/ 6645263 w 6645263"/>
              <a:gd name="connsiteY1" fmla="*/ 0 h 6858000"/>
              <a:gd name="connsiteX2" fmla="*/ 6645263 w 6645263"/>
              <a:gd name="connsiteY2" fmla="*/ 6858000 h 6858000"/>
              <a:gd name="connsiteX3" fmla="*/ 549263 w 6645263"/>
              <a:gd name="connsiteY3" fmla="*/ 6858000 h 6858000"/>
              <a:gd name="connsiteX4" fmla="*/ 714363 w 6645263"/>
              <a:gd name="connsiteY4" fmla="*/ 4089399 h 6858000"/>
              <a:gd name="connsiteX5" fmla="*/ 549263 w 6645263"/>
              <a:gd name="connsiteY5" fmla="*/ 0 h 6858000"/>
              <a:gd name="connsiteX0" fmla="*/ 438877 w 6534877"/>
              <a:gd name="connsiteY0" fmla="*/ 0 h 6858000"/>
              <a:gd name="connsiteX1" fmla="*/ 6534877 w 6534877"/>
              <a:gd name="connsiteY1" fmla="*/ 0 h 6858000"/>
              <a:gd name="connsiteX2" fmla="*/ 6534877 w 6534877"/>
              <a:gd name="connsiteY2" fmla="*/ 6858000 h 6858000"/>
              <a:gd name="connsiteX3" fmla="*/ 438877 w 6534877"/>
              <a:gd name="connsiteY3" fmla="*/ 6858000 h 6858000"/>
              <a:gd name="connsiteX4" fmla="*/ 997677 w 6534877"/>
              <a:gd name="connsiteY4" fmla="*/ 3594099 h 6858000"/>
              <a:gd name="connsiteX5" fmla="*/ 438877 w 6534877"/>
              <a:gd name="connsiteY5" fmla="*/ 0 h 6858000"/>
              <a:gd name="connsiteX0" fmla="*/ 406517 w 6502517"/>
              <a:gd name="connsiteY0" fmla="*/ 0 h 6858000"/>
              <a:gd name="connsiteX1" fmla="*/ 6502517 w 6502517"/>
              <a:gd name="connsiteY1" fmla="*/ 0 h 6858000"/>
              <a:gd name="connsiteX2" fmla="*/ 6502517 w 6502517"/>
              <a:gd name="connsiteY2" fmla="*/ 6858000 h 6858000"/>
              <a:gd name="connsiteX3" fmla="*/ 406517 w 6502517"/>
              <a:gd name="connsiteY3" fmla="*/ 6858000 h 6858000"/>
              <a:gd name="connsiteX4" fmla="*/ 965317 w 6502517"/>
              <a:gd name="connsiteY4" fmla="*/ 3594099 h 6858000"/>
              <a:gd name="connsiteX5" fmla="*/ 406517 w 6502517"/>
              <a:gd name="connsiteY5" fmla="*/ 0 h 6858000"/>
              <a:gd name="connsiteX0" fmla="*/ 282674 w 6378674"/>
              <a:gd name="connsiteY0" fmla="*/ 0 h 6858000"/>
              <a:gd name="connsiteX1" fmla="*/ 6378674 w 6378674"/>
              <a:gd name="connsiteY1" fmla="*/ 0 h 6858000"/>
              <a:gd name="connsiteX2" fmla="*/ 6378674 w 6378674"/>
              <a:gd name="connsiteY2" fmla="*/ 6858000 h 6858000"/>
              <a:gd name="connsiteX3" fmla="*/ 282674 w 6378674"/>
              <a:gd name="connsiteY3" fmla="*/ 6858000 h 6858000"/>
              <a:gd name="connsiteX4" fmla="*/ 841474 w 6378674"/>
              <a:gd name="connsiteY4" fmla="*/ 3594099 h 6858000"/>
              <a:gd name="connsiteX5" fmla="*/ 282674 w 6378674"/>
              <a:gd name="connsiteY5" fmla="*/ 0 h 6858000"/>
              <a:gd name="connsiteX0" fmla="*/ 168147 w 6264147"/>
              <a:gd name="connsiteY0" fmla="*/ 0 h 6858000"/>
              <a:gd name="connsiteX1" fmla="*/ 6264147 w 6264147"/>
              <a:gd name="connsiteY1" fmla="*/ 0 h 6858000"/>
              <a:gd name="connsiteX2" fmla="*/ 6264147 w 6264147"/>
              <a:gd name="connsiteY2" fmla="*/ 6858000 h 6858000"/>
              <a:gd name="connsiteX3" fmla="*/ 168147 w 6264147"/>
              <a:gd name="connsiteY3" fmla="*/ 6858000 h 6858000"/>
              <a:gd name="connsiteX4" fmla="*/ 726947 w 6264147"/>
              <a:gd name="connsiteY4" fmla="*/ 3594099 h 6858000"/>
              <a:gd name="connsiteX5" fmla="*/ 168147 w 6264147"/>
              <a:gd name="connsiteY5" fmla="*/ 0 h 6858000"/>
              <a:gd name="connsiteX0" fmla="*/ 149117 w 6245117"/>
              <a:gd name="connsiteY0" fmla="*/ 0 h 6858000"/>
              <a:gd name="connsiteX1" fmla="*/ 6245117 w 6245117"/>
              <a:gd name="connsiteY1" fmla="*/ 0 h 6858000"/>
              <a:gd name="connsiteX2" fmla="*/ 6245117 w 6245117"/>
              <a:gd name="connsiteY2" fmla="*/ 6858000 h 6858000"/>
              <a:gd name="connsiteX3" fmla="*/ 149117 w 6245117"/>
              <a:gd name="connsiteY3" fmla="*/ 6858000 h 6858000"/>
              <a:gd name="connsiteX4" fmla="*/ 707917 w 6245117"/>
              <a:gd name="connsiteY4" fmla="*/ 3594099 h 6858000"/>
              <a:gd name="connsiteX5" fmla="*/ 149117 w 6245117"/>
              <a:gd name="connsiteY5" fmla="*/ 0 h 6858000"/>
              <a:gd name="connsiteX0" fmla="*/ 218579 w 6314579"/>
              <a:gd name="connsiteY0" fmla="*/ 0 h 6858000"/>
              <a:gd name="connsiteX1" fmla="*/ 6314579 w 6314579"/>
              <a:gd name="connsiteY1" fmla="*/ 0 h 6858000"/>
              <a:gd name="connsiteX2" fmla="*/ 6314579 w 6314579"/>
              <a:gd name="connsiteY2" fmla="*/ 6858000 h 6858000"/>
              <a:gd name="connsiteX3" fmla="*/ 218579 w 6314579"/>
              <a:gd name="connsiteY3" fmla="*/ 6858000 h 6858000"/>
              <a:gd name="connsiteX4" fmla="*/ 777379 w 6314579"/>
              <a:gd name="connsiteY4" fmla="*/ 3594099 h 6858000"/>
              <a:gd name="connsiteX5" fmla="*/ 218579 w 6314579"/>
              <a:gd name="connsiteY5" fmla="*/ 0 h 6858000"/>
              <a:gd name="connsiteX0" fmla="*/ 1206500 w 6096000"/>
              <a:gd name="connsiteY0" fmla="*/ 0 h 6883400"/>
              <a:gd name="connsiteX1" fmla="*/ 6096000 w 6096000"/>
              <a:gd name="connsiteY1" fmla="*/ 25400 h 6883400"/>
              <a:gd name="connsiteX2" fmla="*/ 6096000 w 6096000"/>
              <a:gd name="connsiteY2" fmla="*/ 6883400 h 6883400"/>
              <a:gd name="connsiteX3" fmla="*/ 0 w 6096000"/>
              <a:gd name="connsiteY3" fmla="*/ 6883400 h 6883400"/>
              <a:gd name="connsiteX4" fmla="*/ 558800 w 6096000"/>
              <a:gd name="connsiteY4" fmla="*/ 3619499 h 6883400"/>
              <a:gd name="connsiteX5" fmla="*/ 1206500 w 6096000"/>
              <a:gd name="connsiteY5" fmla="*/ 0 h 6883400"/>
              <a:gd name="connsiteX0" fmla="*/ 1206500 w 6096000"/>
              <a:gd name="connsiteY0" fmla="*/ 0 h 6883400"/>
              <a:gd name="connsiteX1" fmla="*/ 6096000 w 6096000"/>
              <a:gd name="connsiteY1" fmla="*/ 25400 h 6883400"/>
              <a:gd name="connsiteX2" fmla="*/ 6096000 w 6096000"/>
              <a:gd name="connsiteY2" fmla="*/ 6883400 h 6883400"/>
              <a:gd name="connsiteX3" fmla="*/ 0 w 6096000"/>
              <a:gd name="connsiteY3" fmla="*/ 6883400 h 6883400"/>
              <a:gd name="connsiteX4" fmla="*/ 558800 w 6096000"/>
              <a:gd name="connsiteY4" fmla="*/ 3619499 h 6883400"/>
              <a:gd name="connsiteX5" fmla="*/ 1206500 w 6096000"/>
              <a:gd name="connsiteY5" fmla="*/ 0 h 6883400"/>
              <a:gd name="connsiteX0" fmla="*/ 1323990 w 6213490"/>
              <a:gd name="connsiteY0" fmla="*/ 0 h 6883400"/>
              <a:gd name="connsiteX1" fmla="*/ 6213490 w 6213490"/>
              <a:gd name="connsiteY1" fmla="*/ 25400 h 6883400"/>
              <a:gd name="connsiteX2" fmla="*/ 6213490 w 6213490"/>
              <a:gd name="connsiteY2" fmla="*/ 6883400 h 6883400"/>
              <a:gd name="connsiteX3" fmla="*/ 117490 w 6213490"/>
              <a:gd name="connsiteY3" fmla="*/ 6883400 h 6883400"/>
              <a:gd name="connsiteX4" fmla="*/ 676290 w 6213490"/>
              <a:gd name="connsiteY4" fmla="*/ 3619499 h 6883400"/>
              <a:gd name="connsiteX5" fmla="*/ 1323990 w 6213490"/>
              <a:gd name="connsiteY5" fmla="*/ 0 h 6883400"/>
              <a:gd name="connsiteX0" fmla="*/ 1272536 w 6162036"/>
              <a:gd name="connsiteY0" fmla="*/ 0 h 6883400"/>
              <a:gd name="connsiteX1" fmla="*/ 6162036 w 6162036"/>
              <a:gd name="connsiteY1" fmla="*/ 25400 h 6883400"/>
              <a:gd name="connsiteX2" fmla="*/ 6162036 w 6162036"/>
              <a:gd name="connsiteY2" fmla="*/ 6883400 h 6883400"/>
              <a:gd name="connsiteX3" fmla="*/ 66036 w 6162036"/>
              <a:gd name="connsiteY3" fmla="*/ 6883400 h 6883400"/>
              <a:gd name="connsiteX4" fmla="*/ 624836 w 6162036"/>
              <a:gd name="connsiteY4" fmla="*/ 3619499 h 6883400"/>
              <a:gd name="connsiteX5" fmla="*/ 1272536 w 6162036"/>
              <a:gd name="connsiteY5" fmla="*/ 0 h 6883400"/>
              <a:gd name="connsiteX0" fmla="*/ 1206500 w 6096000"/>
              <a:gd name="connsiteY0" fmla="*/ 0 h 6883400"/>
              <a:gd name="connsiteX1" fmla="*/ 6096000 w 6096000"/>
              <a:gd name="connsiteY1" fmla="*/ 25400 h 6883400"/>
              <a:gd name="connsiteX2" fmla="*/ 6096000 w 6096000"/>
              <a:gd name="connsiteY2" fmla="*/ 6883400 h 6883400"/>
              <a:gd name="connsiteX3" fmla="*/ 0 w 6096000"/>
              <a:gd name="connsiteY3" fmla="*/ 6883400 h 6883400"/>
              <a:gd name="connsiteX4" fmla="*/ 558800 w 6096000"/>
              <a:gd name="connsiteY4" fmla="*/ 3619499 h 6883400"/>
              <a:gd name="connsiteX5" fmla="*/ 1206500 w 6096000"/>
              <a:gd name="connsiteY5" fmla="*/ 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83400">
                <a:moveTo>
                  <a:pt x="1206500" y="0"/>
                </a:moveTo>
                <a:lnTo>
                  <a:pt x="6096000" y="25400"/>
                </a:lnTo>
                <a:lnTo>
                  <a:pt x="6096000" y="6883400"/>
                </a:lnTo>
                <a:lnTo>
                  <a:pt x="0" y="6883400"/>
                </a:lnTo>
                <a:cubicBezTo>
                  <a:pt x="541867" y="5257800"/>
                  <a:pt x="814917" y="4309532"/>
                  <a:pt x="558800" y="3619499"/>
                </a:cubicBezTo>
                <a:cubicBezTo>
                  <a:pt x="302683" y="2929466"/>
                  <a:pt x="-785283" y="2040466"/>
                  <a:pt x="1206500" y="0"/>
                </a:cubicBezTo>
                <a:close/>
              </a:path>
            </a:pathLst>
          </a:custGeom>
          <a:ln>
            <a:noFill/>
          </a:ln>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b="1" i="0">
                <a:solidFill>
                  <a:schemeClr val="bg1"/>
                </a:solidFill>
                <a:latin typeface="Aktiv Grotesk Trial" panose="020B0504020202020204" pitchFamily="34" charset="0"/>
              </a:defRPr>
            </a:lvl1pPr>
          </a:lstStyle>
          <a:p>
            <a:r>
              <a:rPr lang="en-CH" dirty="0"/>
              <a:t>Click here to add image</a:t>
            </a:r>
          </a:p>
        </p:txBody>
      </p:sp>
      <p:sp>
        <p:nvSpPr>
          <p:cNvPr id="9" name="Freeform 8">
            <a:extLst>
              <a:ext uri="{FF2B5EF4-FFF2-40B4-BE49-F238E27FC236}">
                <a16:creationId xmlns:a16="http://schemas.microsoft.com/office/drawing/2014/main" id="{7505DBDE-E164-F242-9546-950037FE295D}"/>
              </a:ext>
            </a:extLst>
          </p:cNvPr>
          <p:cNvSpPr/>
          <p:nvPr userDrawn="1"/>
        </p:nvSpPr>
        <p:spPr>
          <a:xfrm>
            <a:off x="5663952" y="-264390"/>
            <a:ext cx="1480088" cy="7379390"/>
          </a:xfrm>
          <a:custGeom>
            <a:avLst/>
            <a:gdLst>
              <a:gd name="connsiteX0" fmla="*/ 1371600 w 1371600"/>
              <a:gd name="connsiteY0" fmla="*/ 0 h 7289800"/>
              <a:gd name="connsiteX1" fmla="*/ 38100 w 1371600"/>
              <a:gd name="connsiteY1" fmla="*/ 1612900 h 7289800"/>
              <a:gd name="connsiteX2" fmla="*/ 495300 w 1371600"/>
              <a:gd name="connsiteY2" fmla="*/ 3835400 h 7289800"/>
              <a:gd name="connsiteX3" fmla="*/ 736600 w 1371600"/>
              <a:gd name="connsiteY3" fmla="*/ 4876800 h 7289800"/>
              <a:gd name="connsiteX4" fmla="*/ 0 w 1371600"/>
              <a:gd name="connsiteY4" fmla="*/ 7289800 h 7289800"/>
              <a:gd name="connsiteX0" fmla="*/ 1421538 w 1421538"/>
              <a:gd name="connsiteY0" fmla="*/ 0 h 7289800"/>
              <a:gd name="connsiteX1" fmla="*/ 88038 w 1421538"/>
              <a:gd name="connsiteY1" fmla="*/ 1612900 h 7289800"/>
              <a:gd name="connsiteX2" fmla="*/ 198874 w 1421538"/>
              <a:gd name="connsiteY2" fmla="*/ 3100766 h 7289800"/>
              <a:gd name="connsiteX3" fmla="*/ 786538 w 1421538"/>
              <a:gd name="connsiteY3" fmla="*/ 4876800 h 7289800"/>
              <a:gd name="connsiteX4" fmla="*/ 49938 w 1421538"/>
              <a:gd name="connsiteY4" fmla="*/ 7289800 h 7289800"/>
              <a:gd name="connsiteX0" fmla="*/ 1371600 w 1371600"/>
              <a:gd name="connsiteY0" fmla="*/ 0 h 7289800"/>
              <a:gd name="connsiteX1" fmla="*/ 38100 w 1371600"/>
              <a:gd name="connsiteY1" fmla="*/ 1612900 h 7289800"/>
              <a:gd name="connsiteX2" fmla="*/ 736600 w 1371600"/>
              <a:gd name="connsiteY2" fmla="*/ 4876800 h 7289800"/>
              <a:gd name="connsiteX3" fmla="*/ 0 w 1371600"/>
              <a:gd name="connsiteY3" fmla="*/ 7289800 h 7289800"/>
              <a:gd name="connsiteX0" fmla="*/ 1371600 w 1371600"/>
              <a:gd name="connsiteY0" fmla="*/ 0 h 7289800"/>
              <a:gd name="connsiteX1" fmla="*/ 38100 w 1371600"/>
              <a:gd name="connsiteY1" fmla="*/ 1612900 h 7289800"/>
              <a:gd name="connsiteX2" fmla="*/ 715818 w 1371600"/>
              <a:gd name="connsiteY2" fmla="*/ 4280778 h 7289800"/>
              <a:gd name="connsiteX3" fmla="*/ 0 w 1371600"/>
              <a:gd name="connsiteY3" fmla="*/ 7289800 h 7289800"/>
              <a:gd name="connsiteX0" fmla="*/ 1450779 w 1450779"/>
              <a:gd name="connsiteY0" fmla="*/ 0 h 7289800"/>
              <a:gd name="connsiteX1" fmla="*/ 117279 w 1450779"/>
              <a:gd name="connsiteY1" fmla="*/ 1612900 h 7289800"/>
              <a:gd name="connsiteX2" fmla="*/ 794997 w 1450779"/>
              <a:gd name="connsiteY2" fmla="*/ 4280778 h 7289800"/>
              <a:gd name="connsiteX3" fmla="*/ 79179 w 1450779"/>
              <a:gd name="connsiteY3" fmla="*/ 7289800 h 7289800"/>
              <a:gd name="connsiteX0" fmla="*/ 1371600 w 1371600"/>
              <a:gd name="connsiteY0" fmla="*/ 0 h 7289800"/>
              <a:gd name="connsiteX1" fmla="*/ 232064 w 1371600"/>
              <a:gd name="connsiteY1" fmla="*/ 1536665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3885740 h 7289800"/>
              <a:gd name="connsiteX3" fmla="*/ 0 w 1371600"/>
              <a:gd name="connsiteY3" fmla="*/ 7289800 h 7289800"/>
              <a:gd name="connsiteX0" fmla="*/ 1385004 w 1385004"/>
              <a:gd name="connsiteY0" fmla="*/ 0 h 7289800"/>
              <a:gd name="connsiteX1" fmla="*/ 9940 w 1385004"/>
              <a:gd name="connsiteY1" fmla="*/ 1709928 h 7289800"/>
              <a:gd name="connsiteX2" fmla="*/ 729222 w 1385004"/>
              <a:gd name="connsiteY2" fmla="*/ 3885740 h 7289800"/>
              <a:gd name="connsiteX3" fmla="*/ 13404 w 1385004"/>
              <a:gd name="connsiteY3" fmla="*/ 7289800 h 7289800"/>
              <a:gd name="connsiteX0" fmla="*/ 1460548 w 1460548"/>
              <a:gd name="connsiteY0" fmla="*/ 0 h 7289800"/>
              <a:gd name="connsiteX1" fmla="*/ 9284 w 1460548"/>
              <a:gd name="connsiteY1" fmla="*/ 1848538 h 7289800"/>
              <a:gd name="connsiteX2" fmla="*/ 804766 w 1460548"/>
              <a:gd name="connsiteY2" fmla="*/ 3885740 h 7289800"/>
              <a:gd name="connsiteX3" fmla="*/ 88948 w 1460548"/>
              <a:gd name="connsiteY3" fmla="*/ 7289800 h 7289800"/>
              <a:gd name="connsiteX0" fmla="*/ 1461301 w 1461301"/>
              <a:gd name="connsiteY0" fmla="*/ 0 h 7289800"/>
              <a:gd name="connsiteX1" fmla="*/ 10037 w 1461301"/>
              <a:gd name="connsiteY1" fmla="*/ 1848538 h 7289800"/>
              <a:gd name="connsiteX2" fmla="*/ 784737 w 1461301"/>
              <a:gd name="connsiteY2" fmla="*/ 4045142 h 7289800"/>
              <a:gd name="connsiteX3" fmla="*/ 89701 w 1461301"/>
              <a:gd name="connsiteY3" fmla="*/ 7289800 h 7289800"/>
              <a:gd name="connsiteX0" fmla="*/ 1462774 w 1462774"/>
              <a:gd name="connsiteY0" fmla="*/ 0 h 7289800"/>
              <a:gd name="connsiteX1" fmla="*/ 11510 w 1462774"/>
              <a:gd name="connsiteY1" fmla="*/ 1848538 h 7289800"/>
              <a:gd name="connsiteX2" fmla="*/ 786210 w 1462774"/>
              <a:gd name="connsiteY2" fmla="*/ 4045142 h 7289800"/>
              <a:gd name="connsiteX3" fmla="*/ 91174 w 1462774"/>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598054 w 1371600"/>
              <a:gd name="connsiteY2" fmla="*/ 375406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688109 w 1371600"/>
              <a:gd name="connsiteY2" fmla="*/ 4370876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757382 w 1371600"/>
              <a:gd name="connsiteY2" fmla="*/ 4363946 h 7289800"/>
              <a:gd name="connsiteX3" fmla="*/ 0 w 1371600"/>
              <a:gd name="connsiteY3" fmla="*/ 7289800 h 7289800"/>
              <a:gd name="connsiteX0" fmla="*/ 1371600 w 1371600"/>
              <a:gd name="connsiteY0" fmla="*/ 0 h 7289800"/>
              <a:gd name="connsiteX1" fmla="*/ 218209 w 1371600"/>
              <a:gd name="connsiteY1" fmla="*/ 1841608 h 7289800"/>
              <a:gd name="connsiteX2" fmla="*/ 757382 w 1371600"/>
              <a:gd name="connsiteY2" fmla="*/ 4363946 h 7289800"/>
              <a:gd name="connsiteX3" fmla="*/ 0 w 1371600"/>
              <a:gd name="connsiteY3" fmla="*/ 7289800 h 7289800"/>
              <a:gd name="connsiteX0" fmla="*/ 1371600 w 1371600"/>
              <a:gd name="connsiteY0" fmla="*/ 0 h 7289800"/>
              <a:gd name="connsiteX1" fmla="*/ 72736 w 1371600"/>
              <a:gd name="connsiteY1" fmla="*/ 2278231 h 7289800"/>
              <a:gd name="connsiteX2" fmla="*/ 757382 w 1371600"/>
              <a:gd name="connsiteY2" fmla="*/ 4363946 h 7289800"/>
              <a:gd name="connsiteX3" fmla="*/ 0 w 1371600"/>
              <a:gd name="connsiteY3" fmla="*/ 7289800 h 7289800"/>
              <a:gd name="connsiteX0" fmla="*/ 1371600 w 1371600"/>
              <a:gd name="connsiteY0" fmla="*/ 0 h 7289800"/>
              <a:gd name="connsiteX1" fmla="*/ 93518 w 1371600"/>
              <a:gd name="connsiteY1" fmla="*/ 2201996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382833"/>
              <a:gd name="connsiteX1" fmla="*/ 155864 w 1371600"/>
              <a:gd name="connsiteY1" fmla="*/ 2260376 h 7382833"/>
              <a:gd name="connsiteX2" fmla="*/ 757382 w 1371600"/>
              <a:gd name="connsiteY2" fmla="*/ 4456979 h 7382833"/>
              <a:gd name="connsiteX3" fmla="*/ 0 w 1371600"/>
              <a:gd name="connsiteY3" fmla="*/ 7382833 h 7382833"/>
              <a:gd name="connsiteX0" fmla="*/ 1480088 w 1480088"/>
              <a:gd name="connsiteY0" fmla="*/ 0 h 7382833"/>
              <a:gd name="connsiteX1" fmla="*/ 155864 w 1480088"/>
              <a:gd name="connsiteY1" fmla="*/ 2260376 h 7382833"/>
              <a:gd name="connsiteX2" fmla="*/ 757382 w 1480088"/>
              <a:gd name="connsiteY2" fmla="*/ 4456979 h 7382833"/>
              <a:gd name="connsiteX3" fmla="*/ 0 w 1480088"/>
              <a:gd name="connsiteY3" fmla="*/ 7382833 h 7382833"/>
              <a:gd name="connsiteX0" fmla="*/ 1480088 w 1480088"/>
              <a:gd name="connsiteY0" fmla="*/ 0 h 7382833"/>
              <a:gd name="connsiteX1" fmla="*/ 155864 w 1480088"/>
              <a:gd name="connsiteY1" fmla="*/ 2260376 h 7382833"/>
              <a:gd name="connsiteX2" fmla="*/ 757382 w 1480088"/>
              <a:gd name="connsiteY2" fmla="*/ 4456979 h 7382833"/>
              <a:gd name="connsiteX3" fmla="*/ 0 w 1480088"/>
              <a:gd name="connsiteY3" fmla="*/ 7382833 h 7382833"/>
              <a:gd name="connsiteX0" fmla="*/ 1480088 w 1480088"/>
              <a:gd name="connsiteY0" fmla="*/ 0 h 7382833"/>
              <a:gd name="connsiteX1" fmla="*/ 155864 w 1480088"/>
              <a:gd name="connsiteY1" fmla="*/ 2260376 h 7382833"/>
              <a:gd name="connsiteX2" fmla="*/ 757382 w 1480088"/>
              <a:gd name="connsiteY2" fmla="*/ 4456979 h 7382833"/>
              <a:gd name="connsiteX3" fmla="*/ 0 w 1480088"/>
              <a:gd name="connsiteY3" fmla="*/ 7382833 h 7382833"/>
            </a:gdLst>
            <a:ahLst/>
            <a:cxnLst>
              <a:cxn ang="0">
                <a:pos x="connsiteX0" y="connsiteY0"/>
              </a:cxn>
              <a:cxn ang="0">
                <a:pos x="connsiteX1" y="connsiteY1"/>
              </a:cxn>
              <a:cxn ang="0">
                <a:pos x="connsiteX2" y="connsiteY2"/>
              </a:cxn>
              <a:cxn ang="0">
                <a:pos x="connsiteX3" y="connsiteY3"/>
              </a:cxn>
            </a:cxnLst>
            <a:rect l="l" t="t" r="r" b="b"/>
            <a:pathLst>
              <a:path w="1480088" h="7382833">
                <a:moveTo>
                  <a:pt x="1480088" y="0"/>
                </a:moveTo>
                <a:cubicBezTo>
                  <a:pt x="692047" y="805286"/>
                  <a:pt x="284064" y="1370243"/>
                  <a:pt x="155864" y="2260376"/>
                </a:cubicBezTo>
                <a:cubicBezTo>
                  <a:pt x="27664" y="3150509"/>
                  <a:pt x="783359" y="3603236"/>
                  <a:pt x="757382" y="4456979"/>
                </a:cubicBezTo>
                <a:cubicBezTo>
                  <a:pt x="731405" y="5310722"/>
                  <a:pt x="171450" y="6940450"/>
                  <a:pt x="0" y="7382833"/>
                </a:cubicBezTo>
              </a:path>
            </a:pathLst>
          </a:custGeom>
          <a:noFill/>
          <a:ln w="127000">
            <a:solidFill>
              <a:srgbClr val="D1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7" name="Text Placeholder 7">
            <a:extLst>
              <a:ext uri="{FF2B5EF4-FFF2-40B4-BE49-F238E27FC236}">
                <a16:creationId xmlns:a16="http://schemas.microsoft.com/office/drawing/2014/main" id="{0FF72F3B-EBF4-4241-B5EA-C6BA33E8AB2C}"/>
              </a:ext>
            </a:extLst>
          </p:cNvPr>
          <p:cNvSpPr>
            <a:spLocks noGrp="1"/>
          </p:cNvSpPr>
          <p:nvPr>
            <p:ph type="body" sz="quarter" idx="12" hasCustomPrompt="1"/>
          </p:nvPr>
        </p:nvSpPr>
        <p:spPr>
          <a:xfrm>
            <a:off x="-2530" y="2276872"/>
            <a:ext cx="4295775" cy="863600"/>
          </a:xfrm>
          <a:prstGeom prst="rect">
            <a:avLst/>
          </a:prstGeom>
          <a:gradFill>
            <a:gsLst>
              <a:gs pos="0">
                <a:srgbClr val="D10004"/>
              </a:gs>
              <a:gs pos="56000">
                <a:srgbClr val="D10004"/>
              </a:gs>
              <a:gs pos="100000">
                <a:schemeClr val="bg1">
                  <a:alpha val="0"/>
                </a:schemeClr>
              </a:gs>
            </a:gsLst>
            <a:lin ang="0" scaled="0"/>
          </a:gradFill>
        </p:spPr>
        <p:txBody>
          <a:bodyPr lIns="540000" anchor="ctr"/>
          <a:lstStyle>
            <a:lvl1pPr marL="0" indent="0">
              <a:buFontTx/>
              <a:buNone/>
              <a:defRPr b="1" i="0" cap="all" baseline="0">
                <a:solidFill>
                  <a:schemeClr val="bg1"/>
                </a:solidFill>
                <a:latin typeface="Aktiv Grotesk Trial" panose="020B0504020202020204" pitchFamily="34" charset="0"/>
              </a:defRPr>
            </a:lvl1pPr>
            <a:lvl2pPr marL="457200" indent="0">
              <a:buFontTx/>
              <a:buNone/>
              <a:defRPr sz="2800" b="1" i="0" cap="all" baseline="0">
                <a:solidFill>
                  <a:schemeClr val="bg1"/>
                </a:solidFill>
                <a:latin typeface="Aktiv Grotesk Trial" panose="020B0504020202020204" pitchFamily="34" charset="0"/>
              </a:defRPr>
            </a:lvl2pPr>
          </a:lstStyle>
          <a:p>
            <a:pPr lvl="0"/>
            <a:r>
              <a:rPr lang="en-CH" dirty="0"/>
              <a:t>HERE TITLE</a:t>
            </a:r>
          </a:p>
        </p:txBody>
      </p:sp>
      <p:sp>
        <p:nvSpPr>
          <p:cNvPr id="10" name="Text Placeholder 5">
            <a:extLst>
              <a:ext uri="{FF2B5EF4-FFF2-40B4-BE49-F238E27FC236}">
                <a16:creationId xmlns:a16="http://schemas.microsoft.com/office/drawing/2014/main" id="{6372C780-5DCA-D341-BB80-18EC19FCC7FC}"/>
              </a:ext>
            </a:extLst>
          </p:cNvPr>
          <p:cNvSpPr>
            <a:spLocks noGrp="1"/>
          </p:cNvSpPr>
          <p:nvPr>
            <p:ph type="body" sz="quarter" idx="11" hasCustomPrompt="1"/>
          </p:nvPr>
        </p:nvSpPr>
        <p:spPr>
          <a:xfrm>
            <a:off x="550863" y="3416301"/>
            <a:ext cx="4104455" cy="2952328"/>
          </a:xfrm>
          <a:prstGeom prst="rect">
            <a:avLst/>
          </a:prstGeom>
        </p:spPr>
        <p:txBody>
          <a:bodyPr lIns="0" tIns="0" rIns="0" bIns="0"/>
          <a:lstStyle>
            <a:lvl1pPr marL="0" indent="0">
              <a:buFontTx/>
              <a:buNone/>
              <a:defRPr sz="1400" b="0" i="0">
                <a:solidFill>
                  <a:schemeClr val="bg1"/>
                </a:solidFill>
                <a:latin typeface="Aktiv Grotesk Trial Thin" panose="020B0403020202020204" pitchFamily="34" charset="77"/>
              </a:defRPr>
            </a:lvl1pPr>
            <a:lvl2pPr marL="457200" indent="0">
              <a:buFontTx/>
              <a:buNone/>
              <a:defRPr sz="1200" b="0" i="0">
                <a:solidFill>
                  <a:schemeClr val="bg1"/>
                </a:solidFill>
                <a:latin typeface="Aktiv Grotesk Trial Thin" panose="020B0403020202020204" pitchFamily="34" charset="77"/>
              </a:defRPr>
            </a:lvl2pPr>
            <a:lvl3pPr marL="914400" indent="0">
              <a:buFontTx/>
              <a:buNone/>
              <a:defRPr sz="1200" b="0" i="0">
                <a:solidFill>
                  <a:schemeClr val="bg1"/>
                </a:solidFill>
                <a:latin typeface="Aktiv Grotesk Trial Thin" panose="020B0403020202020204" pitchFamily="34" charset="77"/>
              </a:defRPr>
            </a:lvl3pPr>
            <a:lvl4pPr marL="1371600" indent="0">
              <a:buFontTx/>
              <a:buNone/>
              <a:defRPr sz="1200" b="0" i="0">
                <a:solidFill>
                  <a:schemeClr val="bg1"/>
                </a:solidFill>
                <a:latin typeface="Aktiv Grotesk Trial Thin" panose="020B0403020202020204" pitchFamily="34" charset="77"/>
              </a:defRPr>
            </a:lvl4pPr>
            <a:lvl5pPr marL="1828800" indent="0">
              <a:buFontTx/>
              <a:buNone/>
              <a:defRPr sz="1200" b="0" i="0">
                <a:solidFill>
                  <a:schemeClr val="bg1"/>
                </a:solidFill>
                <a:latin typeface="Aktiv Grotesk Trial Thin" panose="020B0403020202020204" pitchFamily="34" charset="77"/>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Integer ac </a:t>
            </a:r>
            <a:r>
              <a:rPr lang="en-GB" dirty="0" err="1"/>
              <a:t>dapibus</a:t>
            </a:r>
            <a:r>
              <a:rPr lang="en-GB" dirty="0"/>
              <a:t> </a:t>
            </a:r>
            <a:r>
              <a:rPr lang="en-GB" dirty="0" err="1"/>
              <a:t>justo</a:t>
            </a:r>
            <a:r>
              <a:rPr lang="en-GB" dirty="0"/>
              <a:t>, vitae </a:t>
            </a:r>
            <a:r>
              <a:rPr lang="en-GB" dirty="0" err="1"/>
              <a:t>ullamcorper</a:t>
            </a:r>
            <a:r>
              <a:rPr lang="en-GB" dirty="0"/>
              <a:t> dui. </a:t>
            </a:r>
            <a:r>
              <a:rPr lang="en-GB" dirty="0" err="1"/>
              <a:t>Orci</a:t>
            </a:r>
            <a:r>
              <a:rPr lang="en-GB" dirty="0"/>
              <a:t> </a:t>
            </a:r>
            <a:r>
              <a:rPr lang="en-GB" dirty="0" err="1"/>
              <a:t>varius</a:t>
            </a:r>
            <a:r>
              <a:rPr lang="en-GB" dirty="0"/>
              <a:t> </a:t>
            </a:r>
            <a:r>
              <a:rPr lang="en-GB" dirty="0" err="1"/>
              <a:t>natoque</a:t>
            </a:r>
            <a:r>
              <a:rPr lang="en-GB" dirty="0"/>
              <a:t> </a:t>
            </a:r>
            <a:r>
              <a:rPr lang="en-GB" dirty="0" err="1"/>
              <a:t>penatibus</a:t>
            </a:r>
            <a:r>
              <a:rPr lang="en-GB" dirty="0"/>
              <a:t> et </a:t>
            </a:r>
            <a:r>
              <a:rPr lang="en-GB" dirty="0" err="1"/>
              <a:t>magnis</a:t>
            </a:r>
            <a:r>
              <a:rPr lang="en-GB" dirty="0"/>
              <a:t> dis parturient </a:t>
            </a:r>
            <a:r>
              <a:rPr lang="en-GB" dirty="0" err="1"/>
              <a:t>montes</a:t>
            </a:r>
            <a:r>
              <a:rPr lang="en-GB" dirty="0"/>
              <a:t>, </a:t>
            </a:r>
            <a:r>
              <a:rPr lang="en-GB" dirty="0" err="1"/>
              <a:t>nascetur</a:t>
            </a:r>
            <a:r>
              <a:rPr lang="en-GB" dirty="0"/>
              <a:t> </a:t>
            </a:r>
            <a:r>
              <a:rPr lang="en-GB" dirty="0" err="1"/>
              <a:t>ridiculus</a:t>
            </a:r>
            <a:r>
              <a:rPr lang="en-GB" dirty="0"/>
              <a:t> mus. </a:t>
            </a:r>
            <a:r>
              <a:rPr lang="en-GB" dirty="0" err="1"/>
              <a:t>Vivamus</a:t>
            </a:r>
            <a:r>
              <a:rPr lang="en-GB" dirty="0"/>
              <a:t> </a:t>
            </a:r>
            <a:r>
              <a:rPr lang="en-GB" dirty="0" err="1"/>
              <a:t>vel</a:t>
            </a:r>
            <a:r>
              <a:rPr lang="en-GB" dirty="0"/>
              <a:t> vestibulum lorem, in </a:t>
            </a:r>
            <a:r>
              <a:rPr lang="en-GB" dirty="0" err="1"/>
              <a:t>sodales</a:t>
            </a:r>
            <a:r>
              <a:rPr lang="en-GB" dirty="0"/>
              <a:t> sem. </a:t>
            </a:r>
            <a:r>
              <a:rPr lang="en-GB" dirty="0" err="1"/>
              <a:t>Nullam</a:t>
            </a:r>
            <a:r>
              <a:rPr lang="en-GB" dirty="0"/>
              <a:t> id </a:t>
            </a:r>
            <a:r>
              <a:rPr lang="en-GB" dirty="0" err="1"/>
              <a:t>tristique</a:t>
            </a:r>
            <a:r>
              <a:rPr lang="en-GB" dirty="0"/>
              <a:t> </a:t>
            </a:r>
            <a:r>
              <a:rPr lang="en-GB" dirty="0" err="1"/>
              <a:t>neque</a:t>
            </a:r>
            <a:r>
              <a:rPr lang="en-GB" dirty="0"/>
              <a:t>. </a:t>
            </a:r>
            <a:r>
              <a:rPr lang="en-GB" dirty="0" err="1"/>
              <a:t>Praesent</a:t>
            </a:r>
            <a:r>
              <a:rPr lang="en-GB" dirty="0"/>
              <a:t> at </a:t>
            </a:r>
            <a:r>
              <a:rPr lang="en-GB" dirty="0" err="1"/>
              <a:t>mauris</a:t>
            </a:r>
            <a:r>
              <a:rPr lang="en-GB" dirty="0"/>
              <a:t> </a:t>
            </a:r>
            <a:r>
              <a:rPr lang="en-GB" dirty="0" err="1"/>
              <a:t>quis</a:t>
            </a:r>
            <a:r>
              <a:rPr lang="en-GB" dirty="0"/>
              <a:t> </a:t>
            </a:r>
            <a:r>
              <a:rPr lang="en-GB" dirty="0" err="1"/>
              <a:t>sapien</a:t>
            </a:r>
            <a:r>
              <a:rPr lang="en-GB" dirty="0"/>
              <a:t> </a:t>
            </a:r>
            <a:r>
              <a:rPr lang="en-GB" dirty="0" err="1"/>
              <a:t>sollicitudin</a:t>
            </a:r>
            <a:r>
              <a:rPr lang="en-GB" dirty="0"/>
              <a:t> auctor </a:t>
            </a:r>
            <a:r>
              <a:rPr lang="en-GB" dirty="0" err="1"/>
              <a:t>eget</a:t>
            </a:r>
            <a:r>
              <a:rPr lang="en-GB" dirty="0"/>
              <a:t> vitae mi.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Integer ac </a:t>
            </a:r>
            <a:r>
              <a:rPr lang="en-GB" dirty="0" err="1"/>
              <a:t>dapibus</a:t>
            </a:r>
            <a:r>
              <a:rPr lang="en-GB" dirty="0"/>
              <a:t> </a:t>
            </a:r>
            <a:r>
              <a:rPr lang="en-GB" dirty="0" err="1"/>
              <a:t>justo</a:t>
            </a:r>
            <a:r>
              <a:rPr lang="en-GB" dirty="0"/>
              <a:t>, vitae </a:t>
            </a:r>
            <a:r>
              <a:rPr lang="en-GB" dirty="0" err="1"/>
              <a:t>ullamcorper</a:t>
            </a:r>
            <a:r>
              <a:rPr lang="en-GB" dirty="0"/>
              <a:t> dui. </a:t>
            </a:r>
            <a:r>
              <a:rPr lang="en-GB" dirty="0" err="1"/>
              <a:t>Orci</a:t>
            </a:r>
            <a:r>
              <a:rPr lang="en-GB" dirty="0"/>
              <a:t> </a:t>
            </a:r>
            <a:r>
              <a:rPr lang="en-GB" dirty="0" err="1"/>
              <a:t>varius</a:t>
            </a:r>
            <a:r>
              <a:rPr lang="en-GB" dirty="0"/>
              <a:t> </a:t>
            </a:r>
            <a:r>
              <a:rPr lang="en-GB" dirty="0" err="1"/>
              <a:t>natoque</a:t>
            </a:r>
            <a:r>
              <a:rPr lang="en-GB" dirty="0"/>
              <a:t> </a:t>
            </a:r>
            <a:r>
              <a:rPr lang="en-GB" dirty="0" err="1"/>
              <a:t>penatibus</a:t>
            </a:r>
            <a:r>
              <a:rPr lang="en-GB" dirty="0"/>
              <a:t> et </a:t>
            </a:r>
            <a:r>
              <a:rPr lang="en-GB" dirty="0" err="1"/>
              <a:t>magnis</a:t>
            </a:r>
            <a:r>
              <a:rPr lang="en-GB" dirty="0"/>
              <a:t> dis parturient </a:t>
            </a:r>
            <a:r>
              <a:rPr lang="en-GB" dirty="0" err="1"/>
              <a:t>montes</a:t>
            </a:r>
            <a:r>
              <a:rPr lang="en-GB" dirty="0"/>
              <a:t>, </a:t>
            </a:r>
            <a:r>
              <a:rPr lang="en-GB" dirty="0" err="1"/>
              <a:t>nascetur</a:t>
            </a:r>
            <a:r>
              <a:rPr lang="en-GB" dirty="0"/>
              <a:t> </a:t>
            </a:r>
            <a:r>
              <a:rPr lang="en-GB" dirty="0" err="1"/>
              <a:t>ridiculus</a:t>
            </a:r>
            <a:r>
              <a:rPr lang="en-GB" dirty="0"/>
              <a:t> mus. </a:t>
            </a:r>
            <a:r>
              <a:rPr lang="en-GB" dirty="0" err="1"/>
              <a:t>Vivamus</a:t>
            </a:r>
            <a:r>
              <a:rPr lang="en-GB" dirty="0"/>
              <a:t> </a:t>
            </a:r>
            <a:r>
              <a:rPr lang="en-GB" dirty="0" err="1"/>
              <a:t>vel</a:t>
            </a:r>
            <a:r>
              <a:rPr lang="en-GB" dirty="0"/>
              <a:t> vestibulum lorem, in </a:t>
            </a:r>
            <a:r>
              <a:rPr lang="en-GB" dirty="0" err="1"/>
              <a:t>sodales</a:t>
            </a:r>
            <a:r>
              <a:rPr lang="en-GB" dirty="0"/>
              <a:t> sem. </a:t>
            </a:r>
            <a:r>
              <a:rPr lang="en-GB" dirty="0" err="1"/>
              <a:t>Nullam</a:t>
            </a:r>
            <a:r>
              <a:rPr lang="en-GB" dirty="0"/>
              <a:t> id </a:t>
            </a:r>
            <a:r>
              <a:rPr lang="en-GB" dirty="0" err="1"/>
              <a:t>tristique</a:t>
            </a:r>
            <a:r>
              <a:rPr lang="en-GB" dirty="0"/>
              <a:t> </a:t>
            </a:r>
            <a:r>
              <a:rPr lang="en-GB" dirty="0" err="1"/>
              <a:t>neque</a:t>
            </a:r>
            <a:r>
              <a:rPr lang="en-GB" dirty="0"/>
              <a:t>. </a:t>
            </a:r>
            <a:r>
              <a:rPr lang="en-GB" dirty="0" err="1"/>
              <a:t>Praesent</a:t>
            </a:r>
            <a:r>
              <a:rPr lang="en-GB" dirty="0"/>
              <a:t> at </a:t>
            </a:r>
            <a:r>
              <a:rPr lang="en-GB" dirty="0" err="1"/>
              <a:t>mauris</a:t>
            </a:r>
            <a:r>
              <a:rPr lang="en-GB" dirty="0"/>
              <a:t> </a:t>
            </a:r>
            <a:r>
              <a:rPr lang="en-GB" dirty="0" err="1"/>
              <a:t>quis</a:t>
            </a:r>
            <a:r>
              <a:rPr lang="en-GB" dirty="0"/>
              <a:t> </a:t>
            </a:r>
            <a:r>
              <a:rPr lang="en-GB" dirty="0" err="1"/>
              <a:t>sapien</a:t>
            </a:r>
            <a:r>
              <a:rPr lang="en-GB" dirty="0"/>
              <a:t> </a:t>
            </a:r>
            <a:r>
              <a:rPr lang="en-GB" dirty="0" err="1"/>
              <a:t>sollicitudin</a:t>
            </a:r>
            <a:r>
              <a:rPr lang="en-GB" dirty="0"/>
              <a:t> auctor </a:t>
            </a:r>
            <a:r>
              <a:rPr lang="en-GB" dirty="0" err="1"/>
              <a:t>eget</a:t>
            </a:r>
            <a:r>
              <a:rPr lang="en-GB" dirty="0"/>
              <a:t> vitae mi. </a:t>
            </a:r>
            <a:r>
              <a:rPr lang="en-GB" dirty="0" err="1"/>
              <a:t>Quisque</a:t>
            </a:r>
            <a:r>
              <a:rPr lang="en-GB" dirty="0"/>
              <a:t> at semper </a:t>
            </a:r>
            <a:r>
              <a:rPr lang="en-GB" dirty="0" err="1"/>
              <a:t>quam</a:t>
            </a:r>
            <a:r>
              <a:rPr lang="en-GB" dirty="0"/>
              <a:t>. </a:t>
            </a:r>
            <a:r>
              <a:rPr lang="en-GB" dirty="0" err="1"/>
              <a:t>Praesent</a:t>
            </a:r>
            <a:r>
              <a:rPr lang="en-GB" dirty="0"/>
              <a:t> </a:t>
            </a:r>
            <a:r>
              <a:rPr lang="en-GB" dirty="0" err="1"/>
              <a:t>tincidunt</a:t>
            </a:r>
            <a:r>
              <a:rPr lang="en-GB" dirty="0"/>
              <a:t> </a:t>
            </a:r>
            <a:r>
              <a:rPr lang="en-GB" dirty="0" err="1"/>
              <a:t>tincidunt</a:t>
            </a:r>
            <a:r>
              <a:rPr lang="en-GB" dirty="0"/>
              <a:t> ante, </a:t>
            </a:r>
            <a:r>
              <a:rPr lang="en-GB" dirty="0" err="1"/>
              <a:t>quis</a:t>
            </a:r>
            <a:r>
              <a:rPr lang="en-GB" dirty="0"/>
              <a:t> </a:t>
            </a:r>
            <a:r>
              <a:rPr lang="en-GB" dirty="0" err="1"/>
              <a:t>vehicula</a:t>
            </a:r>
            <a:r>
              <a:rPr lang="en-GB" dirty="0"/>
              <a:t> libero </a:t>
            </a:r>
            <a:r>
              <a:rPr lang="en-GB" dirty="0" err="1"/>
              <a:t>tincidunt</a:t>
            </a:r>
            <a:endParaRPr lang="en-GB" dirty="0"/>
          </a:p>
        </p:txBody>
      </p:sp>
      <p:sp>
        <p:nvSpPr>
          <p:cNvPr id="11" name="Text Placeholder 3">
            <a:extLst>
              <a:ext uri="{FF2B5EF4-FFF2-40B4-BE49-F238E27FC236}">
                <a16:creationId xmlns:a16="http://schemas.microsoft.com/office/drawing/2014/main" id="{0B0EB543-5BD1-1641-81A0-06DBE409C44A}"/>
              </a:ext>
            </a:extLst>
          </p:cNvPr>
          <p:cNvSpPr>
            <a:spLocks noGrp="1"/>
          </p:cNvSpPr>
          <p:nvPr>
            <p:ph type="body" sz="quarter" idx="14" hasCustomPrompt="1"/>
          </p:nvPr>
        </p:nvSpPr>
        <p:spPr>
          <a:xfrm>
            <a:off x="8328248" y="6056726"/>
            <a:ext cx="3863752" cy="251999"/>
          </a:xfrm>
          <a:prstGeom prst="rect">
            <a:avLst/>
          </a:prstGeom>
          <a:gradFill>
            <a:gsLst>
              <a:gs pos="0">
                <a:srgbClr val="FFFFFF">
                  <a:alpha val="0"/>
                </a:srgbClr>
              </a:gs>
              <a:gs pos="100000">
                <a:schemeClr val="bg1"/>
              </a:gs>
              <a:gs pos="33000">
                <a:srgbClr val="FFFFFF"/>
              </a:gs>
            </a:gsLst>
            <a:lin ang="0" scaled="0"/>
          </a:gradFill>
        </p:spPr>
        <p:txBody>
          <a:bodyPr lIns="0" tIns="0" rIns="72000" bIns="0" anchor="ctr"/>
          <a:lstStyle>
            <a:lvl1pPr marL="0" indent="0" algn="r">
              <a:buFontTx/>
              <a:buNone/>
              <a:defRPr sz="1400" b="1" i="0" cap="none" baseline="0">
                <a:solidFill>
                  <a:srgbClr val="212122"/>
                </a:solidFill>
                <a:latin typeface="Aktiv Grotesk Trial" panose="020B0504020202020204" pitchFamily="34" charset="0"/>
              </a:defRPr>
            </a:lvl1pPr>
            <a:lvl2pPr marL="457200" indent="0">
              <a:buFontTx/>
              <a:buNone/>
              <a:defRPr b="1" i="0">
                <a:latin typeface="Aktiv Grotesk Trial" panose="020B0504020202020204" pitchFamily="34" charset="0"/>
              </a:defRPr>
            </a:lvl2pPr>
            <a:lvl3pPr marL="914400" indent="0">
              <a:buFontTx/>
              <a:buNone/>
              <a:defRPr b="1" i="0">
                <a:latin typeface="Aktiv Grotesk Trial" panose="020B0504020202020204" pitchFamily="34" charset="0"/>
              </a:defRPr>
            </a:lvl3pPr>
            <a:lvl4pPr marL="1371600" indent="0">
              <a:buFontTx/>
              <a:buNone/>
              <a:defRPr b="1" i="0">
                <a:latin typeface="Aktiv Grotesk Trial" panose="020B0504020202020204" pitchFamily="34" charset="0"/>
              </a:defRPr>
            </a:lvl4pPr>
            <a:lvl5pPr marL="1828800" indent="0">
              <a:buFontTx/>
              <a:buNone/>
              <a:defRPr b="1" i="0">
                <a:latin typeface="Aktiv Grotesk Trial" panose="020B0504020202020204" pitchFamily="34" charset="0"/>
              </a:defRPr>
            </a:lvl5pPr>
          </a:lstStyle>
          <a:p>
            <a:pPr lvl="0"/>
            <a:r>
              <a:rPr lang="en-GB" dirty="0"/>
              <a:t>Here the image caption</a:t>
            </a:r>
            <a:endParaRPr lang="en-CH" dirty="0"/>
          </a:p>
        </p:txBody>
      </p:sp>
    </p:spTree>
    <p:extLst>
      <p:ext uri="{BB962C8B-B14F-4D97-AF65-F5344CB8AC3E}">
        <p14:creationId xmlns:p14="http://schemas.microsoft.com/office/powerpoint/2010/main" val="19037399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 Image 2">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0A37775-B862-1540-921F-BBA14151BFB8}"/>
              </a:ext>
            </a:extLst>
          </p:cNvPr>
          <p:cNvSpPr>
            <a:spLocks noGrp="1"/>
          </p:cNvSpPr>
          <p:nvPr>
            <p:ph type="pic" sz="quarter" idx="10" hasCustomPrompt="1"/>
          </p:nvPr>
        </p:nvSpPr>
        <p:spPr>
          <a:xfrm>
            <a:off x="4308298" y="-56221"/>
            <a:ext cx="7883704" cy="6955319"/>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1 w 6096001"/>
              <a:gd name="connsiteY0" fmla="*/ 0 h 6858000"/>
              <a:gd name="connsiteX1" fmla="*/ 6096001 w 6096001"/>
              <a:gd name="connsiteY1" fmla="*/ 0 h 6858000"/>
              <a:gd name="connsiteX2" fmla="*/ 6096001 w 6096001"/>
              <a:gd name="connsiteY2" fmla="*/ 6858000 h 6858000"/>
              <a:gd name="connsiteX3" fmla="*/ 1 w 6096001"/>
              <a:gd name="connsiteY3" fmla="*/ 6858000 h 6858000"/>
              <a:gd name="connsiteX4" fmla="*/ 0 w 6096001"/>
              <a:gd name="connsiteY4" fmla="*/ 1549399 h 6858000"/>
              <a:gd name="connsiteX5" fmla="*/ 1 w 6096001"/>
              <a:gd name="connsiteY5" fmla="*/ 0 h 6858000"/>
              <a:gd name="connsiteX0" fmla="*/ 460117 w 6556117"/>
              <a:gd name="connsiteY0" fmla="*/ 0 h 6858000"/>
              <a:gd name="connsiteX1" fmla="*/ 6556117 w 6556117"/>
              <a:gd name="connsiteY1" fmla="*/ 0 h 6858000"/>
              <a:gd name="connsiteX2" fmla="*/ 6556117 w 6556117"/>
              <a:gd name="connsiteY2" fmla="*/ 6858000 h 6858000"/>
              <a:gd name="connsiteX3" fmla="*/ 460117 w 6556117"/>
              <a:gd name="connsiteY3" fmla="*/ 6858000 h 6858000"/>
              <a:gd name="connsiteX4" fmla="*/ 434717 w 6556117"/>
              <a:gd name="connsiteY4" fmla="*/ 4038599 h 6858000"/>
              <a:gd name="connsiteX5" fmla="*/ 460116 w 6556117"/>
              <a:gd name="connsiteY5" fmla="*/ 1549399 h 6858000"/>
              <a:gd name="connsiteX6" fmla="*/ 460117 w 6556117"/>
              <a:gd name="connsiteY6" fmla="*/ 0 h 6858000"/>
              <a:gd name="connsiteX0" fmla="*/ 460117 w 6556117"/>
              <a:gd name="connsiteY0" fmla="*/ 0 h 6858000"/>
              <a:gd name="connsiteX1" fmla="*/ 6556117 w 6556117"/>
              <a:gd name="connsiteY1" fmla="*/ 0 h 6858000"/>
              <a:gd name="connsiteX2" fmla="*/ 6556117 w 6556117"/>
              <a:gd name="connsiteY2" fmla="*/ 6858000 h 6858000"/>
              <a:gd name="connsiteX3" fmla="*/ 460117 w 6556117"/>
              <a:gd name="connsiteY3" fmla="*/ 6858000 h 6858000"/>
              <a:gd name="connsiteX4" fmla="*/ 434717 w 6556117"/>
              <a:gd name="connsiteY4" fmla="*/ 4038599 h 6858000"/>
              <a:gd name="connsiteX5" fmla="*/ 1234816 w 6556117"/>
              <a:gd name="connsiteY5" fmla="*/ 2019299 h 6858000"/>
              <a:gd name="connsiteX6" fmla="*/ 460117 w 6556117"/>
              <a:gd name="connsiteY6" fmla="*/ 0 h 6858000"/>
              <a:gd name="connsiteX0" fmla="*/ 414264 w 6510264"/>
              <a:gd name="connsiteY0" fmla="*/ 0 h 6858000"/>
              <a:gd name="connsiteX1" fmla="*/ 6510264 w 6510264"/>
              <a:gd name="connsiteY1" fmla="*/ 0 h 6858000"/>
              <a:gd name="connsiteX2" fmla="*/ 6510264 w 6510264"/>
              <a:gd name="connsiteY2" fmla="*/ 6858000 h 6858000"/>
              <a:gd name="connsiteX3" fmla="*/ 414264 w 6510264"/>
              <a:gd name="connsiteY3" fmla="*/ 6858000 h 6858000"/>
              <a:gd name="connsiteX4" fmla="*/ 579364 w 6510264"/>
              <a:gd name="connsiteY4" fmla="*/ 4089399 h 6858000"/>
              <a:gd name="connsiteX5" fmla="*/ 1188963 w 6510264"/>
              <a:gd name="connsiteY5" fmla="*/ 2019299 h 6858000"/>
              <a:gd name="connsiteX6" fmla="*/ 414264 w 6510264"/>
              <a:gd name="connsiteY6" fmla="*/ 0 h 6858000"/>
              <a:gd name="connsiteX0" fmla="*/ 572892 w 6668892"/>
              <a:gd name="connsiteY0" fmla="*/ 0 h 6858000"/>
              <a:gd name="connsiteX1" fmla="*/ 6668892 w 6668892"/>
              <a:gd name="connsiteY1" fmla="*/ 0 h 6858000"/>
              <a:gd name="connsiteX2" fmla="*/ 6668892 w 6668892"/>
              <a:gd name="connsiteY2" fmla="*/ 6858000 h 6858000"/>
              <a:gd name="connsiteX3" fmla="*/ 572892 w 6668892"/>
              <a:gd name="connsiteY3" fmla="*/ 6858000 h 6858000"/>
              <a:gd name="connsiteX4" fmla="*/ 737992 w 6668892"/>
              <a:gd name="connsiteY4" fmla="*/ 4089399 h 6858000"/>
              <a:gd name="connsiteX5" fmla="*/ 1347591 w 6668892"/>
              <a:gd name="connsiteY5" fmla="*/ 2019299 h 6858000"/>
              <a:gd name="connsiteX6" fmla="*/ 572892 w 6668892"/>
              <a:gd name="connsiteY6" fmla="*/ 0 h 6858000"/>
              <a:gd name="connsiteX0" fmla="*/ 438201 w 6534201"/>
              <a:gd name="connsiteY0" fmla="*/ 0 h 6858000"/>
              <a:gd name="connsiteX1" fmla="*/ 6534201 w 6534201"/>
              <a:gd name="connsiteY1" fmla="*/ 0 h 6858000"/>
              <a:gd name="connsiteX2" fmla="*/ 6534201 w 6534201"/>
              <a:gd name="connsiteY2" fmla="*/ 6858000 h 6858000"/>
              <a:gd name="connsiteX3" fmla="*/ 438201 w 6534201"/>
              <a:gd name="connsiteY3" fmla="*/ 6858000 h 6858000"/>
              <a:gd name="connsiteX4" fmla="*/ 603301 w 6534201"/>
              <a:gd name="connsiteY4" fmla="*/ 4089399 h 6858000"/>
              <a:gd name="connsiteX5" fmla="*/ 1162100 w 6534201"/>
              <a:gd name="connsiteY5" fmla="*/ 1904999 h 6858000"/>
              <a:gd name="connsiteX6" fmla="*/ 438201 w 6534201"/>
              <a:gd name="connsiteY6" fmla="*/ 0 h 6858000"/>
              <a:gd name="connsiteX0" fmla="*/ 438201 w 6534201"/>
              <a:gd name="connsiteY0" fmla="*/ 0 h 6858000"/>
              <a:gd name="connsiteX1" fmla="*/ 6534201 w 6534201"/>
              <a:gd name="connsiteY1" fmla="*/ 0 h 6858000"/>
              <a:gd name="connsiteX2" fmla="*/ 6534201 w 6534201"/>
              <a:gd name="connsiteY2" fmla="*/ 6858000 h 6858000"/>
              <a:gd name="connsiteX3" fmla="*/ 438201 w 6534201"/>
              <a:gd name="connsiteY3" fmla="*/ 6858000 h 6858000"/>
              <a:gd name="connsiteX4" fmla="*/ 603301 w 6534201"/>
              <a:gd name="connsiteY4" fmla="*/ 4089399 h 6858000"/>
              <a:gd name="connsiteX5" fmla="*/ 1162100 w 6534201"/>
              <a:gd name="connsiteY5" fmla="*/ 1904999 h 6858000"/>
              <a:gd name="connsiteX6" fmla="*/ 438201 w 6534201"/>
              <a:gd name="connsiteY6" fmla="*/ 0 h 6858000"/>
              <a:gd name="connsiteX0" fmla="*/ 549263 w 6645263"/>
              <a:gd name="connsiteY0" fmla="*/ 0 h 6858000"/>
              <a:gd name="connsiteX1" fmla="*/ 6645263 w 6645263"/>
              <a:gd name="connsiteY1" fmla="*/ 0 h 6858000"/>
              <a:gd name="connsiteX2" fmla="*/ 6645263 w 6645263"/>
              <a:gd name="connsiteY2" fmla="*/ 6858000 h 6858000"/>
              <a:gd name="connsiteX3" fmla="*/ 549263 w 6645263"/>
              <a:gd name="connsiteY3" fmla="*/ 6858000 h 6858000"/>
              <a:gd name="connsiteX4" fmla="*/ 714363 w 6645263"/>
              <a:gd name="connsiteY4" fmla="*/ 4089399 h 6858000"/>
              <a:gd name="connsiteX5" fmla="*/ 1273162 w 6645263"/>
              <a:gd name="connsiteY5" fmla="*/ 1904999 h 6858000"/>
              <a:gd name="connsiteX6" fmla="*/ 549263 w 6645263"/>
              <a:gd name="connsiteY6" fmla="*/ 0 h 6858000"/>
              <a:gd name="connsiteX0" fmla="*/ 549263 w 6645263"/>
              <a:gd name="connsiteY0" fmla="*/ 0 h 6858000"/>
              <a:gd name="connsiteX1" fmla="*/ 6645263 w 6645263"/>
              <a:gd name="connsiteY1" fmla="*/ 0 h 6858000"/>
              <a:gd name="connsiteX2" fmla="*/ 6645263 w 6645263"/>
              <a:gd name="connsiteY2" fmla="*/ 6858000 h 6858000"/>
              <a:gd name="connsiteX3" fmla="*/ 549263 w 6645263"/>
              <a:gd name="connsiteY3" fmla="*/ 6858000 h 6858000"/>
              <a:gd name="connsiteX4" fmla="*/ 714363 w 6645263"/>
              <a:gd name="connsiteY4" fmla="*/ 4089399 h 6858000"/>
              <a:gd name="connsiteX5" fmla="*/ 549263 w 6645263"/>
              <a:gd name="connsiteY5" fmla="*/ 0 h 6858000"/>
              <a:gd name="connsiteX0" fmla="*/ 438877 w 6534877"/>
              <a:gd name="connsiteY0" fmla="*/ 0 h 6858000"/>
              <a:gd name="connsiteX1" fmla="*/ 6534877 w 6534877"/>
              <a:gd name="connsiteY1" fmla="*/ 0 h 6858000"/>
              <a:gd name="connsiteX2" fmla="*/ 6534877 w 6534877"/>
              <a:gd name="connsiteY2" fmla="*/ 6858000 h 6858000"/>
              <a:gd name="connsiteX3" fmla="*/ 438877 w 6534877"/>
              <a:gd name="connsiteY3" fmla="*/ 6858000 h 6858000"/>
              <a:gd name="connsiteX4" fmla="*/ 997677 w 6534877"/>
              <a:gd name="connsiteY4" fmla="*/ 3594099 h 6858000"/>
              <a:gd name="connsiteX5" fmla="*/ 438877 w 6534877"/>
              <a:gd name="connsiteY5" fmla="*/ 0 h 6858000"/>
              <a:gd name="connsiteX0" fmla="*/ 406517 w 6502517"/>
              <a:gd name="connsiteY0" fmla="*/ 0 h 6858000"/>
              <a:gd name="connsiteX1" fmla="*/ 6502517 w 6502517"/>
              <a:gd name="connsiteY1" fmla="*/ 0 h 6858000"/>
              <a:gd name="connsiteX2" fmla="*/ 6502517 w 6502517"/>
              <a:gd name="connsiteY2" fmla="*/ 6858000 h 6858000"/>
              <a:gd name="connsiteX3" fmla="*/ 406517 w 6502517"/>
              <a:gd name="connsiteY3" fmla="*/ 6858000 h 6858000"/>
              <a:gd name="connsiteX4" fmla="*/ 965317 w 6502517"/>
              <a:gd name="connsiteY4" fmla="*/ 3594099 h 6858000"/>
              <a:gd name="connsiteX5" fmla="*/ 406517 w 6502517"/>
              <a:gd name="connsiteY5" fmla="*/ 0 h 6858000"/>
              <a:gd name="connsiteX0" fmla="*/ 282674 w 6378674"/>
              <a:gd name="connsiteY0" fmla="*/ 0 h 6858000"/>
              <a:gd name="connsiteX1" fmla="*/ 6378674 w 6378674"/>
              <a:gd name="connsiteY1" fmla="*/ 0 h 6858000"/>
              <a:gd name="connsiteX2" fmla="*/ 6378674 w 6378674"/>
              <a:gd name="connsiteY2" fmla="*/ 6858000 h 6858000"/>
              <a:gd name="connsiteX3" fmla="*/ 282674 w 6378674"/>
              <a:gd name="connsiteY3" fmla="*/ 6858000 h 6858000"/>
              <a:gd name="connsiteX4" fmla="*/ 841474 w 6378674"/>
              <a:gd name="connsiteY4" fmla="*/ 3594099 h 6858000"/>
              <a:gd name="connsiteX5" fmla="*/ 282674 w 6378674"/>
              <a:gd name="connsiteY5" fmla="*/ 0 h 6858000"/>
              <a:gd name="connsiteX0" fmla="*/ 168147 w 6264147"/>
              <a:gd name="connsiteY0" fmla="*/ 0 h 6858000"/>
              <a:gd name="connsiteX1" fmla="*/ 6264147 w 6264147"/>
              <a:gd name="connsiteY1" fmla="*/ 0 h 6858000"/>
              <a:gd name="connsiteX2" fmla="*/ 6264147 w 6264147"/>
              <a:gd name="connsiteY2" fmla="*/ 6858000 h 6858000"/>
              <a:gd name="connsiteX3" fmla="*/ 168147 w 6264147"/>
              <a:gd name="connsiteY3" fmla="*/ 6858000 h 6858000"/>
              <a:gd name="connsiteX4" fmla="*/ 726947 w 6264147"/>
              <a:gd name="connsiteY4" fmla="*/ 3594099 h 6858000"/>
              <a:gd name="connsiteX5" fmla="*/ 168147 w 6264147"/>
              <a:gd name="connsiteY5" fmla="*/ 0 h 6858000"/>
              <a:gd name="connsiteX0" fmla="*/ 149117 w 6245117"/>
              <a:gd name="connsiteY0" fmla="*/ 0 h 6858000"/>
              <a:gd name="connsiteX1" fmla="*/ 6245117 w 6245117"/>
              <a:gd name="connsiteY1" fmla="*/ 0 h 6858000"/>
              <a:gd name="connsiteX2" fmla="*/ 6245117 w 6245117"/>
              <a:gd name="connsiteY2" fmla="*/ 6858000 h 6858000"/>
              <a:gd name="connsiteX3" fmla="*/ 149117 w 6245117"/>
              <a:gd name="connsiteY3" fmla="*/ 6858000 h 6858000"/>
              <a:gd name="connsiteX4" fmla="*/ 707917 w 6245117"/>
              <a:gd name="connsiteY4" fmla="*/ 3594099 h 6858000"/>
              <a:gd name="connsiteX5" fmla="*/ 149117 w 6245117"/>
              <a:gd name="connsiteY5" fmla="*/ 0 h 6858000"/>
              <a:gd name="connsiteX0" fmla="*/ 218579 w 6314579"/>
              <a:gd name="connsiteY0" fmla="*/ 0 h 6858000"/>
              <a:gd name="connsiteX1" fmla="*/ 6314579 w 6314579"/>
              <a:gd name="connsiteY1" fmla="*/ 0 h 6858000"/>
              <a:gd name="connsiteX2" fmla="*/ 6314579 w 6314579"/>
              <a:gd name="connsiteY2" fmla="*/ 6858000 h 6858000"/>
              <a:gd name="connsiteX3" fmla="*/ 218579 w 6314579"/>
              <a:gd name="connsiteY3" fmla="*/ 6858000 h 6858000"/>
              <a:gd name="connsiteX4" fmla="*/ 777379 w 6314579"/>
              <a:gd name="connsiteY4" fmla="*/ 3594099 h 6858000"/>
              <a:gd name="connsiteX5" fmla="*/ 218579 w 6314579"/>
              <a:gd name="connsiteY5" fmla="*/ 0 h 6858000"/>
              <a:gd name="connsiteX0" fmla="*/ 1206500 w 6096000"/>
              <a:gd name="connsiteY0" fmla="*/ 0 h 6883400"/>
              <a:gd name="connsiteX1" fmla="*/ 6096000 w 6096000"/>
              <a:gd name="connsiteY1" fmla="*/ 25400 h 6883400"/>
              <a:gd name="connsiteX2" fmla="*/ 6096000 w 6096000"/>
              <a:gd name="connsiteY2" fmla="*/ 6883400 h 6883400"/>
              <a:gd name="connsiteX3" fmla="*/ 0 w 6096000"/>
              <a:gd name="connsiteY3" fmla="*/ 6883400 h 6883400"/>
              <a:gd name="connsiteX4" fmla="*/ 558800 w 6096000"/>
              <a:gd name="connsiteY4" fmla="*/ 3619499 h 6883400"/>
              <a:gd name="connsiteX5" fmla="*/ 1206500 w 6096000"/>
              <a:gd name="connsiteY5" fmla="*/ 0 h 6883400"/>
              <a:gd name="connsiteX0" fmla="*/ 1206500 w 6096000"/>
              <a:gd name="connsiteY0" fmla="*/ 0 h 6883400"/>
              <a:gd name="connsiteX1" fmla="*/ 6096000 w 6096000"/>
              <a:gd name="connsiteY1" fmla="*/ 25400 h 6883400"/>
              <a:gd name="connsiteX2" fmla="*/ 6096000 w 6096000"/>
              <a:gd name="connsiteY2" fmla="*/ 6883400 h 6883400"/>
              <a:gd name="connsiteX3" fmla="*/ 0 w 6096000"/>
              <a:gd name="connsiteY3" fmla="*/ 6883400 h 6883400"/>
              <a:gd name="connsiteX4" fmla="*/ 558800 w 6096000"/>
              <a:gd name="connsiteY4" fmla="*/ 3619499 h 6883400"/>
              <a:gd name="connsiteX5" fmla="*/ 1206500 w 6096000"/>
              <a:gd name="connsiteY5" fmla="*/ 0 h 6883400"/>
              <a:gd name="connsiteX0" fmla="*/ 1323990 w 6213490"/>
              <a:gd name="connsiteY0" fmla="*/ 0 h 6883400"/>
              <a:gd name="connsiteX1" fmla="*/ 6213490 w 6213490"/>
              <a:gd name="connsiteY1" fmla="*/ 25400 h 6883400"/>
              <a:gd name="connsiteX2" fmla="*/ 6213490 w 6213490"/>
              <a:gd name="connsiteY2" fmla="*/ 6883400 h 6883400"/>
              <a:gd name="connsiteX3" fmla="*/ 117490 w 6213490"/>
              <a:gd name="connsiteY3" fmla="*/ 6883400 h 6883400"/>
              <a:gd name="connsiteX4" fmla="*/ 676290 w 6213490"/>
              <a:gd name="connsiteY4" fmla="*/ 3619499 h 6883400"/>
              <a:gd name="connsiteX5" fmla="*/ 1323990 w 6213490"/>
              <a:gd name="connsiteY5" fmla="*/ 0 h 6883400"/>
              <a:gd name="connsiteX0" fmla="*/ 1272536 w 6162036"/>
              <a:gd name="connsiteY0" fmla="*/ 0 h 6883400"/>
              <a:gd name="connsiteX1" fmla="*/ 6162036 w 6162036"/>
              <a:gd name="connsiteY1" fmla="*/ 25400 h 6883400"/>
              <a:gd name="connsiteX2" fmla="*/ 6162036 w 6162036"/>
              <a:gd name="connsiteY2" fmla="*/ 6883400 h 6883400"/>
              <a:gd name="connsiteX3" fmla="*/ 66036 w 6162036"/>
              <a:gd name="connsiteY3" fmla="*/ 6883400 h 6883400"/>
              <a:gd name="connsiteX4" fmla="*/ 624836 w 6162036"/>
              <a:gd name="connsiteY4" fmla="*/ 3619499 h 6883400"/>
              <a:gd name="connsiteX5" fmla="*/ 1272536 w 6162036"/>
              <a:gd name="connsiteY5" fmla="*/ 0 h 6883400"/>
              <a:gd name="connsiteX0" fmla="*/ 1206500 w 6096000"/>
              <a:gd name="connsiteY0" fmla="*/ 0 h 6883400"/>
              <a:gd name="connsiteX1" fmla="*/ 6096000 w 6096000"/>
              <a:gd name="connsiteY1" fmla="*/ 25400 h 6883400"/>
              <a:gd name="connsiteX2" fmla="*/ 6096000 w 6096000"/>
              <a:gd name="connsiteY2" fmla="*/ 6883400 h 6883400"/>
              <a:gd name="connsiteX3" fmla="*/ 0 w 6096000"/>
              <a:gd name="connsiteY3" fmla="*/ 6883400 h 6883400"/>
              <a:gd name="connsiteX4" fmla="*/ 558800 w 6096000"/>
              <a:gd name="connsiteY4" fmla="*/ 3619499 h 6883400"/>
              <a:gd name="connsiteX5" fmla="*/ 1206500 w 6096000"/>
              <a:gd name="connsiteY5" fmla="*/ 0 h 6883400"/>
              <a:gd name="connsiteX0" fmla="*/ 710801 w 7131151"/>
              <a:gd name="connsiteY0" fmla="*/ 0 h 6914222"/>
              <a:gd name="connsiteX1" fmla="*/ 7131151 w 7131151"/>
              <a:gd name="connsiteY1" fmla="*/ 56222 h 6914222"/>
              <a:gd name="connsiteX2" fmla="*/ 7131151 w 7131151"/>
              <a:gd name="connsiteY2" fmla="*/ 6914222 h 6914222"/>
              <a:gd name="connsiteX3" fmla="*/ 1035151 w 7131151"/>
              <a:gd name="connsiteY3" fmla="*/ 6914222 h 6914222"/>
              <a:gd name="connsiteX4" fmla="*/ 1593951 w 7131151"/>
              <a:gd name="connsiteY4" fmla="*/ 3650321 h 6914222"/>
              <a:gd name="connsiteX5" fmla="*/ 710801 w 7131151"/>
              <a:gd name="connsiteY5" fmla="*/ 0 h 6914222"/>
              <a:gd name="connsiteX0" fmla="*/ 1210478 w 7630828"/>
              <a:gd name="connsiteY0" fmla="*/ 0 h 6914222"/>
              <a:gd name="connsiteX1" fmla="*/ 7630828 w 7630828"/>
              <a:gd name="connsiteY1" fmla="*/ 56222 h 6914222"/>
              <a:gd name="connsiteX2" fmla="*/ 7630828 w 7630828"/>
              <a:gd name="connsiteY2" fmla="*/ 6914222 h 6914222"/>
              <a:gd name="connsiteX3" fmla="*/ 1534828 w 7630828"/>
              <a:gd name="connsiteY3" fmla="*/ 6914222 h 6914222"/>
              <a:gd name="connsiteX4" fmla="*/ 326473 w 7630828"/>
              <a:gd name="connsiteY4" fmla="*/ 3650321 h 6914222"/>
              <a:gd name="connsiteX5" fmla="*/ 1210478 w 7630828"/>
              <a:gd name="connsiteY5" fmla="*/ 0 h 6914222"/>
              <a:gd name="connsiteX0" fmla="*/ 1463354 w 7883704"/>
              <a:gd name="connsiteY0" fmla="*/ 0 h 6955319"/>
              <a:gd name="connsiteX1" fmla="*/ 7883704 w 7883704"/>
              <a:gd name="connsiteY1" fmla="*/ 56222 h 6955319"/>
              <a:gd name="connsiteX2" fmla="*/ 7883704 w 7883704"/>
              <a:gd name="connsiteY2" fmla="*/ 6914222 h 6955319"/>
              <a:gd name="connsiteX3" fmla="*/ 0 w 7883704"/>
              <a:gd name="connsiteY3" fmla="*/ 6955319 h 6955319"/>
              <a:gd name="connsiteX4" fmla="*/ 579349 w 7883704"/>
              <a:gd name="connsiteY4" fmla="*/ 3650321 h 6955319"/>
              <a:gd name="connsiteX5" fmla="*/ 1463354 w 7883704"/>
              <a:gd name="connsiteY5" fmla="*/ 0 h 6955319"/>
              <a:gd name="connsiteX0" fmla="*/ 1463354 w 7883704"/>
              <a:gd name="connsiteY0" fmla="*/ 0 h 6955319"/>
              <a:gd name="connsiteX1" fmla="*/ 7883704 w 7883704"/>
              <a:gd name="connsiteY1" fmla="*/ 56222 h 6955319"/>
              <a:gd name="connsiteX2" fmla="*/ 7883704 w 7883704"/>
              <a:gd name="connsiteY2" fmla="*/ 6914222 h 6955319"/>
              <a:gd name="connsiteX3" fmla="*/ 0 w 7883704"/>
              <a:gd name="connsiteY3" fmla="*/ 6955319 h 6955319"/>
              <a:gd name="connsiteX4" fmla="*/ 579349 w 7883704"/>
              <a:gd name="connsiteY4" fmla="*/ 3650321 h 6955319"/>
              <a:gd name="connsiteX5" fmla="*/ 1463354 w 7883704"/>
              <a:gd name="connsiteY5" fmla="*/ 0 h 6955319"/>
              <a:gd name="connsiteX0" fmla="*/ 1463354 w 7883704"/>
              <a:gd name="connsiteY0" fmla="*/ 0 h 6955319"/>
              <a:gd name="connsiteX1" fmla="*/ 7883704 w 7883704"/>
              <a:gd name="connsiteY1" fmla="*/ 56222 h 6955319"/>
              <a:gd name="connsiteX2" fmla="*/ 7883704 w 7883704"/>
              <a:gd name="connsiteY2" fmla="*/ 6914222 h 6955319"/>
              <a:gd name="connsiteX3" fmla="*/ 0 w 7883704"/>
              <a:gd name="connsiteY3" fmla="*/ 6955319 h 6955319"/>
              <a:gd name="connsiteX4" fmla="*/ 579349 w 7883704"/>
              <a:gd name="connsiteY4" fmla="*/ 3650321 h 6955319"/>
              <a:gd name="connsiteX5" fmla="*/ 1463354 w 7883704"/>
              <a:gd name="connsiteY5" fmla="*/ 0 h 6955319"/>
              <a:gd name="connsiteX0" fmla="*/ 1463354 w 7883704"/>
              <a:gd name="connsiteY0" fmla="*/ 0 h 6955319"/>
              <a:gd name="connsiteX1" fmla="*/ 7883704 w 7883704"/>
              <a:gd name="connsiteY1" fmla="*/ 56222 h 6955319"/>
              <a:gd name="connsiteX2" fmla="*/ 7883704 w 7883704"/>
              <a:gd name="connsiteY2" fmla="*/ 6914222 h 6955319"/>
              <a:gd name="connsiteX3" fmla="*/ 0 w 7883704"/>
              <a:gd name="connsiteY3" fmla="*/ 6955319 h 6955319"/>
              <a:gd name="connsiteX4" fmla="*/ 579349 w 7883704"/>
              <a:gd name="connsiteY4" fmla="*/ 3650321 h 6955319"/>
              <a:gd name="connsiteX5" fmla="*/ 1463354 w 7883704"/>
              <a:gd name="connsiteY5" fmla="*/ 0 h 6955319"/>
              <a:gd name="connsiteX0" fmla="*/ 1463354 w 7883704"/>
              <a:gd name="connsiteY0" fmla="*/ 0 h 6955319"/>
              <a:gd name="connsiteX1" fmla="*/ 7883704 w 7883704"/>
              <a:gd name="connsiteY1" fmla="*/ 56222 h 6955319"/>
              <a:gd name="connsiteX2" fmla="*/ 7883704 w 7883704"/>
              <a:gd name="connsiteY2" fmla="*/ 6914222 h 6955319"/>
              <a:gd name="connsiteX3" fmla="*/ 0 w 7883704"/>
              <a:gd name="connsiteY3" fmla="*/ 6955319 h 6955319"/>
              <a:gd name="connsiteX4" fmla="*/ 394414 w 7883704"/>
              <a:gd name="connsiteY4" fmla="*/ 3270178 h 6955319"/>
              <a:gd name="connsiteX5" fmla="*/ 1463354 w 7883704"/>
              <a:gd name="connsiteY5" fmla="*/ 0 h 6955319"/>
              <a:gd name="connsiteX0" fmla="*/ 1463354 w 7883704"/>
              <a:gd name="connsiteY0" fmla="*/ 0 h 6955319"/>
              <a:gd name="connsiteX1" fmla="*/ 7883704 w 7883704"/>
              <a:gd name="connsiteY1" fmla="*/ 56222 h 6955319"/>
              <a:gd name="connsiteX2" fmla="*/ 7883704 w 7883704"/>
              <a:gd name="connsiteY2" fmla="*/ 6914222 h 6955319"/>
              <a:gd name="connsiteX3" fmla="*/ 0 w 7883704"/>
              <a:gd name="connsiteY3" fmla="*/ 6955319 h 6955319"/>
              <a:gd name="connsiteX4" fmla="*/ 486882 w 7883704"/>
              <a:gd name="connsiteY4" fmla="*/ 3074969 h 6955319"/>
              <a:gd name="connsiteX5" fmla="*/ 1463354 w 7883704"/>
              <a:gd name="connsiteY5" fmla="*/ 0 h 6955319"/>
              <a:gd name="connsiteX0" fmla="*/ 1463354 w 7883704"/>
              <a:gd name="connsiteY0" fmla="*/ 0 h 6955319"/>
              <a:gd name="connsiteX1" fmla="*/ 7883704 w 7883704"/>
              <a:gd name="connsiteY1" fmla="*/ 56222 h 6955319"/>
              <a:gd name="connsiteX2" fmla="*/ 7883704 w 7883704"/>
              <a:gd name="connsiteY2" fmla="*/ 6914222 h 6955319"/>
              <a:gd name="connsiteX3" fmla="*/ 0 w 7883704"/>
              <a:gd name="connsiteY3" fmla="*/ 6955319 h 6955319"/>
              <a:gd name="connsiteX4" fmla="*/ 486882 w 7883704"/>
              <a:gd name="connsiteY4" fmla="*/ 3074969 h 6955319"/>
              <a:gd name="connsiteX5" fmla="*/ 1463354 w 7883704"/>
              <a:gd name="connsiteY5" fmla="*/ 0 h 6955319"/>
              <a:gd name="connsiteX0" fmla="*/ 1463354 w 7883704"/>
              <a:gd name="connsiteY0" fmla="*/ 0 h 6955319"/>
              <a:gd name="connsiteX1" fmla="*/ 7883704 w 7883704"/>
              <a:gd name="connsiteY1" fmla="*/ 56222 h 6955319"/>
              <a:gd name="connsiteX2" fmla="*/ 7883704 w 7883704"/>
              <a:gd name="connsiteY2" fmla="*/ 6914222 h 6955319"/>
              <a:gd name="connsiteX3" fmla="*/ 0 w 7883704"/>
              <a:gd name="connsiteY3" fmla="*/ 6955319 h 6955319"/>
              <a:gd name="connsiteX4" fmla="*/ 486882 w 7883704"/>
              <a:gd name="connsiteY4" fmla="*/ 3074969 h 6955319"/>
              <a:gd name="connsiteX5" fmla="*/ 1463354 w 7883704"/>
              <a:gd name="connsiteY5" fmla="*/ 0 h 6955319"/>
              <a:gd name="connsiteX0" fmla="*/ 1463354 w 7883704"/>
              <a:gd name="connsiteY0" fmla="*/ 0 h 6955319"/>
              <a:gd name="connsiteX1" fmla="*/ 7883704 w 7883704"/>
              <a:gd name="connsiteY1" fmla="*/ 56222 h 6955319"/>
              <a:gd name="connsiteX2" fmla="*/ 7883704 w 7883704"/>
              <a:gd name="connsiteY2" fmla="*/ 6914222 h 6955319"/>
              <a:gd name="connsiteX3" fmla="*/ 0 w 7883704"/>
              <a:gd name="connsiteY3" fmla="*/ 6955319 h 6955319"/>
              <a:gd name="connsiteX4" fmla="*/ 486882 w 7883704"/>
              <a:gd name="connsiteY4" fmla="*/ 3074969 h 6955319"/>
              <a:gd name="connsiteX5" fmla="*/ 1463354 w 7883704"/>
              <a:gd name="connsiteY5" fmla="*/ 0 h 6955319"/>
              <a:gd name="connsiteX0" fmla="*/ 1463354 w 7883704"/>
              <a:gd name="connsiteY0" fmla="*/ 0 h 6955319"/>
              <a:gd name="connsiteX1" fmla="*/ 7883704 w 7883704"/>
              <a:gd name="connsiteY1" fmla="*/ 56222 h 6955319"/>
              <a:gd name="connsiteX2" fmla="*/ 7883704 w 7883704"/>
              <a:gd name="connsiteY2" fmla="*/ 6914222 h 6955319"/>
              <a:gd name="connsiteX3" fmla="*/ 0 w 7883704"/>
              <a:gd name="connsiteY3" fmla="*/ 6955319 h 6955319"/>
              <a:gd name="connsiteX4" fmla="*/ 486882 w 7883704"/>
              <a:gd name="connsiteY4" fmla="*/ 3074969 h 6955319"/>
              <a:gd name="connsiteX5" fmla="*/ 1463354 w 7883704"/>
              <a:gd name="connsiteY5" fmla="*/ 0 h 6955319"/>
              <a:gd name="connsiteX0" fmla="*/ 1463354 w 7883704"/>
              <a:gd name="connsiteY0" fmla="*/ 0 h 6955319"/>
              <a:gd name="connsiteX1" fmla="*/ 7883704 w 7883704"/>
              <a:gd name="connsiteY1" fmla="*/ 56222 h 6955319"/>
              <a:gd name="connsiteX2" fmla="*/ 7883704 w 7883704"/>
              <a:gd name="connsiteY2" fmla="*/ 6914222 h 6955319"/>
              <a:gd name="connsiteX3" fmla="*/ 0 w 7883704"/>
              <a:gd name="connsiteY3" fmla="*/ 6955319 h 6955319"/>
              <a:gd name="connsiteX4" fmla="*/ 394414 w 7883704"/>
              <a:gd name="connsiteY4" fmla="*/ 3167437 h 6955319"/>
              <a:gd name="connsiteX5" fmla="*/ 1463354 w 7883704"/>
              <a:gd name="connsiteY5" fmla="*/ 0 h 6955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83704" h="6955319">
                <a:moveTo>
                  <a:pt x="1463354" y="0"/>
                </a:moveTo>
                <a:lnTo>
                  <a:pt x="7883704" y="56222"/>
                </a:lnTo>
                <a:lnTo>
                  <a:pt x="7883704" y="6914222"/>
                </a:lnTo>
                <a:lnTo>
                  <a:pt x="0" y="6955319"/>
                </a:lnTo>
                <a:cubicBezTo>
                  <a:pt x="1158317" y="4836560"/>
                  <a:pt x="633407" y="3751304"/>
                  <a:pt x="394414" y="3167437"/>
                </a:cubicBezTo>
                <a:cubicBezTo>
                  <a:pt x="155421" y="2583570"/>
                  <a:pt x="-528429" y="2040466"/>
                  <a:pt x="1463354" y="0"/>
                </a:cubicBezTo>
                <a:close/>
              </a:path>
            </a:pathLst>
          </a:custGeom>
          <a:ln>
            <a:noFill/>
          </a:ln>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b="1" i="0">
                <a:solidFill>
                  <a:schemeClr val="bg1"/>
                </a:solidFill>
                <a:latin typeface="Aktiv Grotesk Trial" panose="020B0504020202020204" pitchFamily="34" charset="0"/>
              </a:defRPr>
            </a:lvl1pPr>
          </a:lstStyle>
          <a:p>
            <a:r>
              <a:rPr lang="en-CH" dirty="0"/>
              <a:t>Click here to add image</a:t>
            </a:r>
          </a:p>
        </p:txBody>
      </p:sp>
      <p:sp>
        <p:nvSpPr>
          <p:cNvPr id="9" name="Freeform 8">
            <a:extLst>
              <a:ext uri="{FF2B5EF4-FFF2-40B4-BE49-F238E27FC236}">
                <a16:creationId xmlns:a16="http://schemas.microsoft.com/office/drawing/2014/main" id="{7505DBDE-E164-F242-9546-950037FE295D}"/>
              </a:ext>
            </a:extLst>
          </p:cNvPr>
          <p:cNvSpPr/>
          <p:nvPr userDrawn="1"/>
        </p:nvSpPr>
        <p:spPr>
          <a:xfrm>
            <a:off x="3888234" y="-264390"/>
            <a:ext cx="1480088" cy="7379390"/>
          </a:xfrm>
          <a:custGeom>
            <a:avLst/>
            <a:gdLst>
              <a:gd name="connsiteX0" fmla="*/ 1371600 w 1371600"/>
              <a:gd name="connsiteY0" fmla="*/ 0 h 7289800"/>
              <a:gd name="connsiteX1" fmla="*/ 38100 w 1371600"/>
              <a:gd name="connsiteY1" fmla="*/ 1612900 h 7289800"/>
              <a:gd name="connsiteX2" fmla="*/ 495300 w 1371600"/>
              <a:gd name="connsiteY2" fmla="*/ 3835400 h 7289800"/>
              <a:gd name="connsiteX3" fmla="*/ 736600 w 1371600"/>
              <a:gd name="connsiteY3" fmla="*/ 4876800 h 7289800"/>
              <a:gd name="connsiteX4" fmla="*/ 0 w 1371600"/>
              <a:gd name="connsiteY4" fmla="*/ 7289800 h 7289800"/>
              <a:gd name="connsiteX0" fmla="*/ 1421538 w 1421538"/>
              <a:gd name="connsiteY0" fmla="*/ 0 h 7289800"/>
              <a:gd name="connsiteX1" fmla="*/ 88038 w 1421538"/>
              <a:gd name="connsiteY1" fmla="*/ 1612900 h 7289800"/>
              <a:gd name="connsiteX2" fmla="*/ 198874 w 1421538"/>
              <a:gd name="connsiteY2" fmla="*/ 3100766 h 7289800"/>
              <a:gd name="connsiteX3" fmla="*/ 786538 w 1421538"/>
              <a:gd name="connsiteY3" fmla="*/ 4876800 h 7289800"/>
              <a:gd name="connsiteX4" fmla="*/ 49938 w 1421538"/>
              <a:gd name="connsiteY4" fmla="*/ 7289800 h 7289800"/>
              <a:gd name="connsiteX0" fmla="*/ 1371600 w 1371600"/>
              <a:gd name="connsiteY0" fmla="*/ 0 h 7289800"/>
              <a:gd name="connsiteX1" fmla="*/ 38100 w 1371600"/>
              <a:gd name="connsiteY1" fmla="*/ 1612900 h 7289800"/>
              <a:gd name="connsiteX2" fmla="*/ 736600 w 1371600"/>
              <a:gd name="connsiteY2" fmla="*/ 4876800 h 7289800"/>
              <a:gd name="connsiteX3" fmla="*/ 0 w 1371600"/>
              <a:gd name="connsiteY3" fmla="*/ 7289800 h 7289800"/>
              <a:gd name="connsiteX0" fmla="*/ 1371600 w 1371600"/>
              <a:gd name="connsiteY0" fmla="*/ 0 h 7289800"/>
              <a:gd name="connsiteX1" fmla="*/ 38100 w 1371600"/>
              <a:gd name="connsiteY1" fmla="*/ 1612900 h 7289800"/>
              <a:gd name="connsiteX2" fmla="*/ 715818 w 1371600"/>
              <a:gd name="connsiteY2" fmla="*/ 4280778 h 7289800"/>
              <a:gd name="connsiteX3" fmla="*/ 0 w 1371600"/>
              <a:gd name="connsiteY3" fmla="*/ 7289800 h 7289800"/>
              <a:gd name="connsiteX0" fmla="*/ 1450779 w 1450779"/>
              <a:gd name="connsiteY0" fmla="*/ 0 h 7289800"/>
              <a:gd name="connsiteX1" fmla="*/ 117279 w 1450779"/>
              <a:gd name="connsiteY1" fmla="*/ 1612900 h 7289800"/>
              <a:gd name="connsiteX2" fmla="*/ 794997 w 1450779"/>
              <a:gd name="connsiteY2" fmla="*/ 4280778 h 7289800"/>
              <a:gd name="connsiteX3" fmla="*/ 79179 w 1450779"/>
              <a:gd name="connsiteY3" fmla="*/ 7289800 h 7289800"/>
              <a:gd name="connsiteX0" fmla="*/ 1371600 w 1371600"/>
              <a:gd name="connsiteY0" fmla="*/ 0 h 7289800"/>
              <a:gd name="connsiteX1" fmla="*/ 232064 w 1371600"/>
              <a:gd name="connsiteY1" fmla="*/ 1536665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3885740 h 7289800"/>
              <a:gd name="connsiteX3" fmla="*/ 0 w 1371600"/>
              <a:gd name="connsiteY3" fmla="*/ 7289800 h 7289800"/>
              <a:gd name="connsiteX0" fmla="*/ 1385004 w 1385004"/>
              <a:gd name="connsiteY0" fmla="*/ 0 h 7289800"/>
              <a:gd name="connsiteX1" fmla="*/ 9940 w 1385004"/>
              <a:gd name="connsiteY1" fmla="*/ 1709928 h 7289800"/>
              <a:gd name="connsiteX2" fmla="*/ 729222 w 1385004"/>
              <a:gd name="connsiteY2" fmla="*/ 3885740 h 7289800"/>
              <a:gd name="connsiteX3" fmla="*/ 13404 w 1385004"/>
              <a:gd name="connsiteY3" fmla="*/ 7289800 h 7289800"/>
              <a:gd name="connsiteX0" fmla="*/ 1460548 w 1460548"/>
              <a:gd name="connsiteY0" fmla="*/ 0 h 7289800"/>
              <a:gd name="connsiteX1" fmla="*/ 9284 w 1460548"/>
              <a:gd name="connsiteY1" fmla="*/ 1848538 h 7289800"/>
              <a:gd name="connsiteX2" fmla="*/ 804766 w 1460548"/>
              <a:gd name="connsiteY2" fmla="*/ 3885740 h 7289800"/>
              <a:gd name="connsiteX3" fmla="*/ 88948 w 1460548"/>
              <a:gd name="connsiteY3" fmla="*/ 7289800 h 7289800"/>
              <a:gd name="connsiteX0" fmla="*/ 1461301 w 1461301"/>
              <a:gd name="connsiteY0" fmla="*/ 0 h 7289800"/>
              <a:gd name="connsiteX1" fmla="*/ 10037 w 1461301"/>
              <a:gd name="connsiteY1" fmla="*/ 1848538 h 7289800"/>
              <a:gd name="connsiteX2" fmla="*/ 784737 w 1461301"/>
              <a:gd name="connsiteY2" fmla="*/ 4045142 h 7289800"/>
              <a:gd name="connsiteX3" fmla="*/ 89701 w 1461301"/>
              <a:gd name="connsiteY3" fmla="*/ 7289800 h 7289800"/>
              <a:gd name="connsiteX0" fmla="*/ 1462774 w 1462774"/>
              <a:gd name="connsiteY0" fmla="*/ 0 h 7289800"/>
              <a:gd name="connsiteX1" fmla="*/ 11510 w 1462774"/>
              <a:gd name="connsiteY1" fmla="*/ 1848538 h 7289800"/>
              <a:gd name="connsiteX2" fmla="*/ 786210 w 1462774"/>
              <a:gd name="connsiteY2" fmla="*/ 4045142 h 7289800"/>
              <a:gd name="connsiteX3" fmla="*/ 91174 w 1462774"/>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598054 w 1371600"/>
              <a:gd name="connsiteY2" fmla="*/ 375406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688109 w 1371600"/>
              <a:gd name="connsiteY2" fmla="*/ 4370876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757382 w 1371600"/>
              <a:gd name="connsiteY2" fmla="*/ 4363946 h 7289800"/>
              <a:gd name="connsiteX3" fmla="*/ 0 w 1371600"/>
              <a:gd name="connsiteY3" fmla="*/ 7289800 h 7289800"/>
              <a:gd name="connsiteX0" fmla="*/ 1371600 w 1371600"/>
              <a:gd name="connsiteY0" fmla="*/ 0 h 7289800"/>
              <a:gd name="connsiteX1" fmla="*/ 218209 w 1371600"/>
              <a:gd name="connsiteY1" fmla="*/ 1841608 h 7289800"/>
              <a:gd name="connsiteX2" fmla="*/ 757382 w 1371600"/>
              <a:gd name="connsiteY2" fmla="*/ 4363946 h 7289800"/>
              <a:gd name="connsiteX3" fmla="*/ 0 w 1371600"/>
              <a:gd name="connsiteY3" fmla="*/ 7289800 h 7289800"/>
              <a:gd name="connsiteX0" fmla="*/ 1371600 w 1371600"/>
              <a:gd name="connsiteY0" fmla="*/ 0 h 7289800"/>
              <a:gd name="connsiteX1" fmla="*/ 72736 w 1371600"/>
              <a:gd name="connsiteY1" fmla="*/ 2278231 h 7289800"/>
              <a:gd name="connsiteX2" fmla="*/ 757382 w 1371600"/>
              <a:gd name="connsiteY2" fmla="*/ 4363946 h 7289800"/>
              <a:gd name="connsiteX3" fmla="*/ 0 w 1371600"/>
              <a:gd name="connsiteY3" fmla="*/ 7289800 h 7289800"/>
              <a:gd name="connsiteX0" fmla="*/ 1371600 w 1371600"/>
              <a:gd name="connsiteY0" fmla="*/ 0 h 7289800"/>
              <a:gd name="connsiteX1" fmla="*/ 93518 w 1371600"/>
              <a:gd name="connsiteY1" fmla="*/ 2201996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382833"/>
              <a:gd name="connsiteX1" fmla="*/ 155864 w 1371600"/>
              <a:gd name="connsiteY1" fmla="*/ 2260376 h 7382833"/>
              <a:gd name="connsiteX2" fmla="*/ 757382 w 1371600"/>
              <a:gd name="connsiteY2" fmla="*/ 4456979 h 7382833"/>
              <a:gd name="connsiteX3" fmla="*/ 0 w 1371600"/>
              <a:gd name="connsiteY3" fmla="*/ 7382833 h 7382833"/>
              <a:gd name="connsiteX0" fmla="*/ 1480088 w 1480088"/>
              <a:gd name="connsiteY0" fmla="*/ 0 h 7382833"/>
              <a:gd name="connsiteX1" fmla="*/ 155864 w 1480088"/>
              <a:gd name="connsiteY1" fmla="*/ 2260376 h 7382833"/>
              <a:gd name="connsiteX2" fmla="*/ 757382 w 1480088"/>
              <a:gd name="connsiteY2" fmla="*/ 4456979 h 7382833"/>
              <a:gd name="connsiteX3" fmla="*/ 0 w 1480088"/>
              <a:gd name="connsiteY3" fmla="*/ 7382833 h 7382833"/>
              <a:gd name="connsiteX0" fmla="*/ 1480088 w 1480088"/>
              <a:gd name="connsiteY0" fmla="*/ 0 h 7382833"/>
              <a:gd name="connsiteX1" fmla="*/ 155864 w 1480088"/>
              <a:gd name="connsiteY1" fmla="*/ 2260376 h 7382833"/>
              <a:gd name="connsiteX2" fmla="*/ 757382 w 1480088"/>
              <a:gd name="connsiteY2" fmla="*/ 4456979 h 7382833"/>
              <a:gd name="connsiteX3" fmla="*/ 0 w 1480088"/>
              <a:gd name="connsiteY3" fmla="*/ 7382833 h 7382833"/>
              <a:gd name="connsiteX0" fmla="*/ 1480088 w 1480088"/>
              <a:gd name="connsiteY0" fmla="*/ 0 h 7382833"/>
              <a:gd name="connsiteX1" fmla="*/ 155864 w 1480088"/>
              <a:gd name="connsiteY1" fmla="*/ 2260376 h 7382833"/>
              <a:gd name="connsiteX2" fmla="*/ 757382 w 1480088"/>
              <a:gd name="connsiteY2" fmla="*/ 4456979 h 7382833"/>
              <a:gd name="connsiteX3" fmla="*/ 0 w 1480088"/>
              <a:gd name="connsiteY3" fmla="*/ 7382833 h 7382833"/>
            </a:gdLst>
            <a:ahLst/>
            <a:cxnLst>
              <a:cxn ang="0">
                <a:pos x="connsiteX0" y="connsiteY0"/>
              </a:cxn>
              <a:cxn ang="0">
                <a:pos x="connsiteX1" y="connsiteY1"/>
              </a:cxn>
              <a:cxn ang="0">
                <a:pos x="connsiteX2" y="connsiteY2"/>
              </a:cxn>
              <a:cxn ang="0">
                <a:pos x="connsiteX3" y="connsiteY3"/>
              </a:cxn>
            </a:cxnLst>
            <a:rect l="l" t="t" r="r" b="b"/>
            <a:pathLst>
              <a:path w="1480088" h="7382833">
                <a:moveTo>
                  <a:pt x="1480088" y="0"/>
                </a:moveTo>
                <a:cubicBezTo>
                  <a:pt x="692047" y="805286"/>
                  <a:pt x="284064" y="1370243"/>
                  <a:pt x="155864" y="2260376"/>
                </a:cubicBezTo>
                <a:cubicBezTo>
                  <a:pt x="27664" y="3150509"/>
                  <a:pt x="783359" y="3603236"/>
                  <a:pt x="757382" y="4456979"/>
                </a:cubicBezTo>
                <a:cubicBezTo>
                  <a:pt x="731405" y="5310722"/>
                  <a:pt x="171450" y="6940450"/>
                  <a:pt x="0" y="7382833"/>
                </a:cubicBezTo>
              </a:path>
            </a:pathLst>
          </a:custGeom>
          <a:noFill/>
          <a:ln w="127000">
            <a:solidFill>
              <a:srgbClr val="D1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7" name="Text Placeholder 7">
            <a:extLst>
              <a:ext uri="{FF2B5EF4-FFF2-40B4-BE49-F238E27FC236}">
                <a16:creationId xmlns:a16="http://schemas.microsoft.com/office/drawing/2014/main" id="{0FF72F3B-EBF4-4241-B5EA-C6BA33E8AB2C}"/>
              </a:ext>
            </a:extLst>
          </p:cNvPr>
          <p:cNvSpPr>
            <a:spLocks noGrp="1"/>
          </p:cNvSpPr>
          <p:nvPr>
            <p:ph type="body" sz="quarter" idx="12" hasCustomPrompt="1"/>
          </p:nvPr>
        </p:nvSpPr>
        <p:spPr>
          <a:xfrm>
            <a:off x="-2530" y="2276872"/>
            <a:ext cx="4295775" cy="863600"/>
          </a:xfrm>
          <a:prstGeom prst="rect">
            <a:avLst/>
          </a:prstGeom>
          <a:gradFill>
            <a:gsLst>
              <a:gs pos="0">
                <a:srgbClr val="D10004"/>
              </a:gs>
              <a:gs pos="56000">
                <a:srgbClr val="D10004"/>
              </a:gs>
              <a:gs pos="100000">
                <a:schemeClr val="bg1">
                  <a:alpha val="0"/>
                </a:schemeClr>
              </a:gs>
            </a:gsLst>
            <a:lin ang="0" scaled="0"/>
          </a:gradFill>
        </p:spPr>
        <p:txBody>
          <a:bodyPr lIns="540000" anchor="ctr"/>
          <a:lstStyle>
            <a:lvl1pPr marL="0" indent="0">
              <a:buFontTx/>
              <a:buNone/>
              <a:defRPr b="1" i="0" cap="all" baseline="0">
                <a:solidFill>
                  <a:schemeClr val="bg1"/>
                </a:solidFill>
                <a:latin typeface="Aktiv Grotesk Trial" panose="020B0504020202020204" pitchFamily="34" charset="0"/>
              </a:defRPr>
            </a:lvl1pPr>
            <a:lvl2pPr marL="457200" indent="0">
              <a:buFontTx/>
              <a:buNone/>
              <a:defRPr sz="2800" b="1" i="0" cap="all" baseline="0">
                <a:solidFill>
                  <a:schemeClr val="bg1"/>
                </a:solidFill>
                <a:latin typeface="Aktiv Grotesk Trial" panose="020B0504020202020204" pitchFamily="34" charset="0"/>
              </a:defRPr>
            </a:lvl2pPr>
          </a:lstStyle>
          <a:p>
            <a:pPr lvl="0"/>
            <a:r>
              <a:rPr lang="en-CH" dirty="0"/>
              <a:t>HERE TITLE</a:t>
            </a:r>
          </a:p>
        </p:txBody>
      </p:sp>
      <p:sp>
        <p:nvSpPr>
          <p:cNvPr id="10" name="Text Placeholder 5">
            <a:extLst>
              <a:ext uri="{FF2B5EF4-FFF2-40B4-BE49-F238E27FC236}">
                <a16:creationId xmlns:a16="http://schemas.microsoft.com/office/drawing/2014/main" id="{6372C780-5DCA-D341-BB80-18EC19FCC7FC}"/>
              </a:ext>
            </a:extLst>
          </p:cNvPr>
          <p:cNvSpPr>
            <a:spLocks noGrp="1"/>
          </p:cNvSpPr>
          <p:nvPr>
            <p:ph type="body" sz="quarter" idx="11" hasCustomPrompt="1"/>
          </p:nvPr>
        </p:nvSpPr>
        <p:spPr>
          <a:xfrm>
            <a:off x="550863" y="3416301"/>
            <a:ext cx="4104455" cy="2952328"/>
          </a:xfrm>
          <a:prstGeom prst="rect">
            <a:avLst/>
          </a:prstGeom>
        </p:spPr>
        <p:txBody>
          <a:bodyPr lIns="0" tIns="0" rIns="0" bIns="0"/>
          <a:lstStyle>
            <a:lvl1pPr marL="0" indent="0">
              <a:buFontTx/>
              <a:buNone/>
              <a:defRPr sz="1400" b="0" i="0">
                <a:solidFill>
                  <a:schemeClr val="bg1"/>
                </a:solidFill>
                <a:latin typeface="Aktiv Grotesk Trial Thin" panose="020B0403020202020204" pitchFamily="34" charset="77"/>
              </a:defRPr>
            </a:lvl1pPr>
            <a:lvl2pPr marL="457200" indent="0">
              <a:buFontTx/>
              <a:buNone/>
              <a:defRPr sz="1200" b="0" i="0">
                <a:solidFill>
                  <a:schemeClr val="bg1"/>
                </a:solidFill>
                <a:latin typeface="Aktiv Grotesk Trial Thin" panose="020B0403020202020204" pitchFamily="34" charset="77"/>
              </a:defRPr>
            </a:lvl2pPr>
            <a:lvl3pPr marL="914400" indent="0">
              <a:buFontTx/>
              <a:buNone/>
              <a:defRPr sz="1200" b="0" i="0">
                <a:solidFill>
                  <a:schemeClr val="bg1"/>
                </a:solidFill>
                <a:latin typeface="Aktiv Grotesk Trial Thin" panose="020B0403020202020204" pitchFamily="34" charset="77"/>
              </a:defRPr>
            </a:lvl3pPr>
            <a:lvl4pPr marL="1371600" indent="0">
              <a:buFontTx/>
              <a:buNone/>
              <a:defRPr sz="1200" b="0" i="0">
                <a:solidFill>
                  <a:schemeClr val="bg1"/>
                </a:solidFill>
                <a:latin typeface="Aktiv Grotesk Trial Thin" panose="020B0403020202020204" pitchFamily="34" charset="77"/>
              </a:defRPr>
            </a:lvl4pPr>
            <a:lvl5pPr marL="1828800" indent="0">
              <a:buFontTx/>
              <a:buNone/>
              <a:defRPr sz="1200" b="0" i="0">
                <a:solidFill>
                  <a:schemeClr val="bg1"/>
                </a:solidFill>
                <a:latin typeface="Aktiv Grotesk Trial Thin" panose="020B0403020202020204" pitchFamily="34" charset="77"/>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Integer ac </a:t>
            </a:r>
            <a:r>
              <a:rPr lang="en-GB" dirty="0" err="1"/>
              <a:t>dapibus</a:t>
            </a:r>
            <a:r>
              <a:rPr lang="en-GB" dirty="0"/>
              <a:t> </a:t>
            </a:r>
            <a:r>
              <a:rPr lang="en-GB" dirty="0" err="1"/>
              <a:t>justo</a:t>
            </a:r>
            <a:r>
              <a:rPr lang="en-GB" dirty="0"/>
              <a:t>, vitae </a:t>
            </a:r>
            <a:r>
              <a:rPr lang="en-GB" dirty="0" err="1"/>
              <a:t>ullamcorper</a:t>
            </a:r>
            <a:r>
              <a:rPr lang="en-GB" dirty="0"/>
              <a:t> dui. </a:t>
            </a:r>
            <a:r>
              <a:rPr lang="en-GB" dirty="0" err="1"/>
              <a:t>Orci</a:t>
            </a:r>
            <a:r>
              <a:rPr lang="en-GB" dirty="0"/>
              <a:t> </a:t>
            </a:r>
            <a:r>
              <a:rPr lang="en-GB" dirty="0" err="1"/>
              <a:t>varius</a:t>
            </a:r>
            <a:r>
              <a:rPr lang="en-GB" dirty="0"/>
              <a:t> </a:t>
            </a:r>
            <a:r>
              <a:rPr lang="en-GB" dirty="0" err="1"/>
              <a:t>natoque</a:t>
            </a:r>
            <a:r>
              <a:rPr lang="en-GB" dirty="0"/>
              <a:t> </a:t>
            </a:r>
            <a:r>
              <a:rPr lang="en-GB" dirty="0" err="1"/>
              <a:t>penatibus</a:t>
            </a:r>
            <a:r>
              <a:rPr lang="en-GB" dirty="0"/>
              <a:t> et </a:t>
            </a:r>
            <a:r>
              <a:rPr lang="en-GB" dirty="0" err="1"/>
              <a:t>magnis</a:t>
            </a:r>
            <a:r>
              <a:rPr lang="en-GB" dirty="0"/>
              <a:t> dis parturient </a:t>
            </a:r>
            <a:r>
              <a:rPr lang="en-GB" dirty="0" err="1"/>
              <a:t>montes</a:t>
            </a:r>
            <a:r>
              <a:rPr lang="en-GB" dirty="0"/>
              <a:t>, </a:t>
            </a:r>
            <a:r>
              <a:rPr lang="en-GB" dirty="0" err="1"/>
              <a:t>nascetur</a:t>
            </a:r>
            <a:r>
              <a:rPr lang="en-GB" dirty="0"/>
              <a:t> </a:t>
            </a:r>
            <a:r>
              <a:rPr lang="en-GB" dirty="0" err="1"/>
              <a:t>ridiculus</a:t>
            </a:r>
            <a:r>
              <a:rPr lang="en-GB" dirty="0"/>
              <a:t> mus. </a:t>
            </a:r>
            <a:r>
              <a:rPr lang="en-GB" dirty="0" err="1"/>
              <a:t>Vivamus</a:t>
            </a:r>
            <a:r>
              <a:rPr lang="en-GB" dirty="0"/>
              <a:t> </a:t>
            </a:r>
            <a:r>
              <a:rPr lang="en-GB" dirty="0" err="1"/>
              <a:t>vel</a:t>
            </a:r>
            <a:r>
              <a:rPr lang="en-GB" dirty="0"/>
              <a:t> vestibulum lorem, in </a:t>
            </a:r>
            <a:r>
              <a:rPr lang="en-GB" dirty="0" err="1"/>
              <a:t>sodales</a:t>
            </a:r>
            <a:r>
              <a:rPr lang="en-GB" dirty="0"/>
              <a:t> sem. </a:t>
            </a:r>
            <a:r>
              <a:rPr lang="en-GB" dirty="0" err="1"/>
              <a:t>Nullam</a:t>
            </a:r>
            <a:r>
              <a:rPr lang="en-GB" dirty="0"/>
              <a:t> id </a:t>
            </a:r>
            <a:r>
              <a:rPr lang="en-GB" dirty="0" err="1"/>
              <a:t>tristique</a:t>
            </a:r>
            <a:r>
              <a:rPr lang="en-GB" dirty="0"/>
              <a:t> </a:t>
            </a:r>
            <a:r>
              <a:rPr lang="en-GB" dirty="0" err="1"/>
              <a:t>neque</a:t>
            </a:r>
            <a:r>
              <a:rPr lang="en-GB" dirty="0"/>
              <a:t>. </a:t>
            </a:r>
            <a:r>
              <a:rPr lang="en-GB" dirty="0" err="1"/>
              <a:t>Praesent</a:t>
            </a:r>
            <a:r>
              <a:rPr lang="en-GB" dirty="0"/>
              <a:t> at </a:t>
            </a:r>
            <a:r>
              <a:rPr lang="en-GB" dirty="0" err="1"/>
              <a:t>mauris</a:t>
            </a:r>
            <a:r>
              <a:rPr lang="en-GB" dirty="0"/>
              <a:t> </a:t>
            </a:r>
            <a:r>
              <a:rPr lang="en-GB" dirty="0" err="1"/>
              <a:t>quis</a:t>
            </a:r>
            <a:r>
              <a:rPr lang="en-GB" dirty="0"/>
              <a:t> </a:t>
            </a:r>
            <a:r>
              <a:rPr lang="en-GB" dirty="0" err="1"/>
              <a:t>sapien</a:t>
            </a:r>
            <a:r>
              <a:rPr lang="en-GB" dirty="0"/>
              <a:t> </a:t>
            </a:r>
            <a:r>
              <a:rPr lang="en-GB" dirty="0" err="1"/>
              <a:t>sollicitudin</a:t>
            </a:r>
            <a:r>
              <a:rPr lang="en-GB" dirty="0"/>
              <a:t> auctor </a:t>
            </a:r>
            <a:r>
              <a:rPr lang="en-GB" dirty="0" err="1"/>
              <a:t>eget</a:t>
            </a:r>
            <a:r>
              <a:rPr lang="en-GB" dirty="0"/>
              <a:t> vitae mi.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Integer ac </a:t>
            </a:r>
            <a:r>
              <a:rPr lang="en-GB" dirty="0" err="1"/>
              <a:t>dapibus</a:t>
            </a:r>
            <a:r>
              <a:rPr lang="en-GB" dirty="0"/>
              <a:t> </a:t>
            </a:r>
            <a:r>
              <a:rPr lang="en-GB" dirty="0" err="1"/>
              <a:t>justo</a:t>
            </a:r>
            <a:r>
              <a:rPr lang="en-GB" dirty="0"/>
              <a:t>, vitae </a:t>
            </a:r>
            <a:r>
              <a:rPr lang="en-GB" dirty="0" err="1"/>
              <a:t>ullamcorper</a:t>
            </a:r>
            <a:r>
              <a:rPr lang="en-GB" dirty="0"/>
              <a:t> dui. </a:t>
            </a:r>
            <a:r>
              <a:rPr lang="en-GB" dirty="0" err="1"/>
              <a:t>Orci</a:t>
            </a:r>
            <a:r>
              <a:rPr lang="en-GB" dirty="0"/>
              <a:t> </a:t>
            </a:r>
            <a:r>
              <a:rPr lang="en-GB" dirty="0" err="1"/>
              <a:t>varius</a:t>
            </a:r>
            <a:r>
              <a:rPr lang="en-GB" dirty="0"/>
              <a:t> </a:t>
            </a:r>
            <a:r>
              <a:rPr lang="en-GB" dirty="0" err="1"/>
              <a:t>natoque</a:t>
            </a:r>
            <a:r>
              <a:rPr lang="en-GB" dirty="0"/>
              <a:t> </a:t>
            </a:r>
            <a:r>
              <a:rPr lang="en-GB" dirty="0" err="1"/>
              <a:t>penatibus</a:t>
            </a:r>
            <a:r>
              <a:rPr lang="en-GB" dirty="0"/>
              <a:t> et </a:t>
            </a:r>
            <a:r>
              <a:rPr lang="en-GB" dirty="0" err="1"/>
              <a:t>magnis</a:t>
            </a:r>
            <a:r>
              <a:rPr lang="en-GB" dirty="0"/>
              <a:t> dis parturient </a:t>
            </a:r>
            <a:r>
              <a:rPr lang="en-GB" dirty="0" err="1"/>
              <a:t>montes</a:t>
            </a:r>
            <a:r>
              <a:rPr lang="en-GB" dirty="0"/>
              <a:t>, </a:t>
            </a:r>
            <a:r>
              <a:rPr lang="en-GB" dirty="0" err="1"/>
              <a:t>nascetur</a:t>
            </a:r>
            <a:r>
              <a:rPr lang="en-GB" dirty="0"/>
              <a:t> </a:t>
            </a:r>
            <a:r>
              <a:rPr lang="en-GB" dirty="0" err="1"/>
              <a:t>ridiculus</a:t>
            </a:r>
            <a:r>
              <a:rPr lang="en-GB" dirty="0"/>
              <a:t> mus. </a:t>
            </a:r>
            <a:r>
              <a:rPr lang="en-GB" dirty="0" err="1"/>
              <a:t>Vivamus</a:t>
            </a:r>
            <a:r>
              <a:rPr lang="en-GB" dirty="0"/>
              <a:t> </a:t>
            </a:r>
            <a:r>
              <a:rPr lang="en-GB" dirty="0" err="1"/>
              <a:t>vel</a:t>
            </a:r>
            <a:r>
              <a:rPr lang="en-GB" dirty="0"/>
              <a:t> vestibulum lorem, in </a:t>
            </a:r>
            <a:r>
              <a:rPr lang="en-GB" dirty="0" err="1"/>
              <a:t>sodales</a:t>
            </a:r>
            <a:r>
              <a:rPr lang="en-GB" dirty="0"/>
              <a:t> sem. </a:t>
            </a:r>
            <a:r>
              <a:rPr lang="en-GB" dirty="0" err="1"/>
              <a:t>Nullam</a:t>
            </a:r>
            <a:r>
              <a:rPr lang="en-GB" dirty="0"/>
              <a:t> id </a:t>
            </a:r>
            <a:r>
              <a:rPr lang="en-GB" dirty="0" err="1"/>
              <a:t>tristique</a:t>
            </a:r>
            <a:r>
              <a:rPr lang="en-GB" dirty="0"/>
              <a:t> </a:t>
            </a:r>
            <a:r>
              <a:rPr lang="en-GB" dirty="0" err="1"/>
              <a:t>neque</a:t>
            </a:r>
            <a:r>
              <a:rPr lang="en-GB" dirty="0"/>
              <a:t>. </a:t>
            </a:r>
            <a:r>
              <a:rPr lang="en-GB" dirty="0" err="1"/>
              <a:t>Praesent</a:t>
            </a:r>
            <a:r>
              <a:rPr lang="en-GB" dirty="0"/>
              <a:t> at </a:t>
            </a:r>
            <a:r>
              <a:rPr lang="en-GB" dirty="0" err="1"/>
              <a:t>mauris</a:t>
            </a:r>
            <a:r>
              <a:rPr lang="en-GB" dirty="0"/>
              <a:t> </a:t>
            </a:r>
            <a:r>
              <a:rPr lang="en-GB" dirty="0" err="1"/>
              <a:t>quis</a:t>
            </a:r>
            <a:r>
              <a:rPr lang="en-GB" dirty="0"/>
              <a:t> </a:t>
            </a:r>
            <a:r>
              <a:rPr lang="en-GB" dirty="0" err="1"/>
              <a:t>sapien</a:t>
            </a:r>
            <a:r>
              <a:rPr lang="en-GB" dirty="0"/>
              <a:t> </a:t>
            </a:r>
            <a:r>
              <a:rPr lang="en-GB" dirty="0" err="1"/>
              <a:t>sollicitudin</a:t>
            </a:r>
            <a:r>
              <a:rPr lang="en-GB" dirty="0"/>
              <a:t> auctor </a:t>
            </a:r>
            <a:r>
              <a:rPr lang="en-GB" dirty="0" err="1"/>
              <a:t>eget</a:t>
            </a:r>
            <a:r>
              <a:rPr lang="en-GB" dirty="0"/>
              <a:t> vitae mi. </a:t>
            </a:r>
            <a:r>
              <a:rPr lang="en-GB" dirty="0" err="1"/>
              <a:t>Quisque</a:t>
            </a:r>
            <a:r>
              <a:rPr lang="en-GB" dirty="0"/>
              <a:t> at semper </a:t>
            </a:r>
            <a:r>
              <a:rPr lang="en-GB" dirty="0" err="1"/>
              <a:t>quam</a:t>
            </a:r>
            <a:r>
              <a:rPr lang="en-GB" dirty="0"/>
              <a:t>. </a:t>
            </a:r>
            <a:r>
              <a:rPr lang="en-GB" dirty="0" err="1"/>
              <a:t>Praesent</a:t>
            </a:r>
            <a:r>
              <a:rPr lang="en-GB" dirty="0"/>
              <a:t> </a:t>
            </a:r>
            <a:r>
              <a:rPr lang="en-GB" dirty="0" err="1"/>
              <a:t>tincidunt</a:t>
            </a:r>
            <a:r>
              <a:rPr lang="en-GB" dirty="0"/>
              <a:t> </a:t>
            </a:r>
            <a:r>
              <a:rPr lang="en-GB" dirty="0" err="1"/>
              <a:t>tincidunt</a:t>
            </a:r>
            <a:r>
              <a:rPr lang="en-GB" dirty="0"/>
              <a:t> ante, </a:t>
            </a:r>
            <a:r>
              <a:rPr lang="en-GB" dirty="0" err="1"/>
              <a:t>quis</a:t>
            </a:r>
            <a:r>
              <a:rPr lang="en-GB" dirty="0"/>
              <a:t> </a:t>
            </a:r>
            <a:r>
              <a:rPr lang="en-GB" dirty="0" err="1"/>
              <a:t>vehicula</a:t>
            </a:r>
            <a:r>
              <a:rPr lang="en-GB" dirty="0"/>
              <a:t> libero </a:t>
            </a:r>
            <a:r>
              <a:rPr lang="en-GB" dirty="0" err="1"/>
              <a:t>tincidunt</a:t>
            </a:r>
            <a:endParaRPr lang="en-GB" dirty="0"/>
          </a:p>
        </p:txBody>
      </p:sp>
      <p:sp>
        <p:nvSpPr>
          <p:cNvPr id="12" name="Text Placeholder 3">
            <a:extLst>
              <a:ext uri="{FF2B5EF4-FFF2-40B4-BE49-F238E27FC236}">
                <a16:creationId xmlns:a16="http://schemas.microsoft.com/office/drawing/2014/main" id="{71E5ECB0-786A-644D-8643-724CF470253D}"/>
              </a:ext>
            </a:extLst>
          </p:cNvPr>
          <p:cNvSpPr>
            <a:spLocks noGrp="1"/>
          </p:cNvSpPr>
          <p:nvPr>
            <p:ph type="body" sz="quarter" idx="14" hasCustomPrompt="1"/>
          </p:nvPr>
        </p:nvSpPr>
        <p:spPr>
          <a:xfrm>
            <a:off x="8328248" y="6056726"/>
            <a:ext cx="3863752" cy="251999"/>
          </a:xfrm>
          <a:prstGeom prst="rect">
            <a:avLst/>
          </a:prstGeom>
          <a:gradFill>
            <a:gsLst>
              <a:gs pos="0">
                <a:srgbClr val="FFFFFF">
                  <a:alpha val="0"/>
                </a:srgbClr>
              </a:gs>
              <a:gs pos="100000">
                <a:schemeClr val="bg1"/>
              </a:gs>
              <a:gs pos="33000">
                <a:srgbClr val="FFFFFF"/>
              </a:gs>
            </a:gsLst>
            <a:lin ang="0" scaled="0"/>
          </a:gradFill>
        </p:spPr>
        <p:txBody>
          <a:bodyPr lIns="0" tIns="0" rIns="72000" bIns="0" anchor="ctr"/>
          <a:lstStyle>
            <a:lvl1pPr marL="0" indent="0" algn="r">
              <a:buFontTx/>
              <a:buNone/>
              <a:defRPr sz="1400" b="1" i="0" cap="none" baseline="0">
                <a:solidFill>
                  <a:srgbClr val="212122"/>
                </a:solidFill>
                <a:latin typeface="Aktiv Grotesk Trial" panose="020B0504020202020204" pitchFamily="34" charset="0"/>
              </a:defRPr>
            </a:lvl1pPr>
            <a:lvl2pPr marL="457200" indent="0">
              <a:buFontTx/>
              <a:buNone/>
              <a:defRPr b="1" i="0">
                <a:latin typeface="Aktiv Grotesk Trial" panose="020B0504020202020204" pitchFamily="34" charset="0"/>
              </a:defRPr>
            </a:lvl2pPr>
            <a:lvl3pPr marL="914400" indent="0">
              <a:buFontTx/>
              <a:buNone/>
              <a:defRPr b="1" i="0">
                <a:latin typeface="Aktiv Grotesk Trial" panose="020B0504020202020204" pitchFamily="34" charset="0"/>
              </a:defRPr>
            </a:lvl3pPr>
            <a:lvl4pPr marL="1371600" indent="0">
              <a:buFontTx/>
              <a:buNone/>
              <a:defRPr b="1" i="0">
                <a:latin typeface="Aktiv Grotesk Trial" panose="020B0504020202020204" pitchFamily="34" charset="0"/>
              </a:defRPr>
            </a:lvl4pPr>
            <a:lvl5pPr marL="1828800" indent="0">
              <a:buFontTx/>
              <a:buNone/>
              <a:defRPr b="1" i="0">
                <a:latin typeface="Aktiv Grotesk Trial" panose="020B0504020202020204" pitchFamily="34" charset="0"/>
              </a:defRPr>
            </a:lvl5pPr>
          </a:lstStyle>
          <a:p>
            <a:pPr lvl="0"/>
            <a:r>
              <a:rPr lang="en-GB" dirty="0"/>
              <a:t>Here the image caption</a:t>
            </a:r>
            <a:endParaRPr lang="en-CH" dirty="0"/>
          </a:p>
        </p:txBody>
      </p:sp>
    </p:spTree>
    <p:extLst>
      <p:ext uri="{BB962C8B-B14F-4D97-AF65-F5344CB8AC3E}">
        <p14:creationId xmlns:p14="http://schemas.microsoft.com/office/powerpoint/2010/main" val="28227199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 Image 3">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0A37775-B862-1540-921F-BBA14151BFB8}"/>
              </a:ext>
            </a:extLst>
          </p:cNvPr>
          <p:cNvSpPr>
            <a:spLocks noGrp="1"/>
          </p:cNvSpPr>
          <p:nvPr>
            <p:ph type="pic" sz="quarter" idx="10" hasCustomPrompt="1"/>
          </p:nvPr>
        </p:nvSpPr>
        <p:spPr>
          <a:xfrm>
            <a:off x="1873627" y="1440974"/>
            <a:ext cx="10372165" cy="5560462"/>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1 w 6096001"/>
              <a:gd name="connsiteY0" fmla="*/ 0 h 6858000"/>
              <a:gd name="connsiteX1" fmla="*/ 6096001 w 6096001"/>
              <a:gd name="connsiteY1" fmla="*/ 0 h 6858000"/>
              <a:gd name="connsiteX2" fmla="*/ 6096001 w 6096001"/>
              <a:gd name="connsiteY2" fmla="*/ 6858000 h 6858000"/>
              <a:gd name="connsiteX3" fmla="*/ 1 w 6096001"/>
              <a:gd name="connsiteY3" fmla="*/ 6858000 h 6858000"/>
              <a:gd name="connsiteX4" fmla="*/ 0 w 6096001"/>
              <a:gd name="connsiteY4" fmla="*/ 1549399 h 6858000"/>
              <a:gd name="connsiteX5" fmla="*/ 1 w 6096001"/>
              <a:gd name="connsiteY5" fmla="*/ 0 h 6858000"/>
              <a:gd name="connsiteX0" fmla="*/ 460117 w 6556117"/>
              <a:gd name="connsiteY0" fmla="*/ 0 h 6858000"/>
              <a:gd name="connsiteX1" fmla="*/ 6556117 w 6556117"/>
              <a:gd name="connsiteY1" fmla="*/ 0 h 6858000"/>
              <a:gd name="connsiteX2" fmla="*/ 6556117 w 6556117"/>
              <a:gd name="connsiteY2" fmla="*/ 6858000 h 6858000"/>
              <a:gd name="connsiteX3" fmla="*/ 460117 w 6556117"/>
              <a:gd name="connsiteY3" fmla="*/ 6858000 h 6858000"/>
              <a:gd name="connsiteX4" fmla="*/ 434717 w 6556117"/>
              <a:gd name="connsiteY4" fmla="*/ 4038599 h 6858000"/>
              <a:gd name="connsiteX5" fmla="*/ 460116 w 6556117"/>
              <a:gd name="connsiteY5" fmla="*/ 1549399 h 6858000"/>
              <a:gd name="connsiteX6" fmla="*/ 460117 w 6556117"/>
              <a:gd name="connsiteY6" fmla="*/ 0 h 6858000"/>
              <a:gd name="connsiteX0" fmla="*/ 460117 w 6556117"/>
              <a:gd name="connsiteY0" fmla="*/ 0 h 6858000"/>
              <a:gd name="connsiteX1" fmla="*/ 6556117 w 6556117"/>
              <a:gd name="connsiteY1" fmla="*/ 0 h 6858000"/>
              <a:gd name="connsiteX2" fmla="*/ 6556117 w 6556117"/>
              <a:gd name="connsiteY2" fmla="*/ 6858000 h 6858000"/>
              <a:gd name="connsiteX3" fmla="*/ 460117 w 6556117"/>
              <a:gd name="connsiteY3" fmla="*/ 6858000 h 6858000"/>
              <a:gd name="connsiteX4" fmla="*/ 434717 w 6556117"/>
              <a:gd name="connsiteY4" fmla="*/ 4038599 h 6858000"/>
              <a:gd name="connsiteX5" fmla="*/ 1234816 w 6556117"/>
              <a:gd name="connsiteY5" fmla="*/ 2019299 h 6858000"/>
              <a:gd name="connsiteX6" fmla="*/ 460117 w 6556117"/>
              <a:gd name="connsiteY6" fmla="*/ 0 h 6858000"/>
              <a:gd name="connsiteX0" fmla="*/ 414264 w 6510264"/>
              <a:gd name="connsiteY0" fmla="*/ 0 h 6858000"/>
              <a:gd name="connsiteX1" fmla="*/ 6510264 w 6510264"/>
              <a:gd name="connsiteY1" fmla="*/ 0 h 6858000"/>
              <a:gd name="connsiteX2" fmla="*/ 6510264 w 6510264"/>
              <a:gd name="connsiteY2" fmla="*/ 6858000 h 6858000"/>
              <a:gd name="connsiteX3" fmla="*/ 414264 w 6510264"/>
              <a:gd name="connsiteY3" fmla="*/ 6858000 h 6858000"/>
              <a:gd name="connsiteX4" fmla="*/ 579364 w 6510264"/>
              <a:gd name="connsiteY4" fmla="*/ 4089399 h 6858000"/>
              <a:gd name="connsiteX5" fmla="*/ 1188963 w 6510264"/>
              <a:gd name="connsiteY5" fmla="*/ 2019299 h 6858000"/>
              <a:gd name="connsiteX6" fmla="*/ 414264 w 6510264"/>
              <a:gd name="connsiteY6" fmla="*/ 0 h 6858000"/>
              <a:gd name="connsiteX0" fmla="*/ 572892 w 6668892"/>
              <a:gd name="connsiteY0" fmla="*/ 0 h 6858000"/>
              <a:gd name="connsiteX1" fmla="*/ 6668892 w 6668892"/>
              <a:gd name="connsiteY1" fmla="*/ 0 h 6858000"/>
              <a:gd name="connsiteX2" fmla="*/ 6668892 w 6668892"/>
              <a:gd name="connsiteY2" fmla="*/ 6858000 h 6858000"/>
              <a:gd name="connsiteX3" fmla="*/ 572892 w 6668892"/>
              <a:gd name="connsiteY3" fmla="*/ 6858000 h 6858000"/>
              <a:gd name="connsiteX4" fmla="*/ 737992 w 6668892"/>
              <a:gd name="connsiteY4" fmla="*/ 4089399 h 6858000"/>
              <a:gd name="connsiteX5" fmla="*/ 1347591 w 6668892"/>
              <a:gd name="connsiteY5" fmla="*/ 2019299 h 6858000"/>
              <a:gd name="connsiteX6" fmla="*/ 572892 w 6668892"/>
              <a:gd name="connsiteY6" fmla="*/ 0 h 6858000"/>
              <a:gd name="connsiteX0" fmla="*/ 438201 w 6534201"/>
              <a:gd name="connsiteY0" fmla="*/ 0 h 6858000"/>
              <a:gd name="connsiteX1" fmla="*/ 6534201 w 6534201"/>
              <a:gd name="connsiteY1" fmla="*/ 0 h 6858000"/>
              <a:gd name="connsiteX2" fmla="*/ 6534201 w 6534201"/>
              <a:gd name="connsiteY2" fmla="*/ 6858000 h 6858000"/>
              <a:gd name="connsiteX3" fmla="*/ 438201 w 6534201"/>
              <a:gd name="connsiteY3" fmla="*/ 6858000 h 6858000"/>
              <a:gd name="connsiteX4" fmla="*/ 603301 w 6534201"/>
              <a:gd name="connsiteY4" fmla="*/ 4089399 h 6858000"/>
              <a:gd name="connsiteX5" fmla="*/ 1162100 w 6534201"/>
              <a:gd name="connsiteY5" fmla="*/ 1904999 h 6858000"/>
              <a:gd name="connsiteX6" fmla="*/ 438201 w 6534201"/>
              <a:gd name="connsiteY6" fmla="*/ 0 h 6858000"/>
              <a:gd name="connsiteX0" fmla="*/ 438201 w 6534201"/>
              <a:gd name="connsiteY0" fmla="*/ 0 h 6858000"/>
              <a:gd name="connsiteX1" fmla="*/ 6534201 w 6534201"/>
              <a:gd name="connsiteY1" fmla="*/ 0 h 6858000"/>
              <a:gd name="connsiteX2" fmla="*/ 6534201 w 6534201"/>
              <a:gd name="connsiteY2" fmla="*/ 6858000 h 6858000"/>
              <a:gd name="connsiteX3" fmla="*/ 438201 w 6534201"/>
              <a:gd name="connsiteY3" fmla="*/ 6858000 h 6858000"/>
              <a:gd name="connsiteX4" fmla="*/ 603301 w 6534201"/>
              <a:gd name="connsiteY4" fmla="*/ 4089399 h 6858000"/>
              <a:gd name="connsiteX5" fmla="*/ 1162100 w 6534201"/>
              <a:gd name="connsiteY5" fmla="*/ 1904999 h 6858000"/>
              <a:gd name="connsiteX6" fmla="*/ 438201 w 6534201"/>
              <a:gd name="connsiteY6" fmla="*/ 0 h 6858000"/>
              <a:gd name="connsiteX0" fmla="*/ 549263 w 6645263"/>
              <a:gd name="connsiteY0" fmla="*/ 0 h 6858000"/>
              <a:gd name="connsiteX1" fmla="*/ 6645263 w 6645263"/>
              <a:gd name="connsiteY1" fmla="*/ 0 h 6858000"/>
              <a:gd name="connsiteX2" fmla="*/ 6645263 w 6645263"/>
              <a:gd name="connsiteY2" fmla="*/ 6858000 h 6858000"/>
              <a:gd name="connsiteX3" fmla="*/ 549263 w 6645263"/>
              <a:gd name="connsiteY3" fmla="*/ 6858000 h 6858000"/>
              <a:gd name="connsiteX4" fmla="*/ 714363 w 6645263"/>
              <a:gd name="connsiteY4" fmla="*/ 4089399 h 6858000"/>
              <a:gd name="connsiteX5" fmla="*/ 1273162 w 6645263"/>
              <a:gd name="connsiteY5" fmla="*/ 1904999 h 6858000"/>
              <a:gd name="connsiteX6" fmla="*/ 549263 w 6645263"/>
              <a:gd name="connsiteY6" fmla="*/ 0 h 6858000"/>
              <a:gd name="connsiteX0" fmla="*/ 549263 w 6645263"/>
              <a:gd name="connsiteY0" fmla="*/ 0 h 6858000"/>
              <a:gd name="connsiteX1" fmla="*/ 6645263 w 6645263"/>
              <a:gd name="connsiteY1" fmla="*/ 0 h 6858000"/>
              <a:gd name="connsiteX2" fmla="*/ 6645263 w 6645263"/>
              <a:gd name="connsiteY2" fmla="*/ 6858000 h 6858000"/>
              <a:gd name="connsiteX3" fmla="*/ 549263 w 6645263"/>
              <a:gd name="connsiteY3" fmla="*/ 6858000 h 6858000"/>
              <a:gd name="connsiteX4" fmla="*/ 714363 w 6645263"/>
              <a:gd name="connsiteY4" fmla="*/ 4089399 h 6858000"/>
              <a:gd name="connsiteX5" fmla="*/ 549263 w 6645263"/>
              <a:gd name="connsiteY5" fmla="*/ 0 h 6858000"/>
              <a:gd name="connsiteX0" fmla="*/ 438877 w 6534877"/>
              <a:gd name="connsiteY0" fmla="*/ 0 h 6858000"/>
              <a:gd name="connsiteX1" fmla="*/ 6534877 w 6534877"/>
              <a:gd name="connsiteY1" fmla="*/ 0 h 6858000"/>
              <a:gd name="connsiteX2" fmla="*/ 6534877 w 6534877"/>
              <a:gd name="connsiteY2" fmla="*/ 6858000 h 6858000"/>
              <a:gd name="connsiteX3" fmla="*/ 438877 w 6534877"/>
              <a:gd name="connsiteY3" fmla="*/ 6858000 h 6858000"/>
              <a:gd name="connsiteX4" fmla="*/ 997677 w 6534877"/>
              <a:gd name="connsiteY4" fmla="*/ 3594099 h 6858000"/>
              <a:gd name="connsiteX5" fmla="*/ 438877 w 6534877"/>
              <a:gd name="connsiteY5" fmla="*/ 0 h 6858000"/>
              <a:gd name="connsiteX0" fmla="*/ 406517 w 6502517"/>
              <a:gd name="connsiteY0" fmla="*/ 0 h 6858000"/>
              <a:gd name="connsiteX1" fmla="*/ 6502517 w 6502517"/>
              <a:gd name="connsiteY1" fmla="*/ 0 h 6858000"/>
              <a:gd name="connsiteX2" fmla="*/ 6502517 w 6502517"/>
              <a:gd name="connsiteY2" fmla="*/ 6858000 h 6858000"/>
              <a:gd name="connsiteX3" fmla="*/ 406517 w 6502517"/>
              <a:gd name="connsiteY3" fmla="*/ 6858000 h 6858000"/>
              <a:gd name="connsiteX4" fmla="*/ 965317 w 6502517"/>
              <a:gd name="connsiteY4" fmla="*/ 3594099 h 6858000"/>
              <a:gd name="connsiteX5" fmla="*/ 406517 w 6502517"/>
              <a:gd name="connsiteY5" fmla="*/ 0 h 6858000"/>
              <a:gd name="connsiteX0" fmla="*/ 282674 w 6378674"/>
              <a:gd name="connsiteY0" fmla="*/ 0 h 6858000"/>
              <a:gd name="connsiteX1" fmla="*/ 6378674 w 6378674"/>
              <a:gd name="connsiteY1" fmla="*/ 0 h 6858000"/>
              <a:gd name="connsiteX2" fmla="*/ 6378674 w 6378674"/>
              <a:gd name="connsiteY2" fmla="*/ 6858000 h 6858000"/>
              <a:gd name="connsiteX3" fmla="*/ 282674 w 6378674"/>
              <a:gd name="connsiteY3" fmla="*/ 6858000 h 6858000"/>
              <a:gd name="connsiteX4" fmla="*/ 841474 w 6378674"/>
              <a:gd name="connsiteY4" fmla="*/ 3594099 h 6858000"/>
              <a:gd name="connsiteX5" fmla="*/ 282674 w 6378674"/>
              <a:gd name="connsiteY5" fmla="*/ 0 h 6858000"/>
              <a:gd name="connsiteX0" fmla="*/ 168147 w 6264147"/>
              <a:gd name="connsiteY0" fmla="*/ 0 h 6858000"/>
              <a:gd name="connsiteX1" fmla="*/ 6264147 w 6264147"/>
              <a:gd name="connsiteY1" fmla="*/ 0 h 6858000"/>
              <a:gd name="connsiteX2" fmla="*/ 6264147 w 6264147"/>
              <a:gd name="connsiteY2" fmla="*/ 6858000 h 6858000"/>
              <a:gd name="connsiteX3" fmla="*/ 168147 w 6264147"/>
              <a:gd name="connsiteY3" fmla="*/ 6858000 h 6858000"/>
              <a:gd name="connsiteX4" fmla="*/ 726947 w 6264147"/>
              <a:gd name="connsiteY4" fmla="*/ 3594099 h 6858000"/>
              <a:gd name="connsiteX5" fmla="*/ 168147 w 6264147"/>
              <a:gd name="connsiteY5" fmla="*/ 0 h 6858000"/>
              <a:gd name="connsiteX0" fmla="*/ 149117 w 6245117"/>
              <a:gd name="connsiteY0" fmla="*/ 0 h 6858000"/>
              <a:gd name="connsiteX1" fmla="*/ 6245117 w 6245117"/>
              <a:gd name="connsiteY1" fmla="*/ 0 h 6858000"/>
              <a:gd name="connsiteX2" fmla="*/ 6245117 w 6245117"/>
              <a:gd name="connsiteY2" fmla="*/ 6858000 h 6858000"/>
              <a:gd name="connsiteX3" fmla="*/ 149117 w 6245117"/>
              <a:gd name="connsiteY3" fmla="*/ 6858000 h 6858000"/>
              <a:gd name="connsiteX4" fmla="*/ 707917 w 6245117"/>
              <a:gd name="connsiteY4" fmla="*/ 3594099 h 6858000"/>
              <a:gd name="connsiteX5" fmla="*/ 149117 w 6245117"/>
              <a:gd name="connsiteY5" fmla="*/ 0 h 6858000"/>
              <a:gd name="connsiteX0" fmla="*/ 218579 w 6314579"/>
              <a:gd name="connsiteY0" fmla="*/ 0 h 6858000"/>
              <a:gd name="connsiteX1" fmla="*/ 6314579 w 6314579"/>
              <a:gd name="connsiteY1" fmla="*/ 0 h 6858000"/>
              <a:gd name="connsiteX2" fmla="*/ 6314579 w 6314579"/>
              <a:gd name="connsiteY2" fmla="*/ 6858000 h 6858000"/>
              <a:gd name="connsiteX3" fmla="*/ 218579 w 6314579"/>
              <a:gd name="connsiteY3" fmla="*/ 6858000 h 6858000"/>
              <a:gd name="connsiteX4" fmla="*/ 777379 w 6314579"/>
              <a:gd name="connsiteY4" fmla="*/ 3594099 h 6858000"/>
              <a:gd name="connsiteX5" fmla="*/ 218579 w 6314579"/>
              <a:gd name="connsiteY5" fmla="*/ 0 h 6858000"/>
              <a:gd name="connsiteX0" fmla="*/ 1206500 w 6096000"/>
              <a:gd name="connsiteY0" fmla="*/ 0 h 6883400"/>
              <a:gd name="connsiteX1" fmla="*/ 6096000 w 6096000"/>
              <a:gd name="connsiteY1" fmla="*/ 25400 h 6883400"/>
              <a:gd name="connsiteX2" fmla="*/ 6096000 w 6096000"/>
              <a:gd name="connsiteY2" fmla="*/ 6883400 h 6883400"/>
              <a:gd name="connsiteX3" fmla="*/ 0 w 6096000"/>
              <a:gd name="connsiteY3" fmla="*/ 6883400 h 6883400"/>
              <a:gd name="connsiteX4" fmla="*/ 558800 w 6096000"/>
              <a:gd name="connsiteY4" fmla="*/ 3619499 h 6883400"/>
              <a:gd name="connsiteX5" fmla="*/ 1206500 w 6096000"/>
              <a:gd name="connsiteY5" fmla="*/ 0 h 6883400"/>
              <a:gd name="connsiteX0" fmla="*/ 1206500 w 6096000"/>
              <a:gd name="connsiteY0" fmla="*/ 0 h 6883400"/>
              <a:gd name="connsiteX1" fmla="*/ 6096000 w 6096000"/>
              <a:gd name="connsiteY1" fmla="*/ 25400 h 6883400"/>
              <a:gd name="connsiteX2" fmla="*/ 6096000 w 6096000"/>
              <a:gd name="connsiteY2" fmla="*/ 6883400 h 6883400"/>
              <a:gd name="connsiteX3" fmla="*/ 0 w 6096000"/>
              <a:gd name="connsiteY3" fmla="*/ 6883400 h 6883400"/>
              <a:gd name="connsiteX4" fmla="*/ 558800 w 6096000"/>
              <a:gd name="connsiteY4" fmla="*/ 3619499 h 6883400"/>
              <a:gd name="connsiteX5" fmla="*/ 1206500 w 6096000"/>
              <a:gd name="connsiteY5" fmla="*/ 0 h 6883400"/>
              <a:gd name="connsiteX0" fmla="*/ 1323990 w 6213490"/>
              <a:gd name="connsiteY0" fmla="*/ 0 h 6883400"/>
              <a:gd name="connsiteX1" fmla="*/ 6213490 w 6213490"/>
              <a:gd name="connsiteY1" fmla="*/ 25400 h 6883400"/>
              <a:gd name="connsiteX2" fmla="*/ 6213490 w 6213490"/>
              <a:gd name="connsiteY2" fmla="*/ 6883400 h 6883400"/>
              <a:gd name="connsiteX3" fmla="*/ 117490 w 6213490"/>
              <a:gd name="connsiteY3" fmla="*/ 6883400 h 6883400"/>
              <a:gd name="connsiteX4" fmla="*/ 676290 w 6213490"/>
              <a:gd name="connsiteY4" fmla="*/ 3619499 h 6883400"/>
              <a:gd name="connsiteX5" fmla="*/ 1323990 w 6213490"/>
              <a:gd name="connsiteY5" fmla="*/ 0 h 6883400"/>
              <a:gd name="connsiteX0" fmla="*/ 1272536 w 6162036"/>
              <a:gd name="connsiteY0" fmla="*/ 0 h 6883400"/>
              <a:gd name="connsiteX1" fmla="*/ 6162036 w 6162036"/>
              <a:gd name="connsiteY1" fmla="*/ 25400 h 6883400"/>
              <a:gd name="connsiteX2" fmla="*/ 6162036 w 6162036"/>
              <a:gd name="connsiteY2" fmla="*/ 6883400 h 6883400"/>
              <a:gd name="connsiteX3" fmla="*/ 66036 w 6162036"/>
              <a:gd name="connsiteY3" fmla="*/ 6883400 h 6883400"/>
              <a:gd name="connsiteX4" fmla="*/ 624836 w 6162036"/>
              <a:gd name="connsiteY4" fmla="*/ 3619499 h 6883400"/>
              <a:gd name="connsiteX5" fmla="*/ 1272536 w 6162036"/>
              <a:gd name="connsiteY5" fmla="*/ 0 h 6883400"/>
              <a:gd name="connsiteX0" fmla="*/ 1206500 w 6096000"/>
              <a:gd name="connsiteY0" fmla="*/ 0 h 6883400"/>
              <a:gd name="connsiteX1" fmla="*/ 6096000 w 6096000"/>
              <a:gd name="connsiteY1" fmla="*/ 25400 h 6883400"/>
              <a:gd name="connsiteX2" fmla="*/ 6096000 w 6096000"/>
              <a:gd name="connsiteY2" fmla="*/ 6883400 h 6883400"/>
              <a:gd name="connsiteX3" fmla="*/ 0 w 6096000"/>
              <a:gd name="connsiteY3" fmla="*/ 6883400 h 6883400"/>
              <a:gd name="connsiteX4" fmla="*/ 558800 w 6096000"/>
              <a:gd name="connsiteY4" fmla="*/ 3619499 h 6883400"/>
              <a:gd name="connsiteX5" fmla="*/ 1206500 w 6096000"/>
              <a:gd name="connsiteY5" fmla="*/ 0 h 6883400"/>
              <a:gd name="connsiteX0" fmla="*/ 4164853 w 6096000"/>
              <a:gd name="connsiteY0" fmla="*/ 0 h 6865470"/>
              <a:gd name="connsiteX1" fmla="*/ 6096000 w 6096000"/>
              <a:gd name="connsiteY1" fmla="*/ 7470 h 6865470"/>
              <a:gd name="connsiteX2" fmla="*/ 6096000 w 6096000"/>
              <a:gd name="connsiteY2" fmla="*/ 6865470 h 6865470"/>
              <a:gd name="connsiteX3" fmla="*/ 0 w 6096000"/>
              <a:gd name="connsiteY3" fmla="*/ 6865470 h 6865470"/>
              <a:gd name="connsiteX4" fmla="*/ 558800 w 6096000"/>
              <a:gd name="connsiteY4" fmla="*/ 3601569 h 6865470"/>
              <a:gd name="connsiteX5" fmla="*/ 4164853 w 6096000"/>
              <a:gd name="connsiteY5" fmla="*/ 0 h 6865470"/>
              <a:gd name="connsiteX0" fmla="*/ 4164853 w 6149788"/>
              <a:gd name="connsiteY0" fmla="*/ 0 h 6865470"/>
              <a:gd name="connsiteX1" fmla="*/ 6149788 w 6149788"/>
              <a:gd name="connsiteY1" fmla="*/ 1298388 h 6865470"/>
              <a:gd name="connsiteX2" fmla="*/ 6096000 w 6149788"/>
              <a:gd name="connsiteY2" fmla="*/ 6865470 h 6865470"/>
              <a:gd name="connsiteX3" fmla="*/ 0 w 6149788"/>
              <a:gd name="connsiteY3" fmla="*/ 6865470 h 6865470"/>
              <a:gd name="connsiteX4" fmla="*/ 558800 w 6149788"/>
              <a:gd name="connsiteY4" fmla="*/ 3601569 h 6865470"/>
              <a:gd name="connsiteX5" fmla="*/ 4164853 w 6149788"/>
              <a:gd name="connsiteY5" fmla="*/ 0 h 6865470"/>
              <a:gd name="connsiteX0" fmla="*/ 4039347 w 6149788"/>
              <a:gd name="connsiteY0" fmla="*/ 216647 h 5567082"/>
              <a:gd name="connsiteX1" fmla="*/ 6149788 w 6149788"/>
              <a:gd name="connsiteY1" fmla="*/ 0 h 5567082"/>
              <a:gd name="connsiteX2" fmla="*/ 6096000 w 6149788"/>
              <a:gd name="connsiteY2" fmla="*/ 5567082 h 5567082"/>
              <a:gd name="connsiteX3" fmla="*/ 0 w 6149788"/>
              <a:gd name="connsiteY3" fmla="*/ 5567082 h 5567082"/>
              <a:gd name="connsiteX4" fmla="*/ 558800 w 6149788"/>
              <a:gd name="connsiteY4" fmla="*/ 2303181 h 5567082"/>
              <a:gd name="connsiteX5" fmla="*/ 4039347 w 6149788"/>
              <a:gd name="connsiteY5" fmla="*/ 216647 h 5567082"/>
              <a:gd name="connsiteX0" fmla="*/ 4039347 w 6149788"/>
              <a:gd name="connsiteY0" fmla="*/ 216647 h 5567082"/>
              <a:gd name="connsiteX1" fmla="*/ 6149788 w 6149788"/>
              <a:gd name="connsiteY1" fmla="*/ 0 h 5567082"/>
              <a:gd name="connsiteX2" fmla="*/ 6096000 w 6149788"/>
              <a:gd name="connsiteY2" fmla="*/ 5567082 h 5567082"/>
              <a:gd name="connsiteX3" fmla="*/ 0 w 6149788"/>
              <a:gd name="connsiteY3" fmla="*/ 5567082 h 5567082"/>
              <a:gd name="connsiteX4" fmla="*/ 1455271 w 6149788"/>
              <a:gd name="connsiteY4" fmla="*/ 2607981 h 5567082"/>
              <a:gd name="connsiteX5" fmla="*/ 4039347 w 6149788"/>
              <a:gd name="connsiteY5" fmla="*/ 216647 h 5567082"/>
              <a:gd name="connsiteX0" fmla="*/ 8261723 w 10372164"/>
              <a:gd name="connsiteY0" fmla="*/ 216647 h 5710517"/>
              <a:gd name="connsiteX1" fmla="*/ 10372164 w 10372164"/>
              <a:gd name="connsiteY1" fmla="*/ 0 h 5710517"/>
              <a:gd name="connsiteX2" fmla="*/ 10318376 w 10372164"/>
              <a:gd name="connsiteY2" fmla="*/ 5567082 h 5710517"/>
              <a:gd name="connsiteX3" fmla="*/ 0 w 10372164"/>
              <a:gd name="connsiteY3" fmla="*/ 5710517 h 5710517"/>
              <a:gd name="connsiteX4" fmla="*/ 5677647 w 10372164"/>
              <a:gd name="connsiteY4" fmla="*/ 2607981 h 5710517"/>
              <a:gd name="connsiteX5" fmla="*/ 8261723 w 10372164"/>
              <a:gd name="connsiteY5" fmla="*/ 216647 h 5710517"/>
              <a:gd name="connsiteX0" fmla="*/ 8261723 w 10372164"/>
              <a:gd name="connsiteY0" fmla="*/ 216647 h 5710517"/>
              <a:gd name="connsiteX1" fmla="*/ 10372164 w 10372164"/>
              <a:gd name="connsiteY1" fmla="*/ 0 h 5710517"/>
              <a:gd name="connsiteX2" fmla="*/ 10318376 w 10372164"/>
              <a:gd name="connsiteY2" fmla="*/ 5567082 h 5710517"/>
              <a:gd name="connsiteX3" fmla="*/ 0 w 10372164"/>
              <a:gd name="connsiteY3" fmla="*/ 5710517 h 5710517"/>
              <a:gd name="connsiteX4" fmla="*/ 5677647 w 10372164"/>
              <a:gd name="connsiteY4" fmla="*/ 2607981 h 5710517"/>
              <a:gd name="connsiteX5" fmla="*/ 8261723 w 10372164"/>
              <a:gd name="connsiteY5" fmla="*/ 216647 h 5710517"/>
              <a:gd name="connsiteX0" fmla="*/ 8261723 w 10372164"/>
              <a:gd name="connsiteY0" fmla="*/ 216647 h 5710517"/>
              <a:gd name="connsiteX1" fmla="*/ 10372164 w 10372164"/>
              <a:gd name="connsiteY1" fmla="*/ 0 h 5710517"/>
              <a:gd name="connsiteX2" fmla="*/ 10318376 w 10372164"/>
              <a:gd name="connsiteY2" fmla="*/ 5567082 h 5710517"/>
              <a:gd name="connsiteX3" fmla="*/ 0 w 10372164"/>
              <a:gd name="connsiteY3" fmla="*/ 5710517 h 5710517"/>
              <a:gd name="connsiteX4" fmla="*/ 5677647 w 10372164"/>
              <a:gd name="connsiteY4" fmla="*/ 2607981 h 5710517"/>
              <a:gd name="connsiteX5" fmla="*/ 8261723 w 10372164"/>
              <a:gd name="connsiteY5" fmla="*/ 216647 h 5710517"/>
              <a:gd name="connsiteX0" fmla="*/ 8261723 w 10372164"/>
              <a:gd name="connsiteY0" fmla="*/ 275752 h 5769622"/>
              <a:gd name="connsiteX1" fmla="*/ 10372164 w 10372164"/>
              <a:gd name="connsiteY1" fmla="*/ 59105 h 5769622"/>
              <a:gd name="connsiteX2" fmla="*/ 10318376 w 10372164"/>
              <a:gd name="connsiteY2" fmla="*/ 5626187 h 5769622"/>
              <a:gd name="connsiteX3" fmla="*/ 0 w 10372164"/>
              <a:gd name="connsiteY3" fmla="*/ 5769622 h 5769622"/>
              <a:gd name="connsiteX4" fmla="*/ 5310094 w 10372164"/>
              <a:gd name="connsiteY4" fmla="*/ 3106357 h 5769622"/>
              <a:gd name="connsiteX5" fmla="*/ 8261723 w 10372164"/>
              <a:gd name="connsiteY5" fmla="*/ 275752 h 5769622"/>
              <a:gd name="connsiteX0" fmla="*/ 8261723 w 10372164"/>
              <a:gd name="connsiteY0" fmla="*/ 275752 h 5769622"/>
              <a:gd name="connsiteX1" fmla="*/ 10372164 w 10372164"/>
              <a:gd name="connsiteY1" fmla="*/ 59105 h 5769622"/>
              <a:gd name="connsiteX2" fmla="*/ 10318376 w 10372164"/>
              <a:gd name="connsiteY2" fmla="*/ 5626187 h 5769622"/>
              <a:gd name="connsiteX3" fmla="*/ 0 w 10372164"/>
              <a:gd name="connsiteY3" fmla="*/ 5769622 h 5769622"/>
              <a:gd name="connsiteX4" fmla="*/ 5310094 w 10372164"/>
              <a:gd name="connsiteY4" fmla="*/ 3106357 h 5769622"/>
              <a:gd name="connsiteX5" fmla="*/ 8261723 w 10372164"/>
              <a:gd name="connsiteY5" fmla="*/ 275752 h 5769622"/>
              <a:gd name="connsiteX0" fmla="*/ 8261723 w 10372164"/>
              <a:gd name="connsiteY0" fmla="*/ 275752 h 5769622"/>
              <a:gd name="connsiteX1" fmla="*/ 10372164 w 10372164"/>
              <a:gd name="connsiteY1" fmla="*/ 59105 h 5769622"/>
              <a:gd name="connsiteX2" fmla="*/ 10318376 w 10372164"/>
              <a:gd name="connsiteY2" fmla="*/ 5626187 h 5769622"/>
              <a:gd name="connsiteX3" fmla="*/ 0 w 10372164"/>
              <a:gd name="connsiteY3" fmla="*/ 5769622 h 5769622"/>
              <a:gd name="connsiteX4" fmla="*/ 5310094 w 10372164"/>
              <a:gd name="connsiteY4" fmla="*/ 3106357 h 5769622"/>
              <a:gd name="connsiteX5" fmla="*/ 8261723 w 10372164"/>
              <a:gd name="connsiteY5" fmla="*/ 275752 h 5769622"/>
              <a:gd name="connsiteX0" fmla="*/ 8261723 w 10372164"/>
              <a:gd name="connsiteY0" fmla="*/ 311188 h 5805058"/>
              <a:gd name="connsiteX1" fmla="*/ 10372164 w 10372164"/>
              <a:gd name="connsiteY1" fmla="*/ 94541 h 5805058"/>
              <a:gd name="connsiteX2" fmla="*/ 10318376 w 10372164"/>
              <a:gd name="connsiteY2" fmla="*/ 5661623 h 5805058"/>
              <a:gd name="connsiteX3" fmla="*/ 0 w 10372164"/>
              <a:gd name="connsiteY3" fmla="*/ 5805058 h 5805058"/>
              <a:gd name="connsiteX4" fmla="*/ 6995459 w 10372164"/>
              <a:gd name="connsiteY4" fmla="*/ 3643816 h 5805058"/>
              <a:gd name="connsiteX5" fmla="*/ 8261723 w 10372164"/>
              <a:gd name="connsiteY5" fmla="*/ 311188 h 5805058"/>
              <a:gd name="connsiteX0" fmla="*/ 8261723 w 10372164"/>
              <a:gd name="connsiteY0" fmla="*/ 257126 h 5750996"/>
              <a:gd name="connsiteX1" fmla="*/ 10372164 w 10372164"/>
              <a:gd name="connsiteY1" fmla="*/ 40479 h 5750996"/>
              <a:gd name="connsiteX2" fmla="*/ 10318376 w 10372164"/>
              <a:gd name="connsiteY2" fmla="*/ 5607561 h 5750996"/>
              <a:gd name="connsiteX3" fmla="*/ 0 w 10372164"/>
              <a:gd name="connsiteY3" fmla="*/ 5750996 h 5750996"/>
              <a:gd name="connsiteX4" fmla="*/ 5605929 w 10372164"/>
              <a:gd name="connsiteY4" fmla="*/ 2818789 h 5750996"/>
              <a:gd name="connsiteX5" fmla="*/ 8261723 w 10372164"/>
              <a:gd name="connsiteY5" fmla="*/ 257126 h 5750996"/>
              <a:gd name="connsiteX0" fmla="*/ 8261723 w 10372164"/>
              <a:gd name="connsiteY0" fmla="*/ 257126 h 5750996"/>
              <a:gd name="connsiteX1" fmla="*/ 10372164 w 10372164"/>
              <a:gd name="connsiteY1" fmla="*/ 40479 h 5750996"/>
              <a:gd name="connsiteX2" fmla="*/ 10318376 w 10372164"/>
              <a:gd name="connsiteY2" fmla="*/ 5607561 h 5750996"/>
              <a:gd name="connsiteX3" fmla="*/ 0 w 10372164"/>
              <a:gd name="connsiteY3" fmla="*/ 5750996 h 5750996"/>
              <a:gd name="connsiteX4" fmla="*/ 5605929 w 10372164"/>
              <a:gd name="connsiteY4" fmla="*/ 2818789 h 5750996"/>
              <a:gd name="connsiteX5" fmla="*/ 8261723 w 10372164"/>
              <a:gd name="connsiteY5" fmla="*/ 257126 h 5750996"/>
              <a:gd name="connsiteX0" fmla="*/ 8261723 w 10372164"/>
              <a:gd name="connsiteY0" fmla="*/ 257126 h 5750996"/>
              <a:gd name="connsiteX1" fmla="*/ 10372164 w 10372164"/>
              <a:gd name="connsiteY1" fmla="*/ 40479 h 5750996"/>
              <a:gd name="connsiteX2" fmla="*/ 10318376 w 10372164"/>
              <a:gd name="connsiteY2" fmla="*/ 5607561 h 5750996"/>
              <a:gd name="connsiteX3" fmla="*/ 0 w 10372164"/>
              <a:gd name="connsiteY3" fmla="*/ 5750996 h 5750996"/>
              <a:gd name="connsiteX4" fmla="*/ 5605929 w 10372164"/>
              <a:gd name="connsiteY4" fmla="*/ 2818789 h 5750996"/>
              <a:gd name="connsiteX5" fmla="*/ 8261723 w 10372164"/>
              <a:gd name="connsiteY5" fmla="*/ 257126 h 5750996"/>
              <a:gd name="connsiteX0" fmla="*/ 8261723 w 10372164"/>
              <a:gd name="connsiteY0" fmla="*/ 257126 h 5750996"/>
              <a:gd name="connsiteX1" fmla="*/ 10372164 w 10372164"/>
              <a:gd name="connsiteY1" fmla="*/ 40479 h 5750996"/>
              <a:gd name="connsiteX2" fmla="*/ 10318376 w 10372164"/>
              <a:gd name="connsiteY2" fmla="*/ 5607561 h 5750996"/>
              <a:gd name="connsiteX3" fmla="*/ 0 w 10372164"/>
              <a:gd name="connsiteY3" fmla="*/ 5750996 h 5750996"/>
              <a:gd name="connsiteX4" fmla="*/ 5605929 w 10372164"/>
              <a:gd name="connsiteY4" fmla="*/ 2818789 h 5750996"/>
              <a:gd name="connsiteX5" fmla="*/ 8261723 w 10372164"/>
              <a:gd name="connsiteY5" fmla="*/ 257126 h 5750996"/>
              <a:gd name="connsiteX0" fmla="*/ 8261723 w 10372164"/>
              <a:gd name="connsiteY0" fmla="*/ 216647 h 5710517"/>
              <a:gd name="connsiteX1" fmla="*/ 10372164 w 10372164"/>
              <a:gd name="connsiteY1" fmla="*/ 0 h 5710517"/>
              <a:gd name="connsiteX2" fmla="*/ 10318376 w 10372164"/>
              <a:gd name="connsiteY2" fmla="*/ 5567082 h 5710517"/>
              <a:gd name="connsiteX3" fmla="*/ 0 w 10372164"/>
              <a:gd name="connsiteY3" fmla="*/ 5710517 h 5710517"/>
              <a:gd name="connsiteX4" fmla="*/ 5605929 w 10372164"/>
              <a:gd name="connsiteY4" fmla="*/ 2778310 h 5710517"/>
              <a:gd name="connsiteX5" fmla="*/ 8261723 w 10372164"/>
              <a:gd name="connsiteY5" fmla="*/ 216647 h 5710517"/>
              <a:gd name="connsiteX0" fmla="*/ 8261723 w 10372164"/>
              <a:gd name="connsiteY0" fmla="*/ 217911 h 5711781"/>
              <a:gd name="connsiteX1" fmla="*/ 10372164 w 10372164"/>
              <a:gd name="connsiteY1" fmla="*/ 1264 h 5711781"/>
              <a:gd name="connsiteX2" fmla="*/ 10318376 w 10372164"/>
              <a:gd name="connsiteY2" fmla="*/ 5568346 h 5711781"/>
              <a:gd name="connsiteX3" fmla="*/ 0 w 10372164"/>
              <a:gd name="connsiteY3" fmla="*/ 5711781 h 5711781"/>
              <a:gd name="connsiteX4" fmla="*/ 5605929 w 10372164"/>
              <a:gd name="connsiteY4" fmla="*/ 2779574 h 5711781"/>
              <a:gd name="connsiteX5" fmla="*/ 8261723 w 10372164"/>
              <a:gd name="connsiteY5" fmla="*/ 217911 h 5711781"/>
              <a:gd name="connsiteX0" fmla="*/ 8261723 w 10381129"/>
              <a:gd name="connsiteY0" fmla="*/ 221611 h 5715481"/>
              <a:gd name="connsiteX1" fmla="*/ 10381129 w 10381129"/>
              <a:gd name="connsiteY1" fmla="*/ 85646 h 5715481"/>
              <a:gd name="connsiteX2" fmla="*/ 10318376 w 10381129"/>
              <a:gd name="connsiteY2" fmla="*/ 5572046 h 5715481"/>
              <a:gd name="connsiteX3" fmla="*/ 0 w 10381129"/>
              <a:gd name="connsiteY3" fmla="*/ 5715481 h 5715481"/>
              <a:gd name="connsiteX4" fmla="*/ 5605929 w 10381129"/>
              <a:gd name="connsiteY4" fmla="*/ 2783274 h 5715481"/>
              <a:gd name="connsiteX5" fmla="*/ 8261723 w 10381129"/>
              <a:gd name="connsiteY5" fmla="*/ 221611 h 5715481"/>
              <a:gd name="connsiteX0" fmla="*/ 7831417 w 10381129"/>
              <a:gd name="connsiteY0" fmla="*/ 422835 h 5629835"/>
              <a:gd name="connsiteX1" fmla="*/ 10381129 w 10381129"/>
              <a:gd name="connsiteY1" fmla="*/ 0 h 5629835"/>
              <a:gd name="connsiteX2" fmla="*/ 10318376 w 10381129"/>
              <a:gd name="connsiteY2" fmla="*/ 5486400 h 5629835"/>
              <a:gd name="connsiteX3" fmla="*/ 0 w 10381129"/>
              <a:gd name="connsiteY3" fmla="*/ 5629835 h 5629835"/>
              <a:gd name="connsiteX4" fmla="*/ 5605929 w 10381129"/>
              <a:gd name="connsiteY4" fmla="*/ 2697628 h 5629835"/>
              <a:gd name="connsiteX5" fmla="*/ 7831417 w 10381129"/>
              <a:gd name="connsiteY5" fmla="*/ 422835 h 5629835"/>
              <a:gd name="connsiteX0" fmla="*/ 7741770 w 10381129"/>
              <a:gd name="connsiteY0" fmla="*/ 386976 h 5629835"/>
              <a:gd name="connsiteX1" fmla="*/ 10381129 w 10381129"/>
              <a:gd name="connsiteY1" fmla="*/ 0 h 5629835"/>
              <a:gd name="connsiteX2" fmla="*/ 10318376 w 10381129"/>
              <a:gd name="connsiteY2" fmla="*/ 5486400 h 5629835"/>
              <a:gd name="connsiteX3" fmla="*/ 0 w 10381129"/>
              <a:gd name="connsiteY3" fmla="*/ 5629835 h 5629835"/>
              <a:gd name="connsiteX4" fmla="*/ 5605929 w 10381129"/>
              <a:gd name="connsiteY4" fmla="*/ 2697628 h 5629835"/>
              <a:gd name="connsiteX5" fmla="*/ 7741770 w 10381129"/>
              <a:gd name="connsiteY5" fmla="*/ 386976 h 5629835"/>
              <a:gd name="connsiteX0" fmla="*/ 7741770 w 10381129"/>
              <a:gd name="connsiteY0" fmla="*/ 386976 h 5629835"/>
              <a:gd name="connsiteX1" fmla="*/ 10381129 w 10381129"/>
              <a:gd name="connsiteY1" fmla="*/ 0 h 5629835"/>
              <a:gd name="connsiteX2" fmla="*/ 10318376 w 10381129"/>
              <a:gd name="connsiteY2" fmla="*/ 5486400 h 5629835"/>
              <a:gd name="connsiteX3" fmla="*/ 0 w 10381129"/>
              <a:gd name="connsiteY3" fmla="*/ 5629835 h 5629835"/>
              <a:gd name="connsiteX4" fmla="*/ 5605929 w 10381129"/>
              <a:gd name="connsiteY4" fmla="*/ 2697628 h 5629835"/>
              <a:gd name="connsiteX5" fmla="*/ 7741770 w 10381129"/>
              <a:gd name="connsiteY5" fmla="*/ 386976 h 5629835"/>
              <a:gd name="connsiteX0" fmla="*/ 7741770 w 10381129"/>
              <a:gd name="connsiteY0" fmla="*/ 386976 h 5629835"/>
              <a:gd name="connsiteX1" fmla="*/ 10381129 w 10381129"/>
              <a:gd name="connsiteY1" fmla="*/ 0 h 5629835"/>
              <a:gd name="connsiteX2" fmla="*/ 10318376 w 10381129"/>
              <a:gd name="connsiteY2" fmla="*/ 5486400 h 5629835"/>
              <a:gd name="connsiteX3" fmla="*/ 0 w 10381129"/>
              <a:gd name="connsiteY3" fmla="*/ 5629835 h 5629835"/>
              <a:gd name="connsiteX4" fmla="*/ 5605929 w 10381129"/>
              <a:gd name="connsiteY4" fmla="*/ 2697628 h 5629835"/>
              <a:gd name="connsiteX5" fmla="*/ 7741770 w 10381129"/>
              <a:gd name="connsiteY5" fmla="*/ 386976 h 5629835"/>
              <a:gd name="connsiteX0" fmla="*/ 7741770 w 10381129"/>
              <a:gd name="connsiteY0" fmla="*/ 386976 h 5629835"/>
              <a:gd name="connsiteX1" fmla="*/ 10381129 w 10381129"/>
              <a:gd name="connsiteY1" fmla="*/ 0 h 5629835"/>
              <a:gd name="connsiteX2" fmla="*/ 10318376 w 10381129"/>
              <a:gd name="connsiteY2" fmla="*/ 5486400 h 5629835"/>
              <a:gd name="connsiteX3" fmla="*/ 0 w 10381129"/>
              <a:gd name="connsiteY3" fmla="*/ 5629835 h 5629835"/>
              <a:gd name="connsiteX4" fmla="*/ 5605929 w 10381129"/>
              <a:gd name="connsiteY4" fmla="*/ 2697628 h 5629835"/>
              <a:gd name="connsiteX5" fmla="*/ 7741770 w 10381129"/>
              <a:gd name="connsiteY5" fmla="*/ 386976 h 5629835"/>
              <a:gd name="connsiteX0" fmla="*/ 7768664 w 10381129"/>
              <a:gd name="connsiteY0" fmla="*/ 449729 h 5629835"/>
              <a:gd name="connsiteX1" fmla="*/ 10381129 w 10381129"/>
              <a:gd name="connsiteY1" fmla="*/ 0 h 5629835"/>
              <a:gd name="connsiteX2" fmla="*/ 10318376 w 10381129"/>
              <a:gd name="connsiteY2" fmla="*/ 5486400 h 5629835"/>
              <a:gd name="connsiteX3" fmla="*/ 0 w 10381129"/>
              <a:gd name="connsiteY3" fmla="*/ 5629835 h 5629835"/>
              <a:gd name="connsiteX4" fmla="*/ 5605929 w 10381129"/>
              <a:gd name="connsiteY4" fmla="*/ 2697628 h 5629835"/>
              <a:gd name="connsiteX5" fmla="*/ 7768664 w 10381129"/>
              <a:gd name="connsiteY5" fmla="*/ 449729 h 5629835"/>
              <a:gd name="connsiteX0" fmla="*/ 7768664 w 10381129"/>
              <a:gd name="connsiteY0" fmla="*/ 449729 h 5629835"/>
              <a:gd name="connsiteX1" fmla="*/ 10381129 w 10381129"/>
              <a:gd name="connsiteY1" fmla="*/ 0 h 5629835"/>
              <a:gd name="connsiteX2" fmla="*/ 10318376 w 10381129"/>
              <a:gd name="connsiteY2" fmla="*/ 5486400 h 5629835"/>
              <a:gd name="connsiteX3" fmla="*/ 0 w 10381129"/>
              <a:gd name="connsiteY3" fmla="*/ 5629835 h 5629835"/>
              <a:gd name="connsiteX4" fmla="*/ 5605929 w 10381129"/>
              <a:gd name="connsiteY4" fmla="*/ 2697628 h 5629835"/>
              <a:gd name="connsiteX5" fmla="*/ 7768664 w 10381129"/>
              <a:gd name="connsiteY5" fmla="*/ 449729 h 5629835"/>
              <a:gd name="connsiteX0" fmla="*/ 7768664 w 10381129"/>
              <a:gd name="connsiteY0" fmla="*/ 449729 h 5629835"/>
              <a:gd name="connsiteX1" fmla="*/ 10381129 w 10381129"/>
              <a:gd name="connsiteY1" fmla="*/ 0 h 5629835"/>
              <a:gd name="connsiteX2" fmla="*/ 10318376 w 10381129"/>
              <a:gd name="connsiteY2" fmla="*/ 5486400 h 5629835"/>
              <a:gd name="connsiteX3" fmla="*/ 0 w 10381129"/>
              <a:gd name="connsiteY3" fmla="*/ 5629835 h 5629835"/>
              <a:gd name="connsiteX4" fmla="*/ 5605929 w 10381129"/>
              <a:gd name="connsiteY4" fmla="*/ 2697628 h 5629835"/>
              <a:gd name="connsiteX5" fmla="*/ 7768664 w 10381129"/>
              <a:gd name="connsiteY5" fmla="*/ 449729 h 5629835"/>
              <a:gd name="connsiteX0" fmla="*/ 7903134 w 10381129"/>
              <a:gd name="connsiteY0" fmla="*/ 378011 h 5629835"/>
              <a:gd name="connsiteX1" fmla="*/ 10381129 w 10381129"/>
              <a:gd name="connsiteY1" fmla="*/ 0 h 5629835"/>
              <a:gd name="connsiteX2" fmla="*/ 10318376 w 10381129"/>
              <a:gd name="connsiteY2" fmla="*/ 5486400 h 5629835"/>
              <a:gd name="connsiteX3" fmla="*/ 0 w 10381129"/>
              <a:gd name="connsiteY3" fmla="*/ 5629835 h 5629835"/>
              <a:gd name="connsiteX4" fmla="*/ 5605929 w 10381129"/>
              <a:gd name="connsiteY4" fmla="*/ 2697628 h 5629835"/>
              <a:gd name="connsiteX5" fmla="*/ 7903134 w 10381129"/>
              <a:gd name="connsiteY5" fmla="*/ 378011 h 5629835"/>
              <a:gd name="connsiteX0" fmla="*/ 7903134 w 10381129"/>
              <a:gd name="connsiteY0" fmla="*/ 378011 h 5629835"/>
              <a:gd name="connsiteX1" fmla="*/ 10381129 w 10381129"/>
              <a:gd name="connsiteY1" fmla="*/ 0 h 5629835"/>
              <a:gd name="connsiteX2" fmla="*/ 10318376 w 10381129"/>
              <a:gd name="connsiteY2" fmla="*/ 5486400 h 5629835"/>
              <a:gd name="connsiteX3" fmla="*/ 0 w 10381129"/>
              <a:gd name="connsiteY3" fmla="*/ 5629835 h 5629835"/>
              <a:gd name="connsiteX4" fmla="*/ 5588000 w 10381129"/>
              <a:gd name="connsiteY4" fmla="*/ 2643840 h 5629835"/>
              <a:gd name="connsiteX5" fmla="*/ 7903134 w 10381129"/>
              <a:gd name="connsiteY5" fmla="*/ 378011 h 5629835"/>
              <a:gd name="connsiteX0" fmla="*/ 7903134 w 10381129"/>
              <a:gd name="connsiteY0" fmla="*/ 378011 h 5629835"/>
              <a:gd name="connsiteX1" fmla="*/ 10381129 w 10381129"/>
              <a:gd name="connsiteY1" fmla="*/ 0 h 5629835"/>
              <a:gd name="connsiteX2" fmla="*/ 10318376 w 10381129"/>
              <a:gd name="connsiteY2" fmla="*/ 5486400 h 5629835"/>
              <a:gd name="connsiteX3" fmla="*/ 0 w 10381129"/>
              <a:gd name="connsiteY3" fmla="*/ 5629835 h 5629835"/>
              <a:gd name="connsiteX4" fmla="*/ 5668682 w 10381129"/>
              <a:gd name="connsiteY4" fmla="*/ 2742451 h 5629835"/>
              <a:gd name="connsiteX5" fmla="*/ 7903134 w 10381129"/>
              <a:gd name="connsiteY5" fmla="*/ 378011 h 5629835"/>
              <a:gd name="connsiteX0" fmla="*/ 7903134 w 10381129"/>
              <a:gd name="connsiteY0" fmla="*/ 378011 h 5629835"/>
              <a:gd name="connsiteX1" fmla="*/ 10381129 w 10381129"/>
              <a:gd name="connsiteY1" fmla="*/ 0 h 5629835"/>
              <a:gd name="connsiteX2" fmla="*/ 10318376 w 10381129"/>
              <a:gd name="connsiteY2" fmla="*/ 5486400 h 5629835"/>
              <a:gd name="connsiteX3" fmla="*/ 0 w 10381129"/>
              <a:gd name="connsiteY3" fmla="*/ 5629835 h 5629835"/>
              <a:gd name="connsiteX4" fmla="*/ 5668682 w 10381129"/>
              <a:gd name="connsiteY4" fmla="*/ 2742451 h 5629835"/>
              <a:gd name="connsiteX5" fmla="*/ 7903134 w 10381129"/>
              <a:gd name="connsiteY5" fmla="*/ 378011 h 5629835"/>
              <a:gd name="connsiteX0" fmla="*/ 7903134 w 10372165"/>
              <a:gd name="connsiteY0" fmla="*/ 297329 h 5549153"/>
              <a:gd name="connsiteX1" fmla="*/ 10372165 w 10372165"/>
              <a:gd name="connsiteY1" fmla="*/ 0 h 5549153"/>
              <a:gd name="connsiteX2" fmla="*/ 10318376 w 10372165"/>
              <a:gd name="connsiteY2" fmla="*/ 5405718 h 5549153"/>
              <a:gd name="connsiteX3" fmla="*/ 0 w 10372165"/>
              <a:gd name="connsiteY3" fmla="*/ 5549153 h 5549153"/>
              <a:gd name="connsiteX4" fmla="*/ 5668682 w 10372165"/>
              <a:gd name="connsiteY4" fmla="*/ 2661769 h 5549153"/>
              <a:gd name="connsiteX5" fmla="*/ 7903134 w 10372165"/>
              <a:gd name="connsiteY5" fmla="*/ 297329 h 5549153"/>
              <a:gd name="connsiteX0" fmla="*/ 7903134 w 10372165"/>
              <a:gd name="connsiteY0" fmla="*/ 328002 h 5579826"/>
              <a:gd name="connsiteX1" fmla="*/ 10372165 w 10372165"/>
              <a:gd name="connsiteY1" fmla="*/ 30673 h 5579826"/>
              <a:gd name="connsiteX2" fmla="*/ 10318376 w 10372165"/>
              <a:gd name="connsiteY2" fmla="*/ 5436391 h 5579826"/>
              <a:gd name="connsiteX3" fmla="*/ 0 w 10372165"/>
              <a:gd name="connsiteY3" fmla="*/ 5579826 h 5579826"/>
              <a:gd name="connsiteX4" fmla="*/ 5668682 w 10372165"/>
              <a:gd name="connsiteY4" fmla="*/ 2692442 h 5579826"/>
              <a:gd name="connsiteX5" fmla="*/ 7903134 w 10372165"/>
              <a:gd name="connsiteY5" fmla="*/ 328002 h 5579826"/>
              <a:gd name="connsiteX0" fmla="*/ 7903134 w 10372165"/>
              <a:gd name="connsiteY0" fmla="*/ 300996 h 5552820"/>
              <a:gd name="connsiteX1" fmla="*/ 10372165 w 10372165"/>
              <a:gd name="connsiteY1" fmla="*/ 3667 h 5552820"/>
              <a:gd name="connsiteX2" fmla="*/ 10318376 w 10372165"/>
              <a:gd name="connsiteY2" fmla="*/ 5409385 h 5552820"/>
              <a:gd name="connsiteX3" fmla="*/ 0 w 10372165"/>
              <a:gd name="connsiteY3" fmla="*/ 5552820 h 5552820"/>
              <a:gd name="connsiteX4" fmla="*/ 5668682 w 10372165"/>
              <a:gd name="connsiteY4" fmla="*/ 2665436 h 5552820"/>
              <a:gd name="connsiteX5" fmla="*/ 7903134 w 10372165"/>
              <a:gd name="connsiteY5" fmla="*/ 300996 h 5552820"/>
              <a:gd name="connsiteX0" fmla="*/ 7903134 w 10372165"/>
              <a:gd name="connsiteY0" fmla="*/ 331906 h 5583730"/>
              <a:gd name="connsiteX1" fmla="*/ 10372165 w 10372165"/>
              <a:gd name="connsiteY1" fmla="*/ 34577 h 5583730"/>
              <a:gd name="connsiteX2" fmla="*/ 10318376 w 10372165"/>
              <a:gd name="connsiteY2" fmla="*/ 5440295 h 5583730"/>
              <a:gd name="connsiteX3" fmla="*/ 0 w 10372165"/>
              <a:gd name="connsiteY3" fmla="*/ 5583730 h 5583730"/>
              <a:gd name="connsiteX4" fmla="*/ 5668682 w 10372165"/>
              <a:gd name="connsiteY4" fmla="*/ 2696346 h 5583730"/>
              <a:gd name="connsiteX5" fmla="*/ 7903134 w 10372165"/>
              <a:gd name="connsiteY5" fmla="*/ 331906 h 5583730"/>
              <a:gd name="connsiteX0" fmla="*/ 7903134 w 10372165"/>
              <a:gd name="connsiteY0" fmla="*/ 308638 h 5560462"/>
              <a:gd name="connsiteX1" fmla="*/ 10372165 w 10372165"/>
              <a:gd name="connsiteY1" fmla="*/ 11309 h 5560462"/>
              <a:gd name="connsiteX2" fmla="*/ 10318376 w 10372165"/>
              <a:gd name="connsiteY2" fmla="*/ 5417027 h 5560462"/>
              <a:gd name="connsiteX3" fmla="*/ 0 w 10372165"/>
              <a:gd name="connsiteY3" fmla="*/ 5560462 h 5560462"/>
              <a:gd name="connsiteX4" fmla="*/ 5668682 w 10372165"/>
              <a:gd name="connsiteY4" fmla="*/ 2673078 h 5560462"/>
              <a:gd name="connsiteX5" fmla="*/ 7903134 w 10372165"/>
              <a:gd name="connsiteY5" fmla="*/ 308638 h 556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72165" h="5560462">
                <a:moveTo>
                  <a:pt x="7903134" y="308638"/>
                </a:moveTo>
                <a:cubicBezTo>
                  <a:pt x="8687048" y="-134990"/>
                  <a:pt x="9543179" y="38701"/>
                  <a:pt x="10372165" y="11309"/>
                </a:cubicBezTo>
                <a:lnTo>
                  <a:pt x="10318376" y="5417027"/>
                </a:lnTo>
                <a:lnTo>
                  <a:pt x="0" y="5560462"/>
                </a:lnTo>
                <a:cubicBezTo>
                  <a:pt x="2603749" y="5216815"/>
                  <a:pt x="4728010" y="3745606"/>
                  <a:pt x="5668682" y="2673078"/>
                </a:cubicBezTo>
                <a:cubicBezTo>
                  <a:pt x="6609354" y="1600550"/>
                  <a:pt x="7119220" y="752266"/>
                  <a:pt x="7903134" y="308638"/>
                </a:cubicBezTo>
                <a:close/>
              </a:path>
            </a:pathLst>
          </a:custGeom>
          <a:ln>
            <a:noFill/>
          </a:ln>
        </p:spPr>
        <p:txBody>
          <a:bodyPr rIns="576000" anchor="ctr"/>
          <a:lstStyle>
            <a:lvl1pPr marL="0" marR="0" indent="0" algn="r" defTabSz="914400" rtl="0" eaLnBrk="1" fontAlgn="auto" latinLnBrk="0" hangingPunct="1">
              <a:lnSpc>
                <a:spcPct val="90000"/>
              </a:lnSpc>
              <a:spcBef>
                <a:spcPts val="1000"/>
              </a:spcBef>
              <a:spcAft>
                <a:spcPts val="0"/>
              </a:spcAft>
              <a:buClrTx/>
              <a:buSzTx/>
              <a:buFontTx/>
              <a:buNone/>
              <a:tabLst/>
              <a:defRPr b="1" i="0">
                <a:solidFill>
                  <a:schemeClr val="bg1"/>
                </a:solidFill>
                <a:latin typeface="Aktiv Grotesk Trial" panose="020B0504020202020204" pitchFamily="34" charset="0"/>
              </a:defRPr>
            </a:lvl1pPr>
          </a:lstStyle>
          <a:p>
            <a:pPr lvl="0"/>
            <a:r>
              <a:rPr lang="en-CH" dirty="0"/>
              <a:t>Click here to add image</a:t>
            </a:r>
          </a:p>
        </p:txBody>
      </p:sp>
      <p:sp>
        <p:nvSpPr>
          <p:cNvPr id="9" name="Freeform 8">
            <a:extLst>
              <a:ext uri="{FF2B5EF4-FFF2-40B4-BE49-F238E27FC236}">
                <a16:creationId xmlns:a16="http://schemas.microsoft.com/office/drawing/2014/main" id="{7505DBDE-E164-F242-9546-950037FE295D}"/>
              </a:ext>
            </a:extLst>
          </p:cNvPr>
          <p:cNvSpPr/>
          <p:nvPr userDrawn="1"/>
        </p:nvSpPr>
        <p:spPr>
          <a:xfrm>
            <a:off x="563034" y="1035491"/>
            <a:ext cx="11923971" cy="6061579"/>
          </a:xfrm>
          <a:custGeom>
            <a:avLst/>
            <a:gdLst>
              <a:gd name="connsiteX0" fmla="*/ 1371600 w 1371600"/>
              <a:gd name="connsiteY0" fmla="*/ 0 h 7289800"/>
              <a:gd name="connsiteX1" fmla="*/ 38100 w 1371600"/>
              <a:gd name="connsiteY1" fmla="*/ 1612900 h 7289800"/>
              <a:gd name="connsiteX2" fmla="*/ 495300 w 1371600"/>
              <a:gd name="connsiteY2" fmla="*/ 3835400 h 7289800"/>
              <a:gd name="connsiteX3" fmla="*/ 736600 w 1371600"/>
              <a:gd name="connsiteY3" fmla="*/ 4876800 h 7289800"/>
              <a:gd name="connsiteX4" fmla="*/ 0 w 1371600"/>
              <a:gd name="connsiteY4" fmla="*/ 7289800 h 7289800"/>
              <a:gd name="connsiteX0" fmla="*/ 1421538 w 1421538"/>
              <a:gd name="connsiteY0" fmla="*/ 0 h 7289800"/>
              <a:gd name="connsiteX1" fmla="*/ 88038 w 1421538"/>
              <a:gd name="connsiteY1" fmla="*/ 1612900 h 7289800"/>
              <a:gd name="connsiteX2" fmla="*/ 198874 w 1421538"/>
              <a:gd name="connsiteY2" fmla="*/ 3100766 h 7289800"/>
              <a:gd name="connsiteX3" fmla="*/ 786538 w 1421538"/>
              <a:gd name="connsiteY3" fmla="*/ 4876800 h 7289800"/>
              <a:gd name="connsiteX4" fmla="*/ 49938 w 1421538"/>
              <a:gd name="connsiteY4" fmla="*/ 7289800 h 7289800"/>
              <a:gd name="connsiteX0" fmla="*/ 1371600 w 1371600"/>
              <a:gd name="connsiteY0" fmla="*/ 0 h 7289800"/>
              <a:gd name="connsiteX1" fmla="*/ 38100 w 1371600"/>
              <a:gd name="connsiteY1" fmla="*/ 1612900 h 7289800"/>
              <a:gd name="connsiteX2" fmla="*/ 736600 w 1371600"/>
              <a:gd name="connsiteY2" fmla="*/ 4876800 h 7289800"/>
              <a:gd name="connsiteX3" fmla="*/ 0 w 1371600"/>
              <a:gd name="connsiteY3" fmla="*/ 7289800 h 7289800"/>
              <a:gd name="connsiteX0" fmla="*/ 1371600 w 1371600"/>
              <a:gd name="connsiteY0" fmla="*/ 0 h 7289800"/>
              <a:gd name="connsiteX1" fmla="*/ 38100 w 1371600"/>
              <a:gd name="connsiteY1" fmla="*/ 1612900 h 7289800"/>
              <a:gd name="connsiteX2" fmla="*/ 715818 w 1371600"/>
              <a:gd name="connsiteY2" fmla="*/ 4280778 h 7289800"/>
              <a:gd name="connsiteX3" fmla="*/ 0 w 1371600"/>
              <a:gd name="connsiteY3" fmla="*/ 7289800 h 7289800"/>
              <a:gd name="connsiteX0" fmla="*/ 1450779 w 1450779"/>
              <a:gd name="connsiteY0" fmla="*/ 0 h 7289800"/>
              <a:gd name="connsiteX1" fmla="*/ 117279 w 1450779"/>
              <a:gd name="connsiteY1" fmla="*/ 1612900 h 7289800"/>
              <a:gd name="connsiteX2" fmla="*/ 794997 w 1450779"/>
              <a:gd name="connsiteY2" fmla="*/ 4280778 h 7289800"/>
              <a:gd name="connsiteX3" fmla="*/ 79179 w 1450779"/>
              <a:gd name="connsiteY3" fmla="*/ 7289800 h 7289800"/>
              <a:gd name="connsiteX0" fmla="*/ 1371600 w 1371600"/>
              <a:gd name="connsiteY0" fmla="*/ 0 h 7289800"/>
              <a:gd name="connsiteX1" fmla="*/ 232064 w 1371600"/>
              <a:gd name="connsiteY1" fmla="*/ 1536665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3885740 h 7289800"/>
              <a:gd name="connsiteX3" fmla="*/ 0 w 1371600"/>
              <a:gd name="connsiteY3" fmla="*/ 7289800 h 7289800"/>
              <a:gd name="connsiteX0" fmla="*/ 1385004 w 1385004"/>
              <a:gd name="connsiteY0" fmla="*/ 0 h 7289800"/>
              <a:gd name="connsiteX1" fmla="*/ 9940 w 1385004"/>
              <a:gd name="connsiteY1" fmla="*/ 1709928 h 7289800"/>
              <a:gd name="connsiteX2" fmla="*/ 729222 w 1385004"/>
              <a:gd name="connsiteY2" fmla="*/ 3885740 h 7289800"/>
              <a:gd name="connsiteX3" fmla="*/ 13404 w 1385004"/>
              <a:gd name="connsiteY3" fmla="*/ 7289800 h 7289800"/>
              <a:gd name="connsiteX0" fmla="*/ 1460548 w 1460548"/>
              <a:gd name="connsiteY0" fmla="*/ 0 h 7289800"/>
              <a:gd name="connsiteX1" fmla="*/ 9284 w 1460548"/>
              <a:gd name="connsiteY1" fmla="*/ 1848538 h 7289800"/>
              <a:gd name="connsiteX2" fmla="*/ 804766 w 1460548"/>
              <a:gd name="connsiteY2" fmla="*/ 3885740 h 7289800"/>
              <a:gd name="connsiteX3" fmla="*/ 88948 w 1460548"/>
              <a:gd name="connsiteY3" fmla="*/ 7289800 h 7289800"/>
              <a:gd name="connsiteX0" fmla="*/ 1461301 w 1461301"/>
              <a:gd name="connsiteY0" fmla="*/ 0 h 7289800"/>
              <a:gd name="connsiteX1" fmla="*/ 10037 w 1461301"/>
              <a:gd name="connsiteY1" fmla="*/ 1848538 h 7289800"/>
              <a:gd name="connsiteX2" fmla="*/ 784737 w 1461301"/>
              <a:gd name="connsiteY2" fmla="*/ 4045142 h 7289800"/>
              <a:gd name="connsiteX3" fmla="*/ 89701 w 1461301"/>
              <a:gd name="connsiteY3" fmla="*/ 7289800 h 7289800"/>
              <a:gd name="connsiteX0" fmla="*/ 1462774 w 1462774"/>
              <a:gd name="connsiteY0" fmla="*/ 0 h 7289800"/>
              <a:gd name="connsiteX1" fmla="*/ 11510 w 1462774"/>
              <a:gd name="connsiteY1" fmla="*/ 1848538 h 7289800"/>
              <a:gd name="connsiteX2" fmla="*/ 786210 w 1462774"/>
              <a:gd name="connsiteY2" fmla="*/ 4045142 h 7289800"/>
              <a:gd name="connsiteX3" fmla="*/ 91174 w 1462774"/>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598054 w 1371600"/>
              <a:gd name="connsiteY2" fmla="*/ 375406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688109 w 1371600"/>
              <a:gd name="connsiteY2" fmla="*/ 4370876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757382 w 1371600"/>
              <a:gd name="connsiteY2" fmla="*/ 4363946 h 7289800"/>
              <a:gd name="connsiteX3" fmla="*/ 0 w 1371600"/>
              <a:gd name="connsiteY3" fmla="*/ 7289800 h 7289800"/>
              <a:gd name="connsiteX0" fmla="*/ 1371600 w 1371600"/>
              <a:gd name="connsiteY0" fmla="*/ 0 h 7289800"/>
              <a:gd name="connsiteX1" fmla="*/ 218209 w 1371600"/>
              <a:gd name="connsiteY1" fmla="*/ 1841608 h 7289800"/>
              <a:gd name="connsiteX2" fmla="*/ 757382 w 1371600"/>
              <a:gd name="connsiteY2" fmla="*/ 4363946 h 7289800"/>
              <a:gd name="connsiteX3" fmla="*/ 0 w 1371600"/>
              <a:gd name="connsiteY3" fmla="*/ 7289800 h 7289800"/>
              <a:gd name="connsiteX0" fmla="*/ 1371600 w 1371600"/>
              <a:gd name="connsiteY0" fmla="*/ 0 h 7289800"/>
              <a:gd name="connsiteX1" fmla="*/ 72736 w 1371600"/>
              <a:gd name="connsiteY1" fmla="*/ 2278231 h 7289800"/>
              <a:gd name="connsiteX2" fmla="*/ 757382 w 1371600"/>
              <a:gd name="connsiteY2" fmla="*/ 4363946 h 7289800"/>
              <a:gd name="connsiteX3" fmla="*/ 0 w 1371600"/>
              <a:gd name="connsiteY3" fmla="*/ 7289800 h 7289800"/>
              <a:gd name="connsiteX0" fmla="*/ 1371600 w 1371600"/>
              <a:gd name="connsiteY0" fmla="*/ 0 h 7289800"/>
              <a:gd name="connsiteX1" fmla="*/ 93518 w 1371600"/>
              <a:gd name="connsiteY1" fmla="*/ 2201996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382833"/>
              <a:gd name="connsiteX1" fmla="*/ 155864 w 1371600"/>
              <a:gd name="connsiteY1" fmla="*/ 2260376 h 7382833"/>
              <a:gd name="connsiteX2" fmla="*/ 757382 w 1371600"/>
              <a:gd name="connsiteY2" fmla="*/ 4456979 h 7382833"/>
              <a:gd name="connsiteX3" fmla="*/ 0 w 1371600"/>
              <a:gd name="connsiteY3" fmla="*/ 7382833 h 7382833"/>
              <a:gd name="connsiteX0" fmla="*/ 1480088 w 1480088"/>
              <a:gd name="connsiteY0" fmla="*/ 0 h 7382833"/>
              <a:gd name="connsiteX1" fmla="*/ 155864 w 1480088"/>
              <a:gd name="connsiteY1" fmla="*/ 2260376 h 7382833"/>
              <a:gd name="connsiteX2" fmla="*/ 757382 w 1480088"/>
              <a:gd name="connsiteY2" fmla="*/ 4456979 h 7382833"/>
              <a:gd name="connsiteX3" fmla="*/ 0 w 1480088"/>
              <a:gd name="connsiteY3" fmla="*/ 7382833 h 7382833"/>
              <a:gd name="connsiteX0" fmla="*/ 1480088 w 1480088"/>
              <a:gd name="connsiteY0" fmla="*/ 0 h 7382833"/>
              <a:gd name="connsiteX1" fmla="*/ 155864 w 1480088"/>
              <a:gd name="connsiteY1" fmla="*/ 2260376 h 7382833"/>
              <a:gd name="connsiteX2" fmla="*/ 757382 w 1480088"/>
              <a:gd name="connsiteY2" fmla="*/ 4456979 h 7382833"/>
              <a:gd name="connsiteX3" fmla="*/ 0 w 1480088"/>
              <a:gd name="connsiteY3" fmla="*/ 7382833 h 7382833"/>
              <a:gd name="connsiteX0" fmla="*/ 1480088 w 1480088"/>
              <a:gd name="connsiteY0" fmla="*/ 0 h 7382833"/>
              <a:gd name="connsiteX1" fmla="*/ 155864 w 1480088"/>
              <a:gd name="connsiteY1" fmla="*/ 2260376 h 7382833"/>
              <a:gd name="connsiteX2" fmla="*/ 757382 w 1480088"/>
              <a:gd name="connsiteY2" fmla="*/ 4456979 h 7382833"/>
              <a:gd name="connsiteX3" fmla="*/ 0 w 1480088"/>
              <a:gd name="connsiteY3" fmla="*/ 7382833 h 7382833"/>
              <a:gd name="connsiteX0" fmla="*/ 6996959 w 6996959"/>
              <a:gd name="connsiteY0" fmla="*/ 0 h 6082345"/>
              <a:gd name="connsiteX1" fmla="*/ 329770 w 6996959"/>
              <a:gd name="connsiteY1" fmla="*/ 959888 h 6082345"/>
              <a:gd name="connsiteX2" fmla="*/ 931288 w 6996959"/>
              <a:gd name="connsiteY2" fmla="*/ 3156491 h 6082345"/>
              <a:gd name="connsiteX3" fmla="*/ 173906 w 6996959"/>
              <a:gd name="connsiteY3" fmla="*/ 6082345 h 6082345"/>
              <a:gd name="connsiteX0" fmla="*/ 11923971 w 11923971"/>
              <a:gd name="connsiteY0" fmla="*/ 0 h 6064408"/>
              <a:gd name="connsiteX1" fmla="*/ 5256782 w 11923971"/>
              <a:gd name="connsiteY1" fmla="*/ 959888 h 6064408"/>
              <a:gd name="connsiteX2" fmla="*/ 5858300 w 11923971"/>
              <a:gd name="connsiteY2" fmla="*/ 3156491 h 6064408"/>
              <a:gd name="connsiteX3" fmla="*/ 0 w 11923971"/>
              <a:gd name="connsiteY3" fmla="*/ 6064408 h 6064408"/>
              <a:gd name="connsiteX0" fmla="*/ 11923971 w 11923971"/>
              <a:gd name="connsiteY0" fmla="*/ 0 h 6064408"/>
              <a:gd name="connsiteX1" fmla="*/ 7793794 w 11923971"/>
              <a:gd name="connsiteY1" fmla="*/ 1686369 h 6064408"/>
              <a:gd name="connsiteX2" fmla="*/ 5858300 w 11923971"/>
              <a:gd name="connsiteY2" fmla="*/ 3156491 h 6064408"/>
              <a:gd name="connsiteX3" fmla="*/ 0 w 11923971"/>
              <a:gd name="connsiteY3" fmla="*/ 6064408 h 6064408"/>
              <a:gd name="connsiteX0" fmla="*/ 11923971 w 11923971"/>
              <a:gd name="connsiteY0" fmla="*/ 0 h 6064408"/>
              <a:gd name="connsiteX1" fmla="*/ 7793794 w 11923971"/>
              <a:gd name="connsiteY1" fmla="*/ 1686369 h 6064408"/>
              <a:gd name="connsiteX2" fmla="*/ 6270677 w 11923971"/>
              <a:gd name="connsiteY2" fmla="*/ 3712563 h 6064408"/>
              <a:gd name="connsiteX3" fmla="*/ 0 w 11923971"/>
              <a:gd name="connsiteY3" fmla="*/ 6064408 h 6064408"/>
              <a:gd name="connsiteX0" fmla="*/ 11923971 w 11923971"/>
              <a:gd name="connsiteY0" fmla="*/ 0 h 6064408"/>
              <a:gd name="connsiteX1" fmla="*/ 7793794 w 11923971"/>
              <a:gd name="connsiteY1" fmla="*/ 1686369 h 6064408"/>
              <a:gd name="connsiteX2" fmla="*/ 6270677 w 11923971"/>
              <a:gd name="connsiteY2" fmla="*/ 3712563 h 6064408"/>
              <a:gd name="connsiteX3" fmla="*/ 0 w 11923971"/>
              <a:gd name="connsiteY3" fmla="*/ 6064408 h 6064408"/>
              <a:gd name="connsiteX0" fmla="*/ 11923971 w 11923971"/>
              <a:gd name="connsiteY0" fmla="*/ 0 h 6064408"/>
              <a:gd name="connsiteX1" fmla="*/ 6270677 w 11923971"/>
              <a:gd name="connsiteY1" fmla="*/ 3712563 h 6064408"/>
              <a:gd name="connsiteX2" fmla="*/ 0 w 11923971"/>
              <a:gd name="connsiteY2" fmla="*/ 6064408 h 6064408"/>
              <a:gd name="connsiteX0" fmla="*/ 11923971 w 11923971"/>
              <a:gd name="connsiteY0" fmla="*/ 0 h 6064408"/>
              <a:gd name="connsiteX1" fmla="*/ 6907171 w 11923971"/>
              <a:gd name="connsiteY1" fmla="*/ 2367229 h 6064408"/>
              <a:gd name="connsiteX2" fmla="*/ 0 w 11923971"/>
              <a:gd name="connsiteY2" fmla="*/ 6064408 h 6064408"/>
              <a:gd name="connsiteX0" fmla="*/ 11923971 w 11923971"/>
              <a:gd name="connsiteY0" fmla="*/ 0 h 6064408"/>
              <a:gd name="connsiteX1" fmla="*/ 6907171 w 11923971"/>
              <a:gd name="connsiteY1" fmla="*/ 2367229 h 6064408"/>
              <a:gd name="connsiteX2" fmla="*/ 0 w 11923971"/>
              <a:gd name="connsiteY2" fmla="*/ 6064408 h 6064408"/>
              <a:gd name="connsiteX0" fmla="*/ 11923971 w 11923971"/>
              <a:gd name="connsiteY0" fmla="*/ 0 h 6064408"/>
              <a:gd name="connsiteX1" fmla="*/ 6907171 w 11923971"/>
              <a:gd name="connsiteY1" fmla="*/ 2367229 h 6064408"/>
              <a:gd name="connsiteX2" fmla="*/ 0 w 11923971"/>
              <a:gd name="connsiteY2" fmla="*/ 6064408 h 6064408"/>
              <a:gd name="connsiteX0" fmla="*/ 11923971 w 11923971"/>
              <a:gd name="connsiteY0" fmla="*/ 0 h 6064408"/>
              <a:gd name="connsiteX1" fmla="*/ 6907171 w 11923971"/>
              <a:gd name="connsiteY1" fmla="*/ 2367229 h 6064408"/>
              <a:gd name="connsiteX2" fmla="*/ 0 w 11923971"/>
              <a:gd name="connsiteY2" fmla="*/ 6064408 h 6064408"/>
              <a:gd name="connsiteX0" fmla="*/ 11923971 w 11923971"/>
              <a:gd name="connsiteY0" fmla="*/ 0 h 6064408"/>
              <a:gd name="connsiteX1" fmla="*/ 6907171 w 11923971"/>
              <a:gd name="connsiteY1" fmla="*/ 2367229 h 6064408"/>
              <a:gd name="connsiteX2" fmla="*/ 0 w 11923971"/>
              <a:gd name="connsiteY2" fmla="*/ 6064408 h 6064408"/>
              <a:gd name="connsiteX0" fmla="*/ 11923971 w 11923971"/>
              <a:gd name="connsiteY0" fmla="*/ 0 h 6064408"/>
              <a:gd name="connsiteX1" fmla="*/ 6907171 w 11923971"/>
              <a:gd name="connsiteY1" fmla="*/ 2367229 h 6064408"/>
              <a:gd name="connsiteX2" fmla="*/ 0 w 11923971"/>
              <a:gd name="connsiteY2" fmla="*/ 6064408 h 6064408"/>
            </a:gdLst>
            <a:ahLst/>
            <a:cxnLst>
              <a:cxn ang="0">
                <a:pos x="connsiteX0" y="connsiteY0"/>
              </a:cxn>
              <a:cxn ang="0">
                <a:pos x="connsiteX1" y="connsiteY1"/>
              </a:cxn>
              <a:cxn ang="0">
                <a:pos x="connsiteX2" y="connsiteY2"/>
              </a:cxn>
            </a:cxnLst>
            <a:rect l="l" t="t" r="r" b="b"/>
            <a:pathLst>
              <a:path w="11923971" h="6064408">
                <a:moveTo>
                  <a:pt x="11923971" y="0"/>
                </a:moveTo>
                <a:cubicBezTo>
                  <a:pt x="9580791" y="64908"/>
                  <a:pt x="8833664" y="-199572"/>
                  <a:pt x="6907171" y="2367229"/>
                </a:cubicBezTo>
                <a:cubicBezTo>
                  <a:pt x="4980678" y="4934030"/>
                  <a:pt x="2000250" y="5343990"/>
                  <a:pt x="0" y="6064408"/>
                </a:cubicBezTo>
              </a:path>
            </a:pathLst>
          </a:custGeom>
          <a:noFill/>
          <a:ln w="127000">
            <a:solidFill>
              <a:srgbClr val="D1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7" name="Text Placeholder 7">
            <a:extLst>
              <a:ext uri="{FF2B5EF4-FFF2-40B4-BE49-F238E27FC236}">
                <a16:creationId xmlns:a16="http://schemas.microsoft.com/office/drawing/2014/main" id="{0FF72F3B-EBF4-4241-B5EA-C6BA33E8AB2C}"/>
              </a:ext>
            </a:extLst>
          </p:cNvPr>
          <p:cNvSpPr>
            <a:spLocks noGrp="1"/>
          </p:cNvSpPr>
          <p:nvPr>
            <p:ph type="body" sz="quarter" idx="12" hasCustomPrompt="1"/>
          </p:nvPr>
        </p:nvSpPr>
        <p:spPr>
          <a:xfrm>
            <a:off x="-2530" y="908720"/>
            <a:ext cx="4295775" cy="863600"/>
          </a:xfrm>
          <a:prstGeom prst="rect">
            <a:avLst/>
          </a:prstGeom>
          <a:gradFill>
            <a:gsLst>
              <a:gs pos="0">
                <a:srgbClr val="D10004"/>
              </a:gs>
              <a:gs pos="56000">
                <a:srgbClr val="D10004"/>
              </a:gs>
              <a:gs pos="100000">
                <a:schemeClr val="bg1">
                  <a:alpha val="0"/>
                </a:schemeClr>
              </a:gs>
            </a:gsLst>
            <a:lin ang="0" scaled="0"/>
          </a:gradFill>
        </p:spPr>
        <p:txBody>
          <a:bodyPr lIns="540000" anchor="ctr"/>
          <a:lstStyle>
            <a:lvl1pPr marL="0" indent="0">
              <a:lnSpc>
                <a:spcPct val="80000"/>
              </a:lnSpc>
              <a:spcBef>
                <a:spcPts val="0"/>
              </a:spcBef>
              <a:buFontTx/>
              <a:buNone/>
              <a:defRPr b="1" i="0" cap="all" baseline="0">
                <a:solidFill>
                  <a:schemeClr val="bg1"/>
                </a:solidFill>
                <a:latin typeface="Aktiv Grotesk Trial" panose="020B0504020202020204" pitchFamily="34" charset="0"/>
              </a:defRPr>
            </a:lvl1pPr>
            <a:lvl2pPr marL="457200" indent="0">
              <a:buFontTx/>
              <a:buNone/>
              <a:defRPr sz="2800" b="1" i="0" cap="all" baseline="0">
                <a:solidFill>
                  <a:schemeClr val="bg1"/>
                </a:solidFill>
                <a:latin typeface="Aktiv Grotesk Trial" panose="020B0504020202020204" pitchFamily="34" charset="0"/>
              </a:defRPr>
            </a:lvl2pPr>
          </a:lstStyle>
          <a:p>
            <a:pPr lvl="0"/>
            <a:r>
              <a:rPr lang="en-CH" dirty="0"/>
              <a:t>HERE TITLE</a:t>
            </a:r>
          </a:p>
        </p:txBody>
      </p:sp>
      <p:sp>
        <p:nvSpPr>
          <p:cNvPr id="10" name="Text Placeholder 5">
            <a:extLst>
              <a:ext uri="{FF2B5EF4-FFF2-40B4-BE49-F238E27FC236}">
                <a16:creationId xmlns:a16="http://schemas.microsoft.com/office/drawing/2014/main" id="{6372C780-5DCA-D341-BB80-18EC19FCC7FC}"/>
              </a:ext>
            </a:extLst>
          </p:cNvPr>
          <p:cNvSpPr>
            <a:spLocks noGrp="1"/>
          </p:cNvSpPr>
          <p:nvPr>
            <p:ph type="body" sz="quarter" idx="11" hasCustomPrompt="1"/>
          </p:nvPr>
        </p:nvSpPr>
        <p:spPr>
          <a:xfrm>
            <a:off x="550863" y="2137545"/>
            <a:ext cx="4104455" cy="2952328"/>
          </a:xfrm>
          <a:prstGeom prst="rect">
            <a:avLst/>
          </a:prstGeom>
        </p:spPr>
        <p:txBody>
          <a:bodyPr lIns="0" tIns="0" rIns="0" bIns="0"/>
          <a:lstStyle>
            <a:lvl1pPr marL="0" indent="0">
              <a:buFontTx/>
              <a:buNone/>
              <a:defRPr sz="1400" b="0" i="0">
                <a:solidFill>
                  <a:schemeClr val="bg1"/>
                </a:solidFill>
                <a:latin typeface="Aktiv Grotesk Trial Thin" panose="020B0403020202020204" pitchFamily="34" charset="77"/>
              </a:defRPr>
            </a:lvl1pPr>
            <a:lvl2pPr marL="457200" indent="0">
              <a:buFontTx/>
              <a:buNone/>
              <a:defRPr sz="1200" b="0" i="0">
                <a:solidFill>
                  <a:schemeClr val="bg1"/>
                </a:solidFill>
                <a:latin typeface="Aktiv Grotesk Trial Thin" panose="020B0403020202020204" pitchFamily="34" charset="77"/>
              </a:defRPr>
            </a:lvl2pPr>
            <a:lvl3pPr marL="914400" indent="0">
              <a:buFontTx/>
              <a:buNone/>
              <a:defRPr sz="1200" b="0" i="0">
                <a:solidFill>
                  <a:schemeClr val="bg1"/>
                </a:solidFill>
                <a:latin typeface="Aktiv Grotesk Trial Thin" panose="020B0403020202020204" pitchFamily="34" charset="77"/>
              </a:defRPr>
            </a:lvl3pPr>
            <a:lvl4pPr marL="1371600" indent="0">
              <a:buFontTx/>
              <a:buNone/>
              <a:defRPr sz="1200" b="0" i="0">
                <a:solidFill>
                  <a:schemeClr val="bg1"/>
                </a:solidFill>
                <a:latin typeface="Aktiv Grotesk Trial Thin" panose="020B0403020202020204" pitchFamily="34" charset="77"/>
              </a:defRPr>
            </a:lvl4pPr>
            <a:lvl5pPr marL="1828800" indent="0">
              <a:buFontTx/>
              <a:buNone/>
              <a:defRPr sz="1200" b="0" i="0">
                <a:solidFill>
                  <a:schemeClr val="bg1"/>
                </a:solidFill>
                <a:latin typeface="Aktiv Grotesk Trial Thin" panose="020B0403020202020204" pitchFamily="34" charset="77"/>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Integer ac </a:t>
            </a:r>
            <a:r>
              <a:rPr lang="en-GB" dirty="0" err="1"/>
              <a:t>dapibus</a:t>
            </a:r>
            <a:r>
              <a:rPr lang="en-GB" dirty="0"/>
              <a:t> </a:t>
            </a:r>
            <a:r>
              <a:rPr lang="en-GB" dirty="0" err="1"/>
              <a:t>justo</a:t>
            </a:r>
            <a:r>
              <a:rPr lang="en-GB" dirty="0"/>
              <a:t>, vitae </a:t>
            </a:r>
            <a:r>
              <a:rPr lang="en-GB" dirty="0" err="1"/>
              <a:t>ullamcorper</a:t>
            </a:r>
            <a:r>
              <a:rPr lang="en-GB" dirty="0"/>
              <a:t> dui. </a:t>
            </a:r>
            <a:r>
              <a:rPr lang="en-GB" dirty="0" err="1"/>
              <a:t>Orci</a:t>
            </a:r>
            <a:r>
              <a:rPr lang="en-GB" dirty="0"/>
              <a:t> </a:t>
            </a:r>
            <a:r>
              <a:rPr lang="en-GB" dirty="0" err="1"/>
              <a:t>varius</a:t>
            </a:r>
            <a:r>
              <a:rPr lang="en-GB" dirty="0"/>
              <a:t> </a:t>
            </a:r>
            <a:r>
              <a:rPr lang="en-GB" dirty="0" err="1"/>
              <a:t>natoque</a:t>
            </a:r>
            <a:r>
              <a:rPr lang="en-GB" dirty="0"/>
              <a:t> </a:t>
            </a:r>
            <a:r>
              <a:rPr lang="en-GB" dirty="0" err="1"/>
              <a:t>penatibus</a:t>
            </a:r>
            <a:r>
              <a:rPr lang="en-GB" dirty="0"/>
              <a:t> et </a:t>
            </a:r>
            <a:r>
              <a:rPr lang="en-GB" dirty="0" err="1"/>
              <a:t>magnis</a:t>
            </a:r>
            <a:r>
              <a:rPr lang="en-GB" dirty="0"/>
              <a:t> dis parturient </a:t>
            </a:r>
            <a:r>
              <a:rPr lang="en-GB" dirty="0" err="1"/>
              <a:t>montes</a:t>
            </a:r>
            <a:r>
              <a:rPr lang="en-GB" dirty="0"/>
              <a:t>, </a:t>
            </a:r>
            <a:r>
              <a:rPr lang="en-GB" dirty="0" err="1"/>
              <a:t>nascetur</a:t>
            </a:r>
            <a:r>
              <a:rPr lang="en-GB" dirty="0"/>
              <a:t> </a:t>
            </a:r>
            <a:r>
              <a:rPr lang="en-GB" dirty="0" err="1"/>
              <a:t>ridiculus</a:t>
            </a:r>
            <a:r>
              <a:rPr lang="en-GB" dirty="0"/>
              <a:t> mus. </a:t>
            </a:r>
            <a:r>
              <a:rPr lang="en-GB" dirty="0" err="1"/>
              <a:t>Vivamus</a:t>
            </a:r>
            <a:r>
              <a:rPr lang="en-GB" dirty="0"/>
              <a:t> </a:t>
            </a:r>
            <a:r>
              <a:rPr lang="en-GB" dirty="0" err="1"/>
              <a:t>vel</a:t>
            </a:r>
            <a:r>
              <a:rPr lang="en-GB" dirty="0"/>
              <a:t> vestibulum lorem, in </a:t>
            </a:r>
            <a:r>
              <a:rPr lang="en-GB" dirty="0" err="1"/>
              <a:t>sodales</a:t>
            </a:r>
            <a:r>
              <a:rPr lang="en-GB" dirty="0"/>
              <a:t> sem. </a:t>
            </a:r>
            <a:r>
              <a:rPr lang="en-GB" dirty="0" err="1"/>
              <a:t>Nullam</a:t>
            </a:r>
            <a:r>
              <a:rPr lang="en-GB" dirty="0"/>
              <a:t> id </a:t>
            </a:r>
            <a:r>
              <a:rPr lang="en-GB" dirty="0" err="1"/>
              <a:t>tristique</a:t>
            </a:r>
            <a:r>
              <a:rPr lang="en-GB" dirty="0"/>
              <a:t> </a:t>
            </a:r>
            <a:r>
              <a:rPr lang="en-GB" dirty="0" err="1"/>
              <a:t>neque</a:t>
            </a:r>
            <a:r>
              <a:rPr lang="en-GB" dirty="0"/>
              <a:t>. </a:t>
            </a:r>
            <a:r>
              <a:rPr lang="en-GB" dirty="0" err="1"/>
              <a:t>Praesent</a:t>
            </a:r>
            <a:r>
              <a:rPr lang="en-GB" dirty="0"/>
              <a:t> at </a:t>
            </a:r>
            <a:r>
              <a:rPr lang="en-GB" dirty="0" err="1"/>
              <a:t>mauris</a:t>
            </a:r>
            <a:r>
              <a:rPr lang="en-GB" dirty="0"/>
              <a:t> </a:t>
            </a:r>
            <a:r>
              <a:rPr lang="en-GB" dirty="0" err="1"/>
              <a:t>quis</a:t>
            </a:r>
            <a:r>
              <a:rPr lang="en-GB" dirty="0"/>
              <a:t> </a:t>
            </a:r>
            <a:r>
              <a:rPr lang="en-GB" dirty="0" err="1"/>
              <a:t>sapien</a:t>
            </a:r>
            <a:r>
              <a:rPr lang="en-GB" dirty="0"/>
              <a:t> </a:t>
            </a:r>
            <a:r>
              <a:rPr lang="en-GB" dirty="0" err="1"/>
              <a:t>sollicitudin</a:t>
            </a:r>
            <a:r>
              <a:rPr lang="en-GB" dirty="0"/>
              <a:t> auctor </a:t>
            </a:r>
            <a:r>
              <a:rPr lang="en-GB" dirty="0" err="1"/>
              <a:t>eget</a:t>
            </a:r>
            <a:r>
              <a:rPr lang="en-GB" dirty="0"/>
              <a:t> vitae mi.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Integer ac </a:t>
            </a:r>
            <a:r>
              <a:rPr lang="en-GB" dirty="0" err="1"/>
              <a:t>dapibus</a:t>
            </a:r>
            <a:r>
              <a:rPr lang="en-GB" dirty="0"/>
              <a:t> </a:t>
            </a:r>
            <a:r>
              <a:rPr lang="en-GB" dirty="0" err="1"/>
              <a:t>justo</a:t>
            </a:r>
            <a:r>
              <a:rPr lang="en-GB" dirty="0"/>
              <a:t>, vitae </a:t>
            </a:r>
            <a:r>
              <a:rPr lang="en-GB" dirty="0" err="1"/>
              <a:t>ullamcorper</a:t>
            </a:r>
            <a:r>
              <a:rPr lang="en-GB" dirty="0"/>
              <a:t> dui. </a:t>
            </a:r>
            <a:r>
              <a:rPr lang="en-GB" dirty="0" err="1"/>
              <a:t>Orci</a:t>
            </a:r>
            <a:r>
              <a:rPr lang="en-GB" dirty="0"/>
              <a:t> </a:t>
            </a:r>
            <a:r>
              <a:rPr lang="en-GB" dirty="0" err="1"/>
              <a:t>varius</a:t>
            </a:r>
            <a:r>
              <a:rPr lang="en-GB" dirty="0"/>
              <a:t> </a:t>
            </a:r>
            <a:r>
              <a:rPr lang="en-GB" dirty="0" err="1"/>
              <a:t>natoque</a:t>
            </a:r>
            <a:r>
              <a:rPr lang="en-GB" dirty="0"/>
              <a:t> </a:t>
            </a:r>
            <a:r>
              <a:rPr lang="en-GB" dirty="0" err="1"/>
              <a:t>penatibus</a:t>
            </a:r>
            <a:r>
              <a:rPr lang="en-GB" dirty="0"/>
              <a:t> et </a:t>
            </a:r>
            <a:r>
              <a:rPr lang="en-GB" dirty="0" err="1"/>
              <a:t>magnis</a:t>
            </a:r>
            <a:r>
              <a:rPr lang="en-GB" dirty="0"/>
              <a:t> dis parturient </a:t>
            </a:r>
            <a:r>
              <a:rPr lang="en-GB" dirty="0" err="1"/>
              <a:t>montes</a:t>
            </a:r>
            <a:r>
              <a:rPr lang="en-GB" dirty="0"/>
              <a:t>, </a:t>
            </a:r>
            <a:r>
              <a:rPr lang="en-GB" dirty="0" err="1"/>
              <a:t>nascetur</a:t>
            </a:r>
            <a:r>
              <a:rPr lang="en-GB" dirty="0"/>
              <a:t> </a:t>
            </a:r>
            <a:r>
              <a:rPr lang="en-GB" dirty="0" err="1"/>
              <a:t>ridiculus</a:t>
            </a:r>
            <a:r>
              <a:rPr lang="en-GB" dirty="0"/>
              <a:t> mus. </a:t>
            </a:r>
            <a:r>
              <a:rPr lang="en-GB" dirty="0" err="1"/>
              <a:t>Vivamus</a:t>
            </a:r>
            <a:r>
              <a:rPr lang="en-GB" dirty="0"/>
              <a:t> </a:t>
            </a:r>
            <a:r>
              <a:rPr lang="en-GB" dirty="0" err="1"/>
              <a:t>vel</a:t>
            </a:r>
            <a:r>
              <a:rPr lang="en-GB" dirty="0"/>
              <a:t> vestibulum lorem, in </a:t>
            </a:r>
            <a:r>
              <a:rPr lang="en-GB" dirty="0" err="1"/>
              <a:t>sodales</a:t>
            </a:r>
            <a:r>
              <a:rPr lang="en-GB" dirty="0"/>
              <a:t> sem. </a:t>
            </a:r>
            <a:r>
              <a:rPr lang="en-GB" dirty="0" err="1"/>
              <a:t>Nullam</a:t>
            </a:r>
            <a:r>
              <a:rPr lang="en-GB" dirty="0"/>
              <a:t> id </a:t>
            </a:r>
            <a:r>
              <a:rPr lang="en-GB" dirty="0" err="1"/>
              <a:t>tristique</a:t>
            </a:r>
            <a:r>
              <a:rPr lang="en-GB" dirty="0"/>
              <a:t> </a:t>
            </a:r>
            <a:r>
              <a:rPr lang="en-GB" dirty="0" err="1"/>
              <a:t>neque</a:t>
            </a:r>
            <a:r>
              <a:rPr lang="en-GB" dirty="0"/>
              <a:t>. </a:t>
            </a:r>
            <a:r>
              <a:rPr lang="en-GB" dirty="0" err="1"/>
              <a:t>Praesent</a:t>
            </a:r>
            <a:r>
              <a:rPr lang="en-GB" dirty="0"/>
              <a:t> at </a:t>
            </a:r>
            <a:r>
              <a:rPr lang="en-GB" dirty="0" err="1"/>
              <a:t>mauris</a:t>
            </a:r>
            <a:r>
              <a:rPr lang="en-GB" dirty="0"/>
              <a:t> </a:t>
            </a:r>
            <a:r>
              <a:rPr lang="en-GB" dirty="0" err="1"/>
              <a:t>quis</a:t>
            </a:r>
            <a:r>
              <a:rPr lang="en-GB" dirty="0"/>
              <a:t> </a:t>
            </a:r>
            <a:r>
              <a:rPr lang="en-GB" dirty="0" err="1"/>
              <a:t>sapien</a:t>
            </a:r>
            <a:r>
              <a:rPr lang="en-GB" dirty="0"/>
              <a:t> </a:t>
            </a:r>
            <a:r>
              <a:rPr lang="en-GB" dirty="0" err="1"/>
              <a:t>sollicitudin</a:t>
            </a:r>
            <a:r>
              <a:rPr lang="en-GB" dirty="0"/>
              <a:t> auctor </a:t>
            </a:r>
            <a:r>
              <a:rPr lang="en-GB" dirty="0" err="1"/>
              <a:t>eget</a:t>
            </a:r>
            <a:r>
              <a:rPr lang="en-GB" dirty="0"/>
              <a:t> vitae mi. </a:t>
            </a:r>
            <a:r>
              <a:rPr lang="en-GB" dirty="0" err="1"/>
              <a:t>Quisque</a:t>
            </a:r>
            <a:r>
              <a:rPr lang="en-GB" dirty="0"/>
              <a:t> at semper </a:t>
            </a:r>
            <a:r>
              <a:rPr lang="en-GB" dirty="0" err="1"/>
              <a:t>quam</a:t>
            </a:r>
            <a:r>
              <a:rPr lang="en-GB" dirty="0"/>
              <a:t>. </a:t>
            </a:r>
            <a:r>
              <a:rPr lang="en-GB" dirty="0" err="1"/>
              <a:t>Praesent</a:t>
            </a:r>
            <a:r>
              <a:rPr lang="en-GB" dirty="0"/>
              <a:t> </a:t>
            </a:r>
            <a:r>
              <a:rPr lang="en-GB" dirty="0" err="1"/>
              <a:t>tincidunt</a:t>
            </a:r>
            <a:r>
              <a:rPr lang="en-GB" dirty="0"/>
              <a:t> </a:t>
            </a:r>
            <a:r>
              <a:rPr lang="en-GB" dirty="0" err="1"/>
              <a:t>tincidunt</a:t>
            </a:r>
            <a:r>
              <a:rPr lang="en-GB" dirty="0"/>
              <a:t> ante, </a:t>
            </a:r>
            <a:r>
              <a:rPr lang="en-GB" dirty="0" err="1"/>
              <a:t>quis</a:t>
            </a:r>
            <a:r>
              <a:rPr lang="en-GB" dirty="0"/>
              <a:t> </a:t>
            </a:r>
            <a:r>
              <a:rPr lang="en-GB" dirty="0" err="1"/>
              <a:t>vehicula</a:t>
            </a:r>
            <a:r>
              <a:rPr lang="en-GB" dirty="0"/>
              <a:t> libero </a:t>
            </a:r>
            <a:r>
              <a:rPr lang="en-GB" dirty="0" err="1"/>
              <a:t>tincidunt</a:t>
            </a:r>
            <a:r>
              <a:rPr lang="en-GB" dirty="0"/>
              <a:t> sit Lorem &lt;</a:t>
            </a:r>
          </a:p>
        </p:txBody>
      </p:sp>
      <p:sp>
        <p:nvSpPr>
          <p:cNvPr id="11" name="Text Placeholder 3">
            <a:extLst>
              <a:ext uri="{FF2B5EF4-FFF2-40B4-BE49-F238E27FC236}">
                <a16:creationId xmlns:a16="http://schemas.microsoft.com/office/drawing/2014/main" id="{9AEA6F8E-5262-9149-A79F-4E4268809B9F}"/>
              </a:ext>
            </a:extLst>
          </p:cNvPr>
          <p:cNvSpPr>
            <a:spLocks noGrp="1"/>
          </p:cNvSpPr>
          <p:nvPr>
            <p:ph type="body" sz="quarter" idx="14" hasCustomPrompt="1"/>
          </p:nvPr>
        </p:nvSpPr>
        <p:spPr>
          <a:xfrm>
            <a:off x="8328248" y="6056726"/>
            <a:ext cx="3863752" cy="251999"/>
          </a:xfrm>
          <a:prstGeom prst="rect">
            <a:avLst/>
          </a:prstGeom>
          <a:gradFill>
            <a:gsLst>
              <a:gs pos="0">
                <a:srgbClr val="FFFFFF">
                  <a:alpha val="0"/>
                </a:srgbClr>
              </a:gs>
              <a:gs pos="100000">
                <a:schemeClr val="bg1"/>
              </a:gs>
              <a:gs pos="33000">
                <a:srgbClr val="FFFFFF"/>
              </a:gs>
            </a:gsLst>
            <a:lin ang="0" scaled="0"/>
          </a:gradFill>
        </p:spPr>
        <p:txBody>
          <a:bodyPr lIns="0" tIns="0" rIns="72000" bIns="0" anchor="ctr"/>
          <a:lstStyle>
            <a:lvl1pPr marL="0" indent="0" algn="r">
              <a:buFontTx/>
              <a:buNone/>
              <a:defRPr sz="1400" b="1" i="0" cap="none" baseline="0">
                <a:solidFill>
                  <a:srgbClr val="212122"/>
                </a:solidFill>
                <a:latin typeface="Aktiv Grotesk Trial" panose="020B0504020202020204" pitchFamily="34" charset="0"/>
              </a:defRPr>
            </a:lvl1pPr>
            <a:lvl2pPr marL="457200" indent="0">
              <a:buFontTx/>
              <a:buNone/>
              <a:defRPr b="1" i="0">
                <a:latin typeface="Aktiv Grotesk Trial" panose="020B0504020202020204" pitchFamily="34" charset="0"/>
              </a:defRPr>
            </a:lvl2pPr>
            <a:lvl3pPr marL="914400" indent="0">
              <a:buFontTx/>
              <a:buNone/>
              <a:defRPr b="1" i="0">
                <a:latin typeface="Aktiv Grotesk Trial" panose="020B0504020202020204" pitchFamily="34" charset="0"/>
              </a:defRPr>
            </a:lvl3pPr>
            <a:lvl4pPr marL="1371600" indent="0">
              <a:buFontTx/>
              <a:buNone/>
              <a:defRPr b="1" i="0">
                <a:latin typeface="Aktiv Grotesk Trial" panose="020B0504020202020204" pitchFamily="34" charset="0"/>
              </a:defRPr>
            </a:lvl4pPr>
            <a:lvl5pPr marL="1828800" indent="0">
              <a:buFontTx/>
              <a:buNone/>
              <a:defRPr b="1" i="0">
                <a:latin typeface="Aktiv Grotesk Trial" panose="020B0504020202020204" pitchFamily="34" charset="0"/>
              </a:defRPr>
            </a:lvl5pPr>
          </a:lstStyle>
          <a:p>
            <a:pPr lvl="0"/>
            <a:r>
              <a:rPr lang="en-GB" dirty="0"/>
              <a:t>Here the image caption</a:t>
            </a:r>
            <a:endParaRPr lang="en-CH" dirty="0"/>
          </a:p>
        </p:txBody>
      </p:sp>
    </p:spTree>
    <p:extLst>
      <p:ext uri="{BB962C8B-B14F-4D97-AF65-F5344CB8AC3E}">
        <p14:creationId xmlns:p14="http://schemas.microsoft.com/office/powerpoint/2010/main" val="6671502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 Image 4">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3FF2560-D80D-A24A-BE97-4B0EA3D5A8B5}"/>
              </a:ext>
            </a:extLst>
          </p:cNvPr>
          <p:cNvSpPr>
            <a:spLocks noGrp="1"/>
          </p:cNvSpPr>
          <p:nvPr>
            <p:ph type="pic" sz="quarter" idx="15" hasCustomPrompt="1"/>
          </p:nvPr>
        </p:nvSpPr>
        <p:spPr>
          <a:xfrm>
            <a:off x="-19049" y="-25400"/>
            <a:ext cx="12231333" cy="6902449"/>
          </a:xfrm>
          <a:custGeom>
            <a:avLst/>
            <a:gdLst>
              <a:gd name="connsiteX0" fmla="*/ 0 w 12191999"/>
              <a:gd name="connsiteY0" fmla="*/ 0 h 6857999"/>
              <a:gd name="connsiteX1" fmla="*/ 12191999 w 12191999"/>
              <a:gd name="connsiteY1" fmla="*/ 0 h 6857999"/>
              <a:gd name="connsiteX2" fmla="*/ 12191999 w 12191999"/>
              <a:gd name="connsiteY2" fmla="*/ 6857999 h 6857999"/>
              <a:gd name="connsiteX3" fmla="*/ 0 w 12191999"/>
              <a:gd name="connsiteY3" fmla="*/ 6857999 h 6857999"/>
              <a:gd name="connsiteX4" fmla="*/ 0 w 12191999"/>
              <a:gd name="connsiteY4" fmla="*/ 0 h 6857999"/>
              <a:gd name="connsiteX0" fmla="*/ 10160 w 12202159"/>
              <a:gd name="connsiteY0" fmla="*/ 0 h 6857999"/>
              <a:gd name="connsiteX1" fmla="*/ 12202159 w 12202159"/>
              <a:gd name="connsiteY1" fmla="*/ 0 h 6857999"/>
              <a:gd name="connsiteX2" fmla="*/ 12202159 w 12202159"/>
              <a:gd name="connsiteY2" fmla="*/ 6857999 h 6857999"/>
              <a:gd name="connsiteX3" fmla="*/ 10160 w 12202159"/>
              <a:gd name="connsiteY3" fmla="*/ 6857999 h 6857999"/>
              <a:gd name="connsiteX4" fmla="*/ 0 w 12202159"/>
              <a:gd name="connsiteY4" fmla="*/ 690880 h 6857999"/>
              <a:gd name="connsiteX5" fmla="*/ 10160 w 12202159"/>
              <a:gd name="connsiteY5" fmla="*/ 0 h 6857999"/>
              <a:gd name="connsiteX0" fmla="*/ 10160 w 12202159"/>
              <a:gd name="connsiteY0" fmla="*/ 0 h 6857999"/>
              <a:gd name="connsiteX1" fmla="*/ 12202159 w 12202159"/>
              <a:gd name="connsiteY1" fmla="*/ 0 h 6857999"/>
              <a:gd name="connsiteX2" fmla="*/ 12202159 w 12202159"/>
              <a:gd name="connsiteY2" fmla="*/ 6857999 h 6857999"/>
              <a:gd name="connsiteX3" fmla="*/ 3444240 w 12202159"/>
              <a:gd name="connsiteY3" fmla="*/ 1717039 h 6857999"/>
              <a:gd name="connsiteX4" fmla="*/ 0 w 12202159"/>
              <a:gd name="connsiteY4" fmla="*/ 690880 h 6857999"/>
              <a:gd name="connsiteX5" fmla="*/ 10160 w 12202159"/>
              <a:gd name="connsiteY5" fmla="*/ 0 h 6857999"/>
              <a:gd name="connsiteX0" fmla="*/ 10160 w 12202159"/>
              <a:gd name="connsiteY0" fmla="*/ 0 h 6857999"/>
              <a:gd name="connsiteX1" fmla="*/ 12202159 w 12202159"/>
              <a:gd name="connsiteY1" fmla="*/ 0 h 6857999"/>
              <a:gd name="connsiteX2" fmla="*/ 12202159 w 12202159"/>
              <a:gd name="connsiteY2" fmla="*/ 6857999 h 6857999"/>
              <a:gd name="connsiteX3" fmla="*/ 6624320 w 12202159"/>
              <a:gd name="connsiteY3" fmla="*/ 3606800 h 6857999"/>
              <a:gd name="connsiteX4" fmla="*/ 3444240 w 12202159"/>
              <a:gd name="connsiteY4" fmla="*/ 1717039 h 6857999"/>
              <a:gd name="connsiteX5" fmla="*/ 0 w 12202159"/>
              <a:gd name="connsiteY5" fmla="*/ 690880 h 6857999"/>
              <a:gd name="connsiteX6" fmla="*/ 10160 w 12202159"/>
              <a:gd name="connsiteY6" fmla="*/ 0 h 6857999"/>
              <a:gd name="connsiteX0" fmla="*/ 10160 w 12202159"/>
              <a:gd name="connsiteY0" fmla="*/ 0 h 6857999"/>
              <a:gd name="connsiteX1" fmla="*/ 12202159 w 12202159"/>
              <a:gd name="connsiteY1" fmla="*/ 0 h 6857999"/>
              <a:gd name="connsiteX2" fmla="*/ 12202159 w 12202159"/>
              <a:gd name="connsiteY2" fmla="*/ 6857999 h 6857999"/>
              <a:gd name="connsiteX3" fmla="*/ 6979920 w 12202159"/>
              <a:gd name="connsiteY3" fmla="*/ 5171440 h 6857999"/>
              <a:gd name="connsiteX4" fmla="*/ 3444240 w 12202159"/>
              <a:gd name="connsiteY4" fmla="*/ 1717039 h 6857999"/>
              <a:gd name="connsiteX5" fmla="*/ 0 w 12202159"/>
              <a:gd name="connsiteY5" fmla="*/ 690880 h 6857999"/>
              <a:gd name="connsiteX6" fmla="*/ 10160 w 12202159"/>
              <a:gd name="connsiteY6" fmla="*/ 0 h 6857999"/>
              <a:gd name="connsiteX0" fmla="*/ 10160 w 12202159"/>
              <a:gd name="connsiteY0" fmla="*/ 0 h 6857999"/>
              <a:gd name="connsiteX1" fmla="*/ 12202159 w 12202159"/>
              <a:gd name="connsiteY1" fmla="*/ 0 h 6857999"/>
              <a:gd name="connsiteX2" fmla="*/ 12202159 w 12202159"/>
              <a:gd name="connsiteY2" fmla="*/ 6857999 h 6857999"/>
              <a:gd name="connsiteX3" fmla="*/ 6979920 w 12202159"/>
              <a:gd name="connsiteY3" fmla="*/ 5171440 h 6857999"/>
              <a:gd name="connsiteX4" fmla="*/ 3281680 w 12202159"/>
              <a:gd name="connsiteY4" fmla="*/ 1452879 h 6857999"/>
              <a:gd name="connsiteX5" fmla="*/ 0 w 12202159"/>
              <a:gd name="connsiteY5" fmla="*/ 690880 h 6857999"/>
              <a:gd name="connsiteX6" fmla="*/ 10160 w 12202159"/>
              <a:gd name="connsiteY6" fmla="*/ 0 h 6857999"/>
              <a:gd name="connsiteX0" fmla="*/ 10160 w 12202159"/>
              <a:gd name="connsiteY0" fmla="*/ 0 h 6857999"/>
              <a:gd name="connsiteX1" fmla="*/ 12202159 w 12202159"/>
              <a:gd name="connsiteY1" fmla="*/ 0 h 6857999"/>
              <a:gd name="connsiteX2" fmla="*/ 12202159 w 12202159"/>
              <a:gd name="connsiteY2" fmla="*/ 6857999 h 6857999"/>
              <a:gd name="connsiteX3" fmla="*/ 6979920 w 12202159"/>
              <a:gd name="connsiteY3" fmla="*/ 5171440 h 6857999"/>
              <a:gd name="connsiteX4" fmla="*/ 3281680 w 12202159"/>
              <a:gd name="connsiteY4" fmla="*/ 1452879 h 6857999"/>
              <a:gd name="connsiteX5" fmla="*/ 0 w 12202159"/>
              <a:gd name="connsiteY5" fmla="*/ 690880 h 6857999"/>
              <a:gd name="connsiteX6" fmla="*/ 10160 w 12202159"/>
              <a:gd name="connsiteY6" fmla="*/ 0 h 6857999"/>
              <a:gd name="connsiteX0" fmla="*/ 10160 w 12202159"/>
              <a:gd name="connsiteY0" fmla="*/ 0 h 6857999"/>
              <a:gd name="connsiteX1" fmla="*/ 12202159 w 12202159"/>
              <a:gd name="connsiteY1" fmla="*/ 0 h 6857999"/>
              <a:gd name="connsiteX2" fmla="*/ 12202159 w 12202159"/>
              <a:gd name="connsiteY2" fmla="*/ 6857999 h 6857999"/>
              <a:gd name="connsiteX3" fmla="*/ 6979920 w 12202159"/>
              <a:gd name="connsiteY3" fmla="*/ 5171440 h 6857999"/>
              <a:gd name="connsiteX4" fmla="*/ 3281680 w 12202159"/>
              <a:gd name="connsiteY4" fmla="*/ 1452879 h 6857999"/>
              <a:gd name="connsiteX5" fmla="*/ 0 w 12202159"/>
              <a:gd name="connsiteY5" fmla="*/ 690880 h 6857999"/>
              <a:gd name="connsiteX6" fmla="*/ 10160 w 12202159"/>
              <a:gd name="connsiteY6" fmla="*/ 0 h 6857999"/>
              <a:gd name="connsiteX0" fmla="*/ 10160 w 12202159"/>
              <a:gd name="connsiteY0" fmla="*/ 0 h 6857999"/>
              <a:gd name="connsiteX1" fmla="*/ 12202159 w 12202159"/>
              <a:gd name="connsiteY1" fmla="*/ 0 h 6857999"/>
              <a:gd name="connsiteX2" fmla="*/ 12202159 w 12202159"/>
              <a:gd name="connsiteY2" fmla="*/ 6857999 h 6857999"/>
              <a:gd name="connsiteX3" fmla="*/ 7101840 w 12202159"/>
              <a:gd name="connsiteY3" fmla="*/ 5140960 h 6857999"/>
              <a:gd name="connsiteX4" fmla="*/ 3281680 w 12202159"/>
              <a:gd name="connsiteY4" fmla="*/ 1452879 h 6857999"/>
              <a:gd name="connsiteX5" fmla="*/ 0 w 12202159"/>
              <a:gd name="connsiteY5" fmla="*/ 690880 h 6857999"/>
              <a:gd name="connsiteX6" fmla="*/ 10160 w 12202159"/>
              <a:gd name="connsiteY6" fmla="*/ 0 h 6857999"/>
              <a:gd name="connsiteX0" fmla="*/ 10160 w 12202159"/>
              <a:gd name="connsiteY0" fmla="*/ 0 h 6857999"/>
              <a:gd name="connsiteX1" fmla="*/ 12202159 w 12202159"/>
              <a:gd name="connsiteY1" fmla="*/ 0 h 6857999"/>
              <a:gd name="connsiteX2" fmla="*/ 12202159 w 12202159"/>
              <a:gd name="connsiteY2" fmla="*/ 6857999 h 6857999"/>
              <a:gd name="connsiteX3" fmla="*/ 7101840 w 12202159"/>
              <a:gd name="connsiteY3" fmla="*/ 5140960 h 6857999"/>
              <a:gd name="connsiteX4" fmla="*/ 3281680 w 12202159"/>
              <a:gd name="connsiteY4" fmla="*/ 1452879 h 6857999"/>
              <a:gd name="connsiteX5" fmla="*/ 0 w 12202159"/>
              <a:gd name="connsiteY5" fmla="*/ 690880 h 6857999"/>
              <a:gd name="connsiteX6" fmla="*/ 10160 w 12202159"/>
              <a:gd name="connsiteY6" fmla="*/ 0 h 6857999"/>
              <a:gd name="connsiteX0" fmla="*/ 10160 w 12202159"/>
              <a:gd name="connsiteY0" fmla="*/ 0 h 6857999"/>
              <a:gd name="connsiteX1" fmla="*/ 12202159 w 12202159"/>
              <a:gd name="connsiteY1" fmla="*/ 0 h 6857999"/>
              <a:gd name="connsiteX2" fmla="*/ 12202159 w 12202159"/>
              <a:gd name="connsiteY2" fmla="*/ 6857999 h 6857999"/>
              <a:gd name="connsiteX3" fmla="*/ 7101840 w 12202159"/>
              <a:gd name="connsiteY3" fmla="*/ 5140960 h 6857999"/>
              <a:gd name="connsiteX4" fmla="*/ 3281680 w 12202159"/>
              <a:gd name="connsiteY4" fmla="*/ 1452879 h 6857999"/>
              <a:gd name="connsiteX5" fmla="*/ 0 w 12202159"/>
              <a:gd name="connsiteY5" fmla="*/ 690880 h 6857999"/>
              <a:gd name="connsiteX6" fmla="*/ 10160 w 12202159"/>
              <a:gd name="connsiteY6" fmla="*/ 0 h 6857999"/>
              <a:gd name="connsiteX0" fmla="*/ 10160 w 12202159"/>
              <a:gd name="connsiteY0" fmla="*/ 0 h 6857999"/>
              <a:gd name="connsiteX1" fmla="*/ 12202159 w 12202159"/>
              <a:gd name="connsiteY1" fmla="*/ 0 h 6857999"/>
              <a:gd name="connsiteX2" fmla="*/ 12202159 w 12202159"/>
              <a:gd name="connsiteY2" fmla="*/ 6857999 h 6857999"/>
              <a:gd name="connsiteX3" fmla="*/ 7101840 w 12202159"/>
              <a:gd name="connsiteY3" fmla="*/ 5140960 h 6857999"/>
              <a:gd name="connsiteX4" fmla="*/ 3718560 w 12202159"/>
              <a:gd name="connsiteY4" fmla="*/ 1645919 h 6857999"/>
              <a:gd name="connsiteX5" fmla="*/ 0 w 12202159"/>
              <a:gd name="connsiteY5" fmla="*/ 690880 h 6857999"/>
              <a:gd name="connsiteX6" fmla="*/ 10160 w 12202159"/>
              <a:gd name="connsiteY6" fmla="*/ 0 h 6857999"/>
              <a:gd name="connsiteX0" fmla="*/ 10160 w 12202159"/>
              <a:gd name="connsiteY0" fmla="*/ 0 h 6857999"/>
              <a:gd name="connsiteX1" fmla="*/ 12202159 w 12202159"/>
              <a:gd name="connsiteY1" fmla="*/ 0 h 6857999"/>
              <a:gd name="connsiteX2" fmla="*/ 12202159 w 12202159"/>
              <a:gd name="connsiteY2" fmla="*/ 6857999 h 6857999"/>
              <a:gd name="connsiteX3" fmla="*/ 7101840 w 12202159"/>
              <a:gd name="connsiteY3" fmla="*/ 5140960 h 6857999"/>
              <a:gd name="connsiteX4" fmla="*/ 3677920 w 12202159"/>
              <a:gd name="connsiteY4" fmla="*/ 1798319 h 6857999"/>
              <a:gd name="connsiteX5" fmla="*/ 0 w 12202159"/>
              <a:gd name="connsiteY5" fmla="*/ 690880 h 6857999"/>
              <a:gd name="connsiteX6" fmla="*/ 10160 w 12202159"/>
              <a:gd name="connsiteY6" fmla="*/ 0 h 6857999"/>
              <a:gd name="connsiteX0" fmla="*/ 10160 w 12202159"/>
              <a:gd name="connsiteY0" fmla="*/ 0 h 6857999"/>
              <a:gd name="connsiteX1" fmla="*/ 12202159 w 12202159"/>
              <a:gd name="connsiteY1" fmla="*/ 0 h 6857999"/>
              <a:gd name="connsiteX2" fmla="*/ 12202159 w 12202159"/>
              <a:gd name="connsiteY2" fmla="*/ 6857999 h 6857999"/>
              <a:gd name="connsiteX3" fmla="*/ 7101840 w 12202159"/>
              <a:gd name="connsiteY3" fmla="*/ 5140960 h 6857999"/>
              <a:gd name="connsiteX4" fmla="*/ 3677920 w 12202159"/>
              <a:gd name="connsiteY4" fmla="*/ 1798319 h 6857999"/>
              <a:gd name="connsiteX5" fmla="*/ 0 w 12202159"/>
              <a:gd name="connsiteY5" fmla="*/ 690880 h 6857999"/>
              <a:gd name="connsiteX6" fmla="*/ 10160 w 12202159"/>
              <a:gd name="connsiteY6" fmla="*/ 0 h 6857999"/>
              <a:gd name="connsiteX0" fmla="*/ 0 w 12211049"/>
              <a:gd name="connsiteY0" fmla="*/ 0 h 6883399"/>
              <a:gd name="connsiteX1" fmla="*/ 12211049 w 12211049"/>
              <a:gd name="connsiteY1" fmla="*/ 25400 h 6883399"/>
              <a:gd name="connsiteX2" fmla="*/ 12211049 w 12211049"/>
              <a:gd name="connsiteY2" fmla="*/ 6883399 h 6883399"/>
              <a:gd name="connsiteX3" fmla="*/ 7110730 w 12211049"/>
              <a:gd name="connsiteY3" fmla="*/ 5166360 h 6883399"/>
              <a:gd name="connsiteX4" fmla="*/ 3686810 w 12211049"/>
              <a:gd name="connsiteY4" fmla="*/ 1823719 h 6883399"/>
              <a:gd name="connsiteX5" fmla="*/ 8890 w 12211049"/>
              <a:gd name="connsiteY5" fmla="*/ 716280 h 6883399"/>
              <a:gd name="connsiteX6" fmla="*/ 0 w 12211049"/>
              <a:gd name="connsiteY6" fmla="*/ 0 h 6883399"/>
              <a:gd name="connsiteX0" fmla="*/ 0 w 12226924"/>
              <a:gd name="connsiteY0" fmla="*/ 0 h 6883399"/>
              <a:gd name="connsiteX1" fmla="*/ 12226924 w 12226924"/>
              <a:gd name="connsiteY1" fmla="*/ 6350 h 6883399"/>
              <a:gd name="connsiteX2" fmla="*/ 12211049 w 12226924"/>
              <a:gd name="connsiteY2" fmla="*/ 6883399 h 6883399"/>
              <a:gd name="connsiteX3" fmla="*/ 7110730 w 12226924"/>
              <a:gd name="connsiteY3" fmla="*/ 5166360 h 6883399"/>
              <a:gd name="connsiteX4" fmla="*/ 3686810 w 12226924"/>
              <a:gd name="connsiteY4" fmla="*/ 1823719 h 6883399"/>
              <a:gd name="connsiteX5" fmla="*/ 8890 w 12226924"/>
              <a:gd name="connsiteY5" fmla="*/ 716280 h 6883399"/>
              <a:gd name="connsiteX6" fmla="*/ 0 w 12226924"/>
              <a:gd name="connsiteY6" fmla="*/ 0 h 6883399"/>
              <a:gd name="connsiteX0" fmla="*/ 0 w 12231333"/>
              <a:gd name="connsiteY0" fmla="*/ 0 h 6902449"/>
              <a:gd name="connsiteX1" fmla="*/ 12226924 w 12231333"/>
              <a:gd name="connsiteY1" fmla="*/ 6350 h 6902449"/>
              <a:gd name="connsiteX2" fmla="*/ 12230099 w 12231333"/>
              <a:gd name="connsiteY2" fmla="*/ 6902449 h 6902449"/>
              <a:gd name="connsiteX3" fmla="*/ 7110730 w 12231333"/>
              <a:gd name="connsiteY3" fmla="*/ 5166360 h 6902449"/>
              <a:gd name="connsiteX4" fmla="*/ 3686810 w 12231333"/>
              <a:gd name="connsiteY4" fmla="*/ 1823719 h 6902449"/>
              <a:gd name="connsiteX5" fmla="*/ 8890 w 12231333"/>
              <a:gd name="connsiteY5" fmla="*/ 716280 h 6902449"/>
              <a:gd name="connsiteX6" fmla="*/ 0 w 12231333"/>
              <a:gd name="connsiteY6" fmla="*/ 0 h 6902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1333" h="6902449">
                <a:moveTo>
                  <a:pt x="0" y="0"/>
                </a:moveTo>
                <a:lnTo>
                  <a:pt x="12226924" y="6350"/>
                </a:lnTo>
                <a:cubicBezTo>
                  <a:pt x="12221632" y="2298700"/>
                  <a:pt x="12235391" y="4610099"/>
                  <a:pt x="12230099" y="6902449"/>
                </a:cubicBezTo>
                <a:cubicBezTo>
                  <a:pt x="10905913" y="6543463"/>
                  <a:pt x="8534612" y="6012815"/>
                  <a:pt x="7110730" y="5166360"/>
                </a:cubicBezTo>
                <a:cubicBezTo>
                  <a:pt x="5686849" y="4319905"/>
                  <a:pt x="4807797" y="2934545"/>
                  <a:pt x="3686810" y="1823719"/>
                </a:cubicBezTo>
                <a:cubicBezTo>
                  <a:pt x="2565823" y="712893"/>
                  <a:pt x="1200997" y="760306"/>
                  <a:pt x="8890" y="716280"/>
                </a:cubicBezTo>
                <a:lnTo>
                  <a:pt x="0" y="0"/>
                </a:lnTo>
                <a:close/>
              </a:path>
            </a:pathLst>
          </a:custGeom>
        </p:spPr>
        <p:txBody>
          <a:bodyPr rIns="1188000" anchor="ctr"/>
          <a:lstStyle>
            <a:lvl1pPr marL="0" marR="0" indent="0" algn="r" defTabSz="914400" rtl="0" eaLnBrk="1" fontAlgn="auto" latinLnBrk="0" hangingPunct="1">
              <a:lnSpc>
                <a:spcPct val="90000"/>
              </a:lnSpc>
              <a:spcBef>
                <a:spcPts val="1000"/>
              </a:spcBef>
              <a:spcAft>
                <a:spcPts val="0"/>
              </a:spcAft>
              <a:buClrTx/>
              <a:buSzTx/>
              <a:buFontTx/>
              <a:buNone/>
              <a:tabLst/>
              <a:defRPr b="1" i="0">
                <a:solidFill>
                  <a:schemeClr val="bg1"/>
                </a:solidFill>
                <a:latin typeface="Aktiv Grotesk Trial" panose="020B0504020202020204" pitchFamily="34" charset="0"/>
              </a:defRPr>
            </a:lvl1pPr>
          </a:lstStyle>
          <a:p>
            <a:r>
              <a:rPr lang="en-CH" dirty="0"/>
              <a:t>Click here to add image</a:t>
            </a:r>
          </a:p>
        </p:txBody>
      </p:sp>
      <p:sp>
        <p:nvSpPr>
          <p:cNvPr id="9" name="Freeform 8">
            <a:extLst>
              <a:ext uri="{FF2B5EF4-FFF2-40B4-BE49-F238E27FC236}">
                <a16:creationId xmlns:a16="http://schemas.microsoft.com/office/drawing/2014/main" id="{7505DBDE-E164-F242-9546-950037FE295D}"/>
              </a:ext>
            </a:extLst>
          </p:cNvPr>
          <p:cNvSpPr/>
          <p:nvPr userDrawn="1"/>
        </p:nvSpPr>
        <p:spPr>
          <a:xfrm flipH="1">
            <a:off x="-456727" y="1052736"/>
            <a:ext cx="12029988" cy="6021823"/>
          </a:xfrm>
          <a:custGeom>
            <a:avLst/>
            <a:gdLst>
              <a:gd name="connsiteX0" fmla="*/ 1371600 w 1371600"/>
              <a:gd name="connsiteY0" fmla="*/ 0 h 7289800"/>
              <a:gd name="connsiteX1" fmla="*/ 38100 w 1371600"/>
              <a:gd name="connsiteY1" fmla="*/ 1612900 h 7289800"/>
              <a:gd name="connsiteX2" fmla="*/ 495300 w 1371600"/>
              <a:gd name="connsiteY2" fmla="*/ 3835400 h 7289800"/>
              <a:gd name="connsiteX3" fmla="*/ 736600 w 1371600"/>
              <a:gd name="connsiteY3" fmla="*/ 4876800 h 7289800"/>
              <a:gd name="connsiteX4" fmla="*/ 0 w 1371600"/>
              <a:gd name="connsiteY4" fmla="*/ 7289800 h 7289800"/>
              <a:gd name="connsiteX0" fmla="*/ 1421538 w 1421538"/>
              <a:gd name="connsiteY0" fmla="*/ 0 h 7289800"/>
              <a:gd name="connsiteX1" fmla="*/ 88038 w 1421538"/>
              <a:gd name="connsiteY1" fmla="*/ 1612900 h 7289800"/>
              <a:gd name="connsiteX2" fmla="*/ 198874 w 1421538"/>
              <a:gd name="connsiteY2" fmla="*/ 3100766 h 7289800"/>
              <a:gd name="connsiteX3" fmla="*/ 786538 w 1421538"/>
              <a:gd name="connsiteY3" fmla="*/ 4876800 h 7289800"/>
              <a:gd name="connsiteX4" fmla="*/ 49938 w 1421538"/>
              <a:gd name="connsiteY4" fmla="*/ 7289800 h 7289800"/>
              <a:gd name="connsiteX0" fmla="*/ 1371600 w 1371600"/>
              <a:gd name="connsiteY0" fmla="*/ 0 h 7289800"/>
              <a:gd name="connsiteX1" fmla="*/ 38100 w 1371600"/>
              <a:gd name="connsiteY1" fmla="*/ 1612900 h 7289800"/>
              <a:gd name="connsiteX2" fmla="*/ 736600 w 1371600"/>
              <a:gd name="connsiteY2" fmla="*/ 4876800 h 7289800"/>
              <a:gd name="connsiteX3" fmla="*/ 0 w 1371600"/>
              <a:gd name="connsiteY3" fmla="*/ 7289800 h 7289800"/>
              <a:gd name="connsiteX0" fmla="*/ 1371600 w 1371600"/>
              <a:gd name="connsiteY0" fmla="*/ 0 h 7289800"/>
              <a:gd name="connsiteX1" fmla="*/ 38100 w 1371600"/>
              <a:gd name="connsiteY1" fmla="*/ 1612900 h 7289800"/>
              <a:gd name="connsiteX2" fmla="*/ 715818 w 1371600"/>
              <a:gd name="connsiteY2" fmla="*/ 4280778 h 7289800"/>
              <a:gd name="connsiteX3" fmla="*/ 0 w 1371600"/>
              <a:gd name="connsiteY3" fmla="*/ 7289800 h 7289800"/>
              <a:gd name="connsiteX0" fmla="*/ 1450779 w 1450779"/>
              <a:gd name="connsiteY0" fmla="*/ 0 h 7289800"/>
              <a:gd name="connsiteX1" fmla="*/ 117279 w 1450779"/>
              <a:gd name="connsiteY1" fmla="*/ 1612900 h 7289800"/>
              <a:gd name="connsiteX2" fmla="*/ 794997 w 1450779"/>
              <a:gd name="connsiteY2" fmla="*/ 4280778 h 7289800"/>
              <a:gd name="connsiteX3" fmla="*/ 79179 w 1450779"/>
              <a:gd name="connsiteY3" fmla="*/ 7289800 h 7289800"/>
              <a:gd name="connsiteX0" fmla="*/ 1371600 w 1371600"/>
              <a:gd name="connsiteY0" fmla="*/ 0 h 7289800"/>
              <a:gd name="connsiteX1" fmla="*/ 232064 w 1371600"/>
              <a:gd name="connsiteY1" fmla="*/ 1536665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3885740 h 7289800"/>
              <a:gd name="connsiteX3" fmla="*/ 0 w 1371600"/>
              <a:gd name="connsiteY3" fmla="*/ 7289800 h 7289800"/>
              <a:gd name="connsiteX0" fmla="*/ 1385004 w 1385004"/>
              <a:gd name="connsiteY0" fmla="*/ 0 h 7289800"/>
              <a:gd name="connsiteX1" fmla="*/ 9940 w 1385004"/>
              <a:gd name="connsiteY1" fmla="*/ 1709928 h 7289800"/>
              <a:gd name="connsiteX2" fmla="*/ 729222 w 1385004"/>
              <a:gd name="connsiteY2" fmla="*/ 3885740 h 7289800"/>
              <a:gd name="connsiteX3" fmla="*/ 13404 w 1385004"/>
              <a:gd name="connsiteY3" fmla="*/ 7289800 h 7289800"/>
              <a:gd name="connsiteX0" fmla="*/ 1460548 w 1460548"/>
              <a:gd name="connsiteY0" fmla="*/ 0 h 7289800"/>
              <a:gd name="connsiteX1" fmla="*/ 9284 w 1460548"/>
              <a:gd name="connsiteY1" fmla="*/ 1848538 h 7289800"/>
              <a:gd name="connsiteX2" fmla="*/ 804766 w 1460548"/>
              <a:gd name="connsiteY2" fmla="*/ 3885740 h 7289800"/>
              <a:gd name="connsiteX3" fmla="*/ 88948 w 1460548"/>
              <a:gd name="connsiteY3" fmla="*/ 7289800 h 7289800"/>
              <a:gd name="connsiteX0" fmla="*/ 1461301 w 1461301"/>
              <a:gd name="connsiteY0" fmla="*/ 0 h 7289800"/>
              <a:gd name="connsiteX1" fmla="*/ 10037 w 1461301"/>
              <a:gd name="connsiteY1" fmla="*/ 1848538 h 7289800"/>
              <a:gd name="connsiteX2" fmla="*/ 784737 w 1461301"/>
              <a:gd name="connsiteY2" fmla="*/ 4045142 h 7289800"/>
              <a:gd name="connsiteX3" fmla="*/ 89701 w 1461301"/>
              <a:gd name="connsiteY3" fmla="*/ 7289800 h 7289800"/>
              <a:gd name="connsiteX0" fmla="*/ 1462774 w 1462774"/>
              <a:gd name="connsiteY0" fmla="*/ 0 h 7289800"/>
              <a:gd name="connsiteX1" fmla="*/ 11510 w 1462774"/>
              <a:gd name="connsiteY1" fmla="*/ 1848538 h 7289800"/>
              <a:gd name="connsiteX2" fmla="*/ 786210 w 1462774"/>
              <a:gd name="connsiteY2" fmla="*/ 4045142 h 7289800"/>
              <a:gd name="connsiteX3" fmla="*/ 91174 w 1462774"/>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598054 w 1371600"/>
              <a:gd name="connsiteY2" fmla="*/ 375406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688109 w 1371600"/>
              <a:gd name="connsiteY2" fmla="*/ 4370876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757382 w 1371600"/>
              <a:gd name="connsiteY2" fmla="*/ 4363946 h 7289800"/>
              <a:gd name="connsiteX3" fmla="*/ 0 w 1371600"/>
              <a:gd name="connsiteY3" fmla="*/ 7289800 h 7289800"/>
              <a:gd name="connsiteX0" fmla="*/ 1371600 w 1371600"/>
              <a:gd name="connsiteY0" fmla="*/ 0 h 7289800"/>
              <a:gd name="connsiteX1" fmla="*/ 218209 w 1371600"/>
              <a:gd name="connsiteY1" fmla="*/ 1841608 h 7289800"/>
              <a:gd name="connsiteX2" fmla="*/ 757382 w 1371600"/>
              <a:gd name="connsiteY2" fmla="*/ 4363946 h 7289800"/>
              <a:gd name="connsiteX3" fmla="*/ 0 w 1371600"/>
              <a:gd name="connsiteY3" fmla="*/ 7289800 h 7289800"/>
              <a:gd name="connsiteX0" fmla="*/ 1371600 w 1371600"/>
              <a:gd name="connsiteY0" fmla="*/ 0 h 7289800"/>
              <a:gd name="connsiteX1" fmla="*/ 72736 w 1371600"/>
              <a:gd name="connsiteY1" fmla="*/ 2278231 h 7289800"/>
              <a:gd name="connsiteX2" fmla="*/ 757382 w 1371600"/>
              <a:gd name="connsiteY2" fmla="*/ 4363946 h 7289800"/>
              <a:gd name="connsiteX3" fmla="*/ 0 w 1371600"/>
              <a:gd name="connsiteY3" fmla="*/ 7289800 h 7289800"/>
              <a:gd name="connsiteX0" fmla="*/ 1371600 w 1371600"/>
              <a:gd name="connsiteY0" fmla="*/ 0 h 7289800"/>
              <a:gd name="connsiteX1" fmla="*/ 93518 w 1371600"/>
              <a:gd name="connsiteY1" fmla="*/ 2201996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382833"/>
              <a:gd name="connsiteX1" fmla="*/ 155864 w 1371600"/>
              <a:gd name="connsiteY1" fmla="*/ 2260376 h 7382833"/>
              <a:gd name="connsiteX2" fmla="*/ 757382 w 1371600"/>
              <a:gd name="connsiteY2" fmla="*/ 4456979 h 7382833"/>
              <a:gd name="connsiteX3" fmla="*/ 0 w 1371600"/>
              <a:gd name="connsiteY3" fmla="*/ 7382833 h 7382833"/>
              <a:gd name="connsiteX0" fmla="*/ 1480088 w 1480088"/>
              <a:gd name="connsiteY0" fmla="*/ 0 h 7382833"/>
              <a:gd name="connsiteX1" fmla="*/ 155864 w 1480088"/>
              <a:gd name="connsiteY1" fmla="*/ 2260376 h 7382833"/>
              <a:gd name="connsiteX2" fmla="*/ 757382 w 1480088"/>
              <a:gd name="connsiteY2" fmla="*/ 4456979 h 7382833"/>
              <a:gd name="connsiteX3" fmla="*/ 0 w 1480088"/>
              <a:gd name="connsiteY3" fmla="*/ 7382833 h 7382833"/>
              <a:gd name="connsiteX0" fmla="*/ 1480088 w 1480088"/>
              <a:gd name="connsiteY0" fmla="*/ 0 h 7382833"/>
              <a:gd name="connsiteX1" fmla="*/ 155864 w 1480088"/>
              <a:gd name="connsiteY1" fmla="*/ 2260376 h 7382833"/>
              <a:gd name="connsiteX2" fmla="*/ 757382 w 1480088"/>
              <a:gd name="connsiteY2" fmla="*/ 4456979 h 7382833"/>
              <a:gd name="connsiteX3" fmla="*/ 0 w 1480088"/>
              <a:gd name="connsiteY3" fmla="*/ 7382833 h 7382833"/>
              <a:gd name="connsiteX0" fmla="*/ 1480088 w 1480088"/>
              <a:gd name="connsiteY0" fmla="*/ 0 h 7382833"/>
              <a:gd name="connsiteX1" fmla="*/ 155864 w 1480088"/>
              <a:gd name="connsiteY1" fmla="*/ 2260376 h 7382833"/>
              <a:gd name="connsiteX2" fmla="*/ 757382 w 1480088"/>
              <a:gd name="connsiteY2" fmla="*/ 4456979 h 7382833"/>
              <a:gd name="connsiteX3" fmla="*/ 0 w 1480088"/>
              <a:gd name="connsiteY3" fmla="*/ 7382833 h 7382833"/>
              <a:gd name="connsiteX0" fmla="*/ 6996959 w 6996959"/>
              <a:gd name="connsiteY0" fmla="*/ 0 h 6082345"/>
              <a:gd name="connsiteX1" fmla="*/ 329770 w 6996959"/>
              <a:gd name="connsiteY1" fmla="*/ 959888 h 6082345"/>
              <a:gd name="connsiteX2" fmla="*/ 931288 w 6996959"/>
              <a:gd name="connsiteY2" fmla="*/ 3156491 h 6082345"/>
              <a:gd name="connsiteX3" fmla="*/ 173906 w 6996959"/>
              <a:gd name="connsiteY3" fmla="*/ 6082345 h 6082345"/>
              <a:gd name="connsiteX0" fmla="*/ 11923971 w 11923971"/>
              <a:gd name="connsiteY0" fmla="*/ 0 h 6064408"/>
              <a:gd name="connsiteX1" fmla="*/ 5256782 w 11923971"/>
              <a:gd name="connsiteY1" fmla="*/ 959888 h 6064408"/>
              <a:gd name="connsiteX2" fmla="*/ 5858300 w 11923971"/>
              <a:gd name="connsiteY2" fmla="*/ 3156491 h 6064408"/>
              <a:gd name="connsiteX3" fmla="*/ 0 w 11923971"/>
              <a:gd name="connsiteY3" fmla="*/ 6064408 h 6064408"/>
              <a:gd name="connsiteX0" fmla="*/ 11923971 w 11923971"/>
              <a:gd name="connsiteY0" fmla="*/ 0 h 6064408"/>
              <a:gd name="connsiteX1" fmla="*/ 7793794 w 11923971"/>
              <a:gd name="connsiteY1" fmla="*/ 1686369 h 6064408"/>
              <a:gd name="connsiteX2" fmla="*/ 5858300 w 11923971"/>
              <a:gd name="connsiteY2" fmla="*/ 3156491 h 6064408"/>
              <a:gd name="connsiteX3" fmla="*/ 0 w 11923971"/>
              <a:gd name="connsiteY3" fmla="*/ 6064408 h 6064408"/>
              <a:gd name="connsiteX0" fmla="*/ 11923971 w 11923971"/>
              <a:gd name="connsiteY0" fmla="*/ 0 h 6064408"/>
              <a:gd name="connsiteX1" fmla="*/ 7793794 w 11923971"/>
              <a:gd name="connsiteY1" fmla="*/ 1686369 h 6064408"/>
              <a:gd name="connsiteX2" fmla="*/ 6270677 w 11923971"/>
              <a:gd name="connsiteY2" fmla="*/ 3712563 h 6064408"/>
              <a:gd name="connsiteX3" fmla="*/ 0 w 11923971"/>
              <a:gd name="connsiteY3" fmla="*/ 6064408 h 6064408"/>
              <a:gd name="connsiteX0" fmla="*/ 11923971 w 11923971"/>
              <a:gd name="connsiteY0" fmla="*/ 0 h 6064408"/>
              <a:gd name="connsiteX1" fmla="*/ 7793794 w 11923971"/>
              <a:gd name="connsiteY1" fmla="*/ 1686369 h 6064408"/>
              <a:gd name="connsiteX2" fmla="*/ 6270677 w 11923971"/>
              <a:gd name="connsiteY2" fmla="*/ 3712563 h 6064408"/>
              <a:gd name="connsiteX3" fmla="*/ 0 w 11923971"/>
              <a:gd name="connsiteY3" fmla="*/ 6064408 h 6064408"/>
              <a:gd name="connsiteX0" fmla="*/ 11923971 w 11923971"/>
              <a:gd name="connsiteY0" fmla="*/ 0 h 6064408"/>
              <a:gd name="connsiteX1" fmla="*/ 6270677 w 11923971"/>
              <a:gd name="connsiteY1" fmla="*/ 3712563 h 6064408"/>
              <a:gd name="connsiteX2" fmla="*/ 0 w 11923971"/>
              <a:gd name="connsiteY2" fmla="*/ 6064408 h 6064408"/>
              <a:gd name="connsiteX0" fmla="*/ 11923971 w 11923971"/>
              <a:gd name="connsiteY0" fmla="*/ 0 h 6064408"/>
              <a:gd name="connsiteX1" fmla="*/ 6907171 w 11923971"/>
              <a:gd name="connsiteY1" fmla="*/ 2367229 h 6064408"/>
              <a:gd name="connsiteX2" fmla="*/ 0 w 11923971"/>
              <a:gd name="connsiteY2" fmla="*/ 6064408 h 6064408"/>
              <a:gd name="connsiteX0" fmla="*/ 11923971 w 11923971"/>
              <a:gd name="connsiteY0" fmla="*/ 0 h 6064408"/>
              <a:gd name="connsiteX1" fmla="*/ 6907171 w 11923971"/>
              <a:gd name="connsiteY1" fmla="*/ 2367229 h 6064408"/>
              <a:gd name="connsiteX2" fmla="*/ 0 w 11923971"/>
              <a:gd name="connsiteY2" fmla="*/ 6064408 h 6064408"/>
              <a:gd name="connsiteX0" fmla="*/ 11923971 w 11923971"/>
              <a:gd name="connsiteY0" fmla="*/ 0 h 6064408"/>
              <a:gd name="connsiteX1" fmla="*/ 6907171 w 11923971"/>
              <a:gd name="connsiteY1" fmla="*/ 2367229 h 6064408"/>
              <a:gd name="connsiteX2" fmla="*/ 0 w 11923971"/>
              <a:gd name="connsiteY2" fmla="*/ 6064408 h 6064408"/>
              <a:gd name="connsiteX0" fmla="*/ 11923971 w 11923971"/>
              <a:gd name="connsiteY0" fmla="*/ 0 h 6064408"/>
              <a:gd name="connsiteX1" fmla="*/ 6907171 w 11923971"/>
              <a:gd name="connsiteY1" fmla="*/ 2367229 h 6064408"/>
              <a:gd name="connsiteX2" fmla="*/ 0 w 11923971"/>
              <a:gd name="connsiteY2" fmla="*/ 6064408 h 6064408"/>
              <a:gd name="connsiteX0" fmla="*/ 11923971 w 11923971"/>
              <a:gd name="connsiteY0" fmla="*/ 0 h 6064408"/>
              <a:gd name="connsiteX1" fmla="*/ 6907171 w 11923971"/>
              <a:gd name="connsiteY1" fmla="*/ 2367229 h 6064408"/>
              <a:gd name="connsiteX2" fmla="*/ 0 w 11923971"/>
              <a:gd name="connsiteY2" fmla="*/ 6064408 h 6064408"/>
              <a:gd name="connsiteX0" fmla="*/ 11923971 w 11923971"/>
              <a:gd name="connsiteY0" fmla="*/ 0 h 6064408"/>
              <a:gd name="connsiteX1" fmla="*/ 6907171 w 11923971"/>
              <a:gd name="connsiteY1" fmla="*/ 2367229 h 6064408"/>
              <a:gd name="connsiteX2" fmla="*/ 0 w 11923971"/>
              <a:gd name="connsiteY2" fmla="*/ 6064408 h 6064408"/>
              <a:gd name="connsiteX0" fmla="*/ 12029988 w 12029988"/>
              <a:gd name="connsiteY0" fmla="*/ 0 h 6024633"/>
              <a:gd name="connsiteX1" fmla="*/ 7013188 w 12029988"/>
              <a:gd name="connsiteY1" fmla="*/ 2367229 h 6024633"/>
              <a:gd name="connsiteX2" fmla="*/ 0 w 12029988"/>
              <a:gd name="connsiteY2" fmla="*/ 6024633 h 6024633"/>
              <a:gd name="connsiteX0" fmla="*/ 12029988 w 12029988"/>
              <a:gd name="connsiteY0" fmla="*/ 0 h 6024633"/>
              <a:gd name="connsiteX1" fmla="*/ 7013188 w 12029988"/>
              <a:gd name="connsiteY1" fmla="*/ 2367229 h 6024633"/>
              <a:gd name="connsiteX2" fmla="*/ 0 w 12029988"/>
              <a:gd name="connsiteY2" fmla="*/ 6024633 h 6024633"/>
            </a:gdLst>
            <a:ahLst/>
            <a:cxnLst>
              <a:cxn ang="0">
                <a:pos x="connsiteX0" y="connsiteY0"/>
              </a:cxn>
              <a:cxn ang="0">
                <a:pos x="connsiteX1" y="connsiteY1"/>
              </a:cxn>
              <a:cxn ang="0">
                <a:pos x="connsiteX2" y="connsiteY2"/>
              </a:cxn>
            </a:cxnLst>
            <a:rect l="l" t="t" r="r" b="b"/>
            <a:pathLst>
              <a:path w="12029988" h="6024633">
                <a:moveTo>
                  <a:pt x="12029988" y="0"/>
                </a:moveTo>
                <a:cubicBezTo>
                  <a:pt x="9686808" y="64908"/>
                  <a:pt x="8939681" y="-199572"/>
                  <a:pt x="7013188" y="2367229"/>
                </a:cubicBezTo>
                <a:cubicBezTo>
                  <a:pt x="5086695" y="4934030"/>
                  <a:pt x="2397815" y="5330731"/>
                  <a:pt x="0" y="6024633"/>
                </a:cubicBezTo>
              </a:path>
            </a:pathLst>
          </a:custGeom>
          <a:noFill/>
          <a:ln w="127000">
            <a:solidFill>
              <a:srgbClr val="D1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7" name="Text Placeholder 7">
            <a:extLst>
              <a:ext uri="{FF2B5EF4-FFF2-40B4-BE49-F238E27FC236}">
                <a16:creationId xmlns:a16="http://schemas.microsoft.com/office/drawing/2014/main" id="{0FF72F3B-EBF4-4241-B5EA-C6BA33E8AB2C}"/>
              </a:ext>
            </a:extLst>
          </p:cNvPr>
          <p:cNvSpPr>
            <a:spLocks noGrp="1"/>
          </p:cNvSpPr>
          <p:nvPr>
            <p:ph type="body" sz="quarter" idx="12" hasCustomPrompt="1"/>
          </p:nvPr>
        </p:nvSpPr>
        <p:spPr>
          <a:xfrm>
            <a:off x="1" y="2514578"/>
            <a:ext cx="3143672" cy="863600"/>
          </a:xfrm>
          <a:prstGeom prst="rect">
            <a:avLst/>
          </a:prstGeom>
          <a:gradFill>
            <a:gsLst>
              <a:gs pos="0">
                <a:srgbClr val="D10004"/>
              </a:gs>
              <a:gs pos="56000">
                <a:srgbClr val="D10004"/>
              </a:gs>
              <a:gs pos="100000">
                <a:schemeClr val="bg1">
                  <a:alpha val="0"/>
                </a:schemeClr>
              </a:gs>
            </a:gsLst>
            <a:lin ang="0" scaled="0"/>
          </a:gradFill>
        </p:spPr>
        <p:txBody>
          <a:bodyPr lIns="540000" anchor="ctr"/>
          <a:lstStyle>
            <a:lvl1pPr marL="0" indent="0">
              <a:lnSpc>
                <a:spcPct val="80000"/>
              </a:lnSpc>
              <a:spcBef>
                <a:spcPts val="0"/>
              </a:spcBef>
              <a:buFontTx/>
              <a:buNone/>
              <a:defRPr b="1" i="0" cap="all" baseline="0">
                <a:solidFill>
                  <a:schemeClr val="bg1"/>
                </a:solidFill>
                <a:latin typeface="Aktiv Grotesk Trial" panose="020B0504020202020204" pitchFamily="34" charset="0"/>
              </a:defRPr>
            </a:lvl1pPr>
            <a:lvl2pPr marL="457200" indent="0">
              <a:buFontTx/>
              <a:buNone/>
              <a:defRPr sz="2800" b="1" i="0" cap="all" baseline="0">
                <a:solidFill>
                  <a:schemeClr val="bg1"/>
                </a:solidFill>
                <a:latin typeface="Aktiv Grotesk Trial" panose="020B0504020202020204" pitchFamily="34" charset="0"/>
              </a:defRPr>
            </a:lvl2pPr>
          </a:lstStyle>
          <a:p>
            <a:pPr lvl="0"/>
            <a:r>
              <a:rPr lang="en-CH" dirty="0"/>
              <a:t>HERE TITLE</a:t>
            </a:r>
          </a:p>
        </p:txBody>
      </p:sp>
      <p:sp>
        <p:nvSpPr>
          <p:cNvPr id="10" name="Text Placeholder 5">
            <a:extLst>
              <a:ext uri="{FF2B5EF4-FFF2-40B4-BE49-F238E27FC236}">
                <a16:creationId xmlns:a16="http://schemas.microsoft.com/office/drawing/2014/main" id="{6372C780-5DCA-D341-BB80-18EC19FCC7FC}"/>
              </a:ext>
            </a:extLst>
          </p:cNvPr>
          <p:cNvSpPr>
            <a:spLocks noGrp="1"/>
          </p:cNvSpPr>
          <p:nvPr>
            <p:ph type="body" sz="quarter" idx="11" hasCustomPrompt="1"/>
          </p:nvPr>
        </p:nvSpPr>
        <p:spPr>
          <a:xfrm>
            <a:off x="550863" y="3594202"/>
            <a:ext cx="3024857" cy="2952328"/>
          </a:xfrm>
          <a:prstGeom prst="rect">
            <a:avLst/>
          </a:prstGeom>
        </p:spPr>
        <p:txBody>
          <a:bodyPr lIns="0" tIns="0" rIns="0" bIns="0"/>
          <a:lstStyle>
            <a:lvl1pPr marL="0" indent="0">
              <a:buFontTx/>
              <a:buNone/>
              <a:defRPr sz="1400" b="0" i="0">
                <a:solidFill>
                  <a:schemeClr val="bg1"/>
                </a:solidFill>
                <a:latin typeface="Aktiv Grotesk Trial Thin" panose="020B0403020202020204" pitchFamily="34" charset="77"/>
              </a:defRPr>
            </a:lvl1pPr>
            <a:lvl2pPr marL="457200" indent="0">
              <a:buFontTx/>
              <a:buNone/>
              <a:defRPr sz="1200" b="0" i="0">
                <a:solidFill>
                  <a:schemeClr val="bg1"/>
                </a:solidFill>
                <a:latin typeface="Aktiv Grotesk Trial Thin" panose="020B0403020202020204" pitchFamily="34" charset="77"/>
              </a:defRPr>
            </a:lvl2pPr>
            <a:lvl3pPr marL="914400" indent="0">
              <a:buFontTx/>
              <a:buNone/>
              <a:defRPr sz="1200" b="0" i="0">
                <a:solidFill>
                  <a:schemeClr val="bg1"/>
                </a:solidFill>
                <a:latin typeface="Aktiv Grotesk Trial Thin" panose="020B0403020202020204" pitchFamily="34" charset="77"/>
              </a:defRPr>
            </a:lvl3pPr>
            <a:lvl4pPr marL="1371600" indent="0">
              <a:buFontTx/>
              <a:buNone/>
              <a:defRPr sz="1200" b="0" i="0">
                <a:solidFill>
                  <a:schemeClr val="bg1"/>
                </a:solidFill>
                <a:latin typeface="Aktiv Grotesk Trial Thin" panose="020B0403020202020204" pitchFamily="34" charset="77"/>
              </a:defRPr>
            </a:lvl4pPr>
            <a:lvl5pPr marL="1828800" indent="0">
              <a:buFontTx/>
              <a:buNone/>
              <a:defRPr sz="1200" b="0" i="0">
                <a:solidFill>
                  <a:schemeClr val="bg1"/>
                </a:solidFill>
                <a:latin typeface="Aktiv Grotesk Trial Thin" panose="020B0403020202020204" pitchFamily="34" charset="77"/>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Integer ac </a:t>
            </a:r>
            <a:r>
              <a:rPr lang="en-GB" dirty="0" err="1"/>
              <a:t>dapibus</a:t>
            </a:r>
            <a:r>
              <a:rPr lang="en-GB" dirty="0"/>
              <a:t> </a:t>
            </a:r>
            <a:r>
              <a:rPr lang="en-GB" dirty="0" err="1"/>
              <a:t>justo</a:t>
            </a:r>
            <a:r>
              <a:rPr lang="en-GB" dirty="0"/>
              <a:t>, vitae </a:t>
            </a:r>
            <a:r>
              <a:rPr lang="en-GB" dirty="0" err="1"/>
              <a:t>ullamcorper</a:t>
            </a:r>
            <a:r>
              <a:rPr lang="en-GB" dirty="0"/>
              <a:t> dui. </a:t>
            </a:r>
            <a:r>
              <a:rPr lang="en-GB" dirty="0" err="1"/>
              <a:t>Orci</a:t>
            </a:r>
            <a:r>
              <a:rPr lang="en-GB" dirty="0"/>
              <a:t> </a:t>
            </a:r>
            <a:r>
              <a:rPr lang="en-GB" dirty="0" err="1"/>
              <a:t>varius</a:t>
            </a:r>
            <a:r>
              <a:rPr lang="en-GB" dirty="0"/>
              <a:t> </a:t>
            </a:r>
            <a:r>
              <a:rPr lang="en-GB" dirty="0" err="1"/>
              <a:t>natoque</a:t>
            </a:r>
            <a:r>
              <a:rPr lang="en-GB" dirty="0"/>
              <a:t> </a:t>
            </a:r>
            <a:r>
              <a:rPr lang="en-GB" dirty="0" err="1"/>
              <a:t>penatibus</a:t>
            </a:r>
            <a:r>
              <a:rPr lang="en-GB" dirty="0"/>
              <a:t> et </a:t>
            </a:r>
            <a:r>
              <a:rPr lang="en-GB" dirty="0" err="1"/>
              <a:t>magnis</a:t>
            </a:r>
            <a:r>
              <a:rPr lang="en-GB" dirty="0"/>
              <a:t> dis parturient </a:t>
            </a:r>
            <a:r>
              <a:rPr lang="en-GB" dirty="0" err="1"/>
              <a:t>montes</a:t>
            </a:r>
            <a:r>
              <a:rPr lang="en-GB" dirty="0"/>
              <a:t>, </a:t>
            </a:r>
            <a:r>
              <a:rPr lang="en-GB" dirty="0" err="1"/>
              <a:t>nascetur</a:t>
            </a:r>
            <a:r>
              <a:rPr lang="en-GB" dirty="0"/>
              <a:t> </a:t>
            </a:r>
            <a:r>
              <a:rPr lang="en-GB" dirty="0" err="1"/>
              <a:t>ridiculus</a:t>
            </a:r>
            <a:r>
              <a:rPr lang="en-GB" dirty="0"/>
              <a:t> mus. </a:t>
            </a:r>
            <a:r>
              <a:rPr lang="en-GB" dirty="0" err="1"/>
              <a:t>Vivamus</a:t>
            </a:r>
            <a:r>
              <a:rPr lang="en-GB" dirty="0"/>
              <a:t> </a:t>
            </a:r>
            <a:r>
              <a:rPr lang="en-GB" dirty="0" err="1"/>
              <a:t>vel</a:t>
            </a:r>
            <a:r>
              <a:rPr lang="en-GB" dirty="0"/>
              <a:t> vestibulum lorem, in </a:t>
            </a:r>
            <a:r>
              <a:rPr lang="en-GB" dirty="0" err="1"/>
              <a:t>sodales</a:t>
            </a:r>
            <a:r>
              <a:rPr lang="en-GB" dirty="0"/>
              <a:t> sem. </a:t>
            </a:r>
            <a:r>
              <a:rPr lang="en-GB" dirty="0" err="1"/>
              <a:t>Nullam</a:t>
            </a:r>
            <a:r>
              <a:rPr lang="en-GB" dirty="0"/>
              <a:t> id </a:t>
            </a:r>
            <a:r>
              <a:rPr lang="en-GB" dirty="0" err="1"/>
              <a:t>tristique</a:t>
            </a:r>
            <a:r>
              <a:rPr lang="en-GB" dirty="0"/>
              <a:t> </a:t>
            </a:r>
            <a:r>
              <a:rPr lang="en-GB" dirty="0" err="1"/>
              <a:t>neque</a:t>
            </a:r>
            <a:r>
              <a:rPr lang="en-GB" dirty="0"/>
              <a:t>. </a:t>
            </a:r>
            <a:r>
              <a:rPr lang="en-GB" dirty="0" err="1"/>
              <a:t>Praesent</a:t>
            </a:r>
            <a:r>
              <a:rPr lang="en-GB" dirty="0"/>
              <a:t> at </a:t>
            </a:r>
            <a:r>
              <a:rPr lang="en-GB" dirty="0" err="1"/>
              <a:t>mauris</a:t>
            </a:r>
            <a:r>
              <a:rPr lang="en-GB" dirty="0"/>
              <a:t> </a:t>
            </a:r>
            <a:r>
              <a:rPr lang="en-GB" dirty="0" err="1"/>
              <a:t>quis</a:t>
            </a:r>
            <a:r>
              <a:rPr lang="en-GB" dirty="0"/>
              <a:t> </a:t>
            </a:r>
            <a:r>
              <a:rPr lang="en-GB" dirty="0" err="1"/>
              <a:t>sapien</a:t>
            </a:r>
            <a:r>
              <a:rPr lang="en-GB" dirty="0"/>
              <a:t> </a:t>
            </a:r>
            <a:r>
              <a:rPr lang="en-GB" dirty="0" err="1"/>
              <a:t>sollicitudin</a:t>
            </a:r>
            <a:r>
              <a:rPr lang="en-GB" dirty="0"/>
              <a:t> auctor </a:t>
            </a:r>
            <a:r>
              <a:rPr lang="en-GB" dirty="0" err="1"/>
              <a:t>eget</a:t>
            </a:r>
            <a:r>
              <a:rPr lang="en-GB" dirty="0"/>
              <a:t> vitae mi.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Integer ac </a:t>
            </a:r>
            <a:r>
              <a:rPr lang="en-GB" dirty="0" err="1"/>
              <a:t>dapibus</a:t>
            </a:r>
            <a:r>
              <a:rPr lang="en-GB" dirty="0"/>
              <a:t> </a:t>
            </a:r>
            <a:r>
              <a:rPr lang="en-GB" dirty="0" err="1"/>
              <a:t>justo</a:t>
            </a:r>
            <a:r>
              <a:rPr lang="en-GB" dirty="0"/>
              <a:t>, vitae </a:t>
            </a:r>
            <a:r>
              <a:rPr lang="en-GB" dirty="0" err="1"/>
              <a:t>ullamcorper</a:t>
            </a:r>
            <a:r>
              <a:rPr lang="en-GB" dirty="0"/>
              <a:t> dui. </a:t>
            </a:r>
            <a:r>
              <a:rPr lang="en-GB" dirty="0" err="1"/>
              <a:t>Orci</a:t>
            </a:r>
            <a:r>
              <a:rPr lang="en-GB" dirty="0"/>
              <a:t> </a:t>
            </a:r>
            <a:r>
              <a:rPr lang="en-GB" dirty="0" err="1"/>
              <a:t>varius</a:t>
            </a:r>
            <a:r>
              <a:rPr lang="en-GB" dirty="0"/>
              <a:t> </a:t>
            </a:r>
            <a:r>
              <a:rPr lang="en-GB" dirty="0" err="1"/>
              <a:t>natoque</a:t>
            </a:r>
            <a:r>
              <a:rPr lang="en-GB" dirty="0"/>
              <a:t> </a:t>
            </a:r>
            <a:r>
              <a:rPr lang="en-GB" dirty="0" err="1"/>
              <a:t>penatibus</a:t>
            </a:r>
            <a:r>
              <a:rPr lang="en-GB" dirty="0"/>
              <a:t> et </a:t>
            </a:r>
            <a:r>
              <a:rPr lang="en-GB" dirty="0" err="1"/>
              <a:t>magnis</a:t>
            </a:r>
            <a:r>
              <a:rPr lang="en-GB" dirty="0"/>
              <a:t> dis parturient </a:t>
            </a:r>
            <a:r>
              <a:rPr lang="en-GB" dirty="0" err="1"/>
              <a:t>montes</a:t>
            </a:r>
            <a:r>
              <a:rPr lang="en-GB" dirty="0"/>
              <a:t>, </a:t>
            </a:r>
            <a:r>
              <a:rPr lang="en-GB" dirty="0" err="1"/>
              <a:t>nascetur</a:t>
            </a:r>
            <a:endParaRPr lang="en-GB" dirty="0"/>
          </a:p>
        </p:txBody>
      </p:sp>
      <p:sp>
        <p:nvSpPr>
          <p:cNvPr id="14" name="Text Placeholder 13">
            <a:extLst>
              <a:ext uri="{FF2B5EF4-FFF2-40B4-BE49-F238E27FC236}">
                <a16:creationId xmlns:a16="http://schemas.microsoft.com/office/drawing/2014/main" id="{0DE23F2B-3CA5-4149-849D-600081830CAA}"/>
              </a:ext>
            </a:extLst>
          </p:cNvPr>
          <p:cNvSpPr>
            <a:spLocks noGrp="1" noChangeAspect="1"/>
          </p:cNvSpPr>
          <p:nvPr>
            <p:ph type="body" sz="quarter" idx="16" hasCustomPrompt="1"/>
          </p:nvPr>
        </p:nvSpPr>
        <p:spPr>
          <a:xfrm>
            <a:off x="111600" y="116632"/>
            <a:ext cx="352214" cy="33120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marL="0" indent="0" algn="ctr">
              <a:buFontTx/>
              <a:buNone/>
              <a:defRPr/>
            </a:lvl1pPr>
          </a:lstStyle>
          <a:p>
            <a:pPr lvl="0"/>
            <a:r>
              <a:rPr lang="en-CH" dirty="0"/>
              <a:t> </a:t>
            </a:r>
          </a:p>
        </p:txBody>
      </p:sp>
      <p:sp>
        <p:nvSpPr>
          <p:cNvPr id="11" name="Text Placeholder 3">
            <a:extLst>
              <a:ext uri="{FF2B5EF4-FFF2-40B4-BE49-F238E27FC236}">
                <a16:creationId xmlns:a16="http://schemas.microsoft.com/office/drawing/2014/main" id="{23D81B4A-E128-F048-9B64-E271C5518398}"/>
              </a:ext>
            </a:extLst>
          </p:cNvPr>
          <p:cNvSpPr>
            <a:spLocks noGrp="1"/>
          </p:cNvSpPr>
          <p:nvPr>
            <p:ph type="body" sz="quarter" idx="17" hasCustomPrompt="1"/>
          </p:nvPr>
        </p:nvSpPr>
        <p:spPr>
          <a:xfrm>
            <a:off x="8328248" y="558001"/>
            <a:ext cx="3863752" cy="251999"/>
          </a:xfrm>
          <a:prstGeom prst="rect">
            <a:avLst/>
          </a:prstGeom>
          <a:gradFill>
            <a:gsLst>
              <a:gs pos="0">
                <a:srgbClr val="FFFFFF">
                  <a:alpha val="0"/>
                </a:srgbClr>
              </a:gs>
              <a:gs pos="100000">
                <a:schemeClr val="bg1"/>
              </a:gs>
              <a:gs pos="33000">
                <a:srgbClr val="FFFFFF"/>
              </a:gs>
            </a:gsLst>
            <a:lin ang="0" scaled="0"/>
          </a:gradFill>
        </p:spPr>
        <p:txBody>
          <a:bodyPr lIns="0" tIns="0" rIns="72000" bIns="0" anchor="ctr"/>
          <a:lstStyle>
            <a:lvl1pPr marL="0" indent="0" algn="r">
              <a:buFontTx/>
              <a:buNone/>
              <a:defRPr sz="1400" b="1" i="0" cap="none" baseline="0">
                <a:solidFill>
                  <a:srgbClr val="212122"/>
                </a:solidFill>
                <a:latin typeface="Aktiv Grotesk Trial" panose="020B0504020202020204" pitchFamily="34" charset="0"/>
              </a:defRPr>
            </a:lvl1pPr>
            <a:lvl2pPr marL="457200" indent="0">
              <a:buFontTx/>
              <a:buNone/>
              <a:defRPr b="1" i="0">
                <a:latin typeface="Aktiv Grotesk Trial" panose="020B0504020202020204" pitchFamily="34" charset="0"/>
              </a:defRPr>
            </a:lvl2pPr>
            <a:lvl3pPr marL="914400" indent="0">
              <a:buFontTx/>
              <a:buNone/>
              <a:defRPr b="1" i="0">
                <a:latin typeface="Aktiv Grotesk Trial" panose="020B0504020202020204" pitchFamily="34" charset="0"/>
              </a:defRPr>
            </a:lvl3pPr>
            <a:lvl4pPr marL="1371600" indent="0">
              <a:buFontTx/>
              <a:buNone/>
              <a:defRPr b="1" i="0">
                <a:latin typeface="Aktiv Grotesk Trial" panose="020B0504020202020204" pitchFamily="34" charset="0"/>
              </a:defRPr>
            </a:lvl4pPr>
            <a:lvl5pPr marL="1828800" indent="0">
              <a:buFontTx/>
              <a:buNone/>
              <a:defRPr b="1" i="0">
                <a:latin typeface="Aktiv Grotesk Trial" panose="020B0504020202020204" pitchFamily="34" charset="0"/>
              </a:defRPr>
            </a:lvl5pPr>
          </a:lstStyle>
          <a:p>
            <a:pPr lvl="0"/>
            <a:r>
              <a:rPr lang="en-GB" dirty="0"/>
              <a:t>Here the image caption</a:t>
            </a:r>
            <a:endParaRPr lang="en-CH" dirty="0"/>
          </a:p>
        </p:txBody>
      </p:sp>
    </p:spTree>
    <p:extLst>
      <p:ext uri="{BB962C8B-B14F-4D97-AF65-F5344CB8AC3E}">
        <p14:creationId xmlns:p14="http://schemas.microsoft.com/office/powerpoint/2010/main" val="35476386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 Image 5">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0A37775-B862-1540-921F-BBA14151BFB8}"/>
              </a:ext>
            </a:extLst>
          </p:cNvPr>
          <p:cNvSpPr>
            <a:spLocks noGrp="1"/>
          </p:cNvSpPr>
          <p:nvPr>
            <p:ph type="pic" sz="quarter" idx="10" hasCustomPrompt="1"/>
          </p:nvPr>
        </p:nvSpPr>
        <p:spPr>
          <a:xfrm>
            <a:off x="5002649" y="-25399"/>
            <a:ext cx="7189354" cy="691111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1 w 6096001"/>
              <a:gd name="connsiteY0" fmla="*/ 0 h 6858000"/>
              <a:gd name="connsiteX1" fmla="*/ 6096001 w 6096001"/>
              <a:gd name="connsiteY1" fmla="*/ 0 h 6858000"/>
              <a:gd name="connsiteX2" fmla="*/ 6096001 w 6096001"/>
              <a:gd name="connsiteY2" fmla="*/ 6858000 h 6858000"/>
              <a:gd name="connsiteX3" fmla="*/ 1 w 6096001"/>
              <a:gd name="connsiteY3" fmla="*/ 6858000 h 6858000"/>
              <a:gd name="connsiteX4" fmla="*/ 0 w 6096001"/>
              <a:gd name="connsiteY4" fmla="*/ 1549399 h 6858000"/>
              <a:gd name="connsiteX5" fmla="*/ 1 w 6096001"/>
              <a:gd name="connsiteY5" fmla="*/ 0 h 6858000"/>
              <a:gd name="connsiteX0" fmla="*/ 460117 w 6556117"/>
              <a:gd name="connsiteY0" fmla="*/ 0 h 6858000"/>
              <a:gd name="connsiteX1" fmla="*/ 6556117 w 6556117"/>
              <a:gd name="connsiteY1" fmla="*/ 0 h 6858000"/>
              <a:gd name="connsiteX2" fmla="*/ 6556117 w 6556117"/>
              <a:gd name="connsiteY2" fmla="*/ 6858000 h 6858000"/>
              <a:gd name="connsiteX3" fmla="*/ 460117 w 6556117"/>
              <a:gd name="connsiteY3" fmla="*/ 6858000 h 6858000"/>
              <a:gd name="connsiteX4" fmla="*/ 434717 w 6556117"/>
              <a:gd name="connsiteY4" fmla="*/ 4038599 h 6858000"/>
              <a:gd name="connsiteX5" fmla="*/ 460116 w 6556117"/>
              <a:gd name="connsiteY5" fmla="*/ 1549399 h 6858000"/>
              <a:gd name="connsiteX6" fmla="*/ 460117 w 6556117"/>
              <a:gd name="connsiteY6" fmla="*/ 0 h 6858000"/>
              <a:gd name="connsiteX0" fmla="*/ 460117 w 6556117"/>
              <a:gd name="connsiteY0" fmla="*/ 0 h 6858000"/>
              <a:gd name="connsiteX1" fmla="*/ 6556117 w 6556117"/>
              <a:gd name="connsiteY1" fmla="*/ 0 h 6858000"/>
              <a:gd name="connsiteX2" fmla="*/ 6556117 w 6556117"/>
              <a:gd name="connsiteY2" fmla="*/ 6858000 h 6858000"/>
              <a:gd name="connsiteX3" fmla="*/ 460117 w 6556117"/>
              <a:gd name="connsiteY3" fmla="*/ 6858000 h 6858000"/>
              <a:gd name="connsiteX4" fmla="*/ 434717 w 6556117"/>
              <a:gd name="connsiteY4" fmla="*/ 4038599 h 6858000"/>
              <a:gd name="connsiteX5" fmla="*/ 1234816 w 6556117"/>
              <a:gd name="connsiteY5" fmla="*/ 2019299 h 6858000"/>
              <a:gd name="connsiteX6" fmla="*/ 460117 w 6556117"/>
              <a:gd name="connsiteY6" fmla="*/ 0 h 6858000"/>
              <a:gd name="connsiteX0" fmla="*/ 414264 w 6510264"/>
              <a:gd name="connsiteY0" fmla="*/ 0 h 6858000"/>
              <a:gd name="connsiteX1" fmla="*/ 6510264 w 6510264"/>
              <a:gd name="connsiteY1" fmla="*/ 0 h 6858000"/>
              <a:gd name="connsiteX2" fmla="*/ 6510264 w 6510264"/>
              <a:gd name="connsiteY2" fmla="*/ 6858000 h 6858000"/>
              <a:gd name="connsiteX3" fmla="*/ 414264 w 6510264"/>
              <a:gd name="connsiteY3" fmla="*/ 6858000 h 6858000"/>
              <a:gd name="connsiteX4" fmla="*/ 579364 w 6510264"/>
              <a:gd name="connsiteY4" fmla="*/ 4089399 h 6858000"/>
              <a:gd name="connsiteX5" fmla="*/ 1188963 w 6510264"/>
              <a:gd name="connsiteY5" fmla="*/ 2019299 h 6858000"/>
              <a:gd name="connsiteX6" fmla="*/ 414264 w 6510264"/>
              <a:gd name="connsiteY6" fmla="*/ 0 h 6858000"/>
              <a:gd name="connsiteX0" fmla="*/ 572892 w 6668892"/>
              <a:gd name="connsiteY0" fmla="*/ 0 h 6858000"/>
              <a:gd name="connsiteX1" fmla="*/ 6668892 w 6668892"/>
              <a:gd name="connsiteY1" fmla="*/ 0 h 6858000"/>
              <a:gd name="connsiteX2" fmla="*/ 6668892 w 6668892"/>
              <a:gd name="connsiteY2" fmla="*/ 6858000 h 6858000"/>
              <a:gd name="connsiteX3" fmla="*/ 572892 w 6668892"/>
              <a:gd name="connsiteY3" fmla="*/ 6858000 h 6858000"/>
              <a:gd name="connsiteX4" fmla="*/ 737992 w 6668892"/>
              <a:gd name="connsiteY4" fmla="*/ 4089399 h 6858000"/>
              <a:gd name="connsiteX5" fmla="*/ 1347591 w 6668892"/>
              <a:gd name="connsiteY5" fmla="*/ 2019299 h 6858000"/>
              <a:gd name="connsiteX6" fmla="*/ 572892 w 6668892"/>
              <a:gd name="connsiteY6" fmla="*/ 0 h 6858000"/>
              <a:gd name="connsiteX0" fmla="*/ 438201 w 6534201"/>
              <a:gd name="connsiteY0" fmla="*/ 0 h 6858000"/>
              <a:gd name="connsiteX1" fmla="*/ 6534201 w 6534201"/>
              <a:gd name="connsiteY1" fmla="*/ 0 h 6858000"/>
              <a:gd name="connsiteX2" fmla="*/ 6534201 w 6534201"/>
              <a:gd name="connsiteY2" fmla="*/ 6858000 h 6858000"/>
              <a:gd name="connsiteX3" fmla="*/ 438201 w 6534201"/>
              <a:gd name="connsiteY3" fmla="*/ 6858000 h 6858000"/>
              <a:gd name="connsiteX4" fmla="*/ 603301 w 6534201"/>
              <a:gd name="connsiteY4" fmla="*/ 4089399 h 6858000"/>
              <a:gd name="connsiteX5" fmla="*/ 1162100 w 6534201"/>
              <a:gd name="connsiteY5" fmla="*/ 1904999 h 6858000"/>
              <a:gd name="connsiteX6" fmla="*/ 438201 w 6534201"/>
              <a:gd name="connsiteY6" fmla="*/ 0 h 6858000"/>
              <a:gd name="connsiteX0" fmla="*/ 438201 w 6534201"/>
              <a:gd name="connsiteY0" fmla="*/ 0 h 6858000"/>
              <a:gd name="connsiteX1" fmla="*/ 6534201 w 6534201"/>
              <a:gd name="connsiteY1" fmla="*/ 0 h 6858000"/>
              <a:gd name="connsiteX2" fmla="*/ 6534201 w 6534201"/>
              <a:gd name="connsiteY2" fmla="*/ 6858000 h 6858000"/>
              <a:gd name="connsiteX3" fmla="*/ 438201 w 6534201"/>
              <a:gd name="connsiteY3" fmla="*/ 6858000 h 6858000"/>
              <a:gd name="connsiteX4" fmla="*/ 603301 w 6534201"/>
              <a:gd name="connsiteY4" fmla="*/ 4089399 h 6858000"/>
              <a:gd name="connsiteX5" fmla="*/ 1162100 w 6534201"/>
              <a:gd name="connsiteY5" fmla="*/ 1904999 h 6858000"/>
              <a:gd name="connsiteX6" fmla="*/ 438201 w 6534201"/>
              <a:gd name="connsiteY6" fmla="*/ 0 h 6858000"/>
              <a:gd name="connsiteX0" fmla="*/ 549263 w 6645263"/>
              <a:gd name="connsiteY0" fmla="*/ 0 h 6858000"/>
              <a:gd name="connsiteX1" fmla="*/ 6645263 w 6645263"/>
              <a:gd name="connsiteY1" fmla="*/ 0 h 6858000"/>
              <a:gd name="connsiteX2" fmla="*/ 6645263 w 6645263"/>
              <a:gd name="connsiteY2" fmla="*/ 6858000 h 6858000"/>
              <a:gd name="connsiteX3" fmla="*/ 549263 w 6645263"/>
              <a:gd name="connsiteY3" fmla="*/ 6858000 h 6858000"/>
              <a:gd name="connsiteX4" fmla="*/ 714363 w 6645263"/>
              <a:gd name="connsiteY4" fmla="*/ 4089399 h 6858000"/>
              <a:gd name="connsiteX5" fmla="*/ 1273162 w 6645263"/>
              <a:gd name="connsiteY5" fmla="*/ 1904999 h 6858000"/>
              <a:gd name="connsiteX6" fmla="*/ 549263 w 6645263"/>
              <a:gd name="connsiteY6" fmla="*/ 0 h 6858000"/>
              <a:gd name="connsiteX0" fmla="*/ 549263 w 6645263"/>
              <a:gd name="connsiteY0" fmla="*/ 0 h 6858000"/>
              <a:gd name="connsiteX1" fmla="*/ 6645263 w 6645263"/>
              <a:gd name="connsiteY1" fmla="*/ 0 h 6858000"/>
              <a:gd name="connsiteX2" fmla="*/ 6645263 w 6645263"/>
              <a:gd name="connsiteY2" fmla="*/ 6858000 h 6858000"/>
              <a:gd name="connsiteX3" fmla="*/ 549263 w 6645263"/>
              <a:gd name="connsiteY3" fmla="*/ 6858000 h 6858000"/>
              <a:gd name="connsiteX4" fmla="*/ 714363 w 6645263"/>
              <a:gd name="connsiteY4" fmla="*/ 4089399 h 6858000"/>
              <a:gd name="connsiteX5" fmla="*/ 549263 w 6645263"/>
              <a:gd name="connsiteY5" fmla="*/ 0 h 6858000"/>
              <a:gd name="connsiteX0" fmla="*/ 438877 w 6534877"/>
              <a:gd name="connsiteY0" fmla="*/ 0 h 6858000"/>
              <a:gd name="connsiteX1" fmla="*/ 6534877 w 6534877"/>
              <a:gd name="connsiteY1" fmla="*/ 0 h 6858000"/>
              <a:gd name="connsiteX2" fmla="*/ 6534877 w 6534877"/>
              <a:gd name="connsiteY2" fmla="*/ 6858000 h 6858000"/>
              <a:gd name="connsiteX3" fmla="*/ 438877 w 6534877"/>
              <a:gd name="connsiteY3" fmla="*/ 6858000 h 6858000"/>
              <a:gd name="connsiteX4" fmla="*/ 997677 w 6534877"/>
              <a:gd name="connsiteY4" fmla="*/ 3594099 h 6858000"/>
              <a:gd name="connsiteX5" fmla="*/ 438877 w 6534877"/>
              <a:gd name="connsiteY5" fmla="*/ 0 h 6858000"/>
              <a:gd name="connsiteX0" fmla="*/ 406517 w 6502517"/>
              <a:gd name="connsiteY0" fmla="*/ 0 h 6858000"/>
              <a:gd name="connsiteX1" fmla="*/ 6502517 w 6502517"/>
              <a:gd name="connsiteY1" fmla="*/ 0 h 6858000"/>
              <a:gd name="connsiteX2" fmla="*/ 6502517 w 6502517"/>
              <a:gd name="connsiteY2" fmla="*/ 6858000 h 6858000"/>
              <a:gd name="connsiteX3" fmla="*/ 406517 w 6502517"/>
              <a:gd name="connsiteY3" fmla="*/ 6858000 h 6858000"/>
              <a:gd name="connsiteX4" fmla="*/ 965317 w 6502517"/>
              <a:gd name="connsiteY4" fmla="*/ 3594099 h 6858000"/>
              <a:gd name="connsiteX5" fmla="*/ 406517 w 6502517"/>
              <a:gd name="connsiteY5" fmla="*/ 0 h 6858000"/>
              <a:gd name="connsiteX0" fmla="*/ 282674 w 6378674"/>
              <a:gd name="connsiteY0" fmla="*/ 0 h 6858000"/>
              <a:gd name="connsiteX1" fmla="*/ 6378674 w 6378674"/>
              <a:gd name="connsiteY1" fmla="*/ 0 h 6858000"/>
              <a:gd name="connsiteX2" fmla="*/ 6378674 w 6378674"/>
              <a:gd name="connsiteY2" fmla="*/ 6858000 h 6858000"/>
              <a:gd name="connsiteX3" fmla="*/ 282674 w 6378674"/>
              <a:gd name="connsiteY3" fmla="*/ 6858000 h 6858000"/>
              <a:gd name="connsiteX4" fmla="*/ 841474 w 6378674"/>
              <a:gd name="connsiteY4" fmla="*/ 3594099 h 6858000"/>
              <a:gd name="connsiteX5" fmla="*/ 282674 w 6378674"/>
              <a:gd name="connsiteY5" fmla="*/ 0 h 6858000"/>
              <a:gd name="connsiteX0" fmla="*/ 168147 w 6264147"/>
              <a:gd name="connsiteY0" fmla="*/ 0 h 6858000"/>
              <a:gd name="connsiteX1" fmla="*/ 6264147 w 6264147"/>
              <a:gd name="connsiteY1" fmla="*/ 0 h 6858000"/>
              <a:gd name="connsiteX2" fmla="*/ 6264147 w 6264147"/>
              <a:gd name="connsiteY2" fmla="*/ 6858000 h 6858000"/>
              <a:gd name="connsiteX3" fmla="*/ 168147 w 6264147"/>
              <a:gd name="connsiteY3" fmla="*/ 6858000 h 6858000"/>
              <a:gd name="connsiteX4" fmla="*/ 726947 w 6264147"/>
              <a:gd name="connsiteY4" fmla="*/ 3594099 h 6858000"/>
              <a:gd name="connsiteX5" fmla="*/ 168147 w 6264147"/>
              <a:gd name="connsiteY5" fmla="*/ 0 h 6858000"/>
              <a:gd name="connsiteX0" fmla="*/ 149117 w 6245117"/>
              <a:gd name="connsiteY0" fmla="*/ 0 h 6858000"/>
              <a:gd name="connsiteX1" fmla="*/ 6245117 w 6245117"/>
              <a:gd name="connsiteY1" fmla="*/ 0 h 6858000"/>
              <a:gd name="connsiteX2" fmla="*/ 6245117 w 6245117"/>
              <a:gd name="connsiteY2" fmla="*/ 6858000 h 6858000"/>
              <a:gd name="connsiteX3" fmla="*/ 149117 w 6245117"/>
              <a:gd name="connsiteY3" fmla="*/ 6858000 h 6858000"/>
              <a:gd name="connsiteX4" fmla="*/ 707917 w 6245117"/>
              <a:gd name="connsiteY4" fmla="*/ 3594099 h 6858000"/>
              <a:gd name="connsiteX5" fmla="*/ 149117 w 6245117"/>
              <a:gd name="connsiteY5" fmla="*/ 0 h 6858000"/>
              <a:gd name="connsiteX0" fmla="*/ 218579 w 6314579"/>
              <a:gd name="connsiteY0" fmla="*/ 0 h 6858000"/>
              <a:gd name="connsiteX1" fmla="*/ 6314579 w 6314579"/>
              <a:gd name="connsiteY1" fmla="*/ 0 h 6858000"/>
              <a:gd name="connsiteX2" fmla="*/ 6314579 w 6314579"/>
              <a:gd name="connsiteY2" fmla="*/ 6858000 h 6858000"/>
              <a:gd name="connsiteX3" fmla="*/ 218579 w 6314579"/>
              <a:gd name="connsiteY3" fmla="*/ 6858000 h 6858000"/>
              <a:gd name="connsiteX4" fmla="*/ 777379 w 6314579"/>
              <a:gd name="connsiteY4" fmla="*/ 3594099 h 6858000"/>
              <a:gd name="connsiteX5" fmla="*/ 218579 w 6314579"/>
              <a:gd name="connsiteY5" fmla="*/ 0 h 6858000"/>
              <a:gd name="connsiteX0" fmla="*/ 1206500 w 6096000"/>
              <a:gd name="connsiteY0" fmla="*/ 0 h 6883400"/>
              <a:gd name="connsiteX1" fmla="*/ 6096000 w 6096000"/>
              <a:gd name="connsiteY1" fmla="*/ 25400 h 6883400"/>
              <a:gd name="connsiteX2" fmla="*/ 6096000 w 6096000"/>
              <a:gd name="connsiteY2" fmla="*/ 6883400 h 6883400"/>
              <a:gd name="connsiteX3" fmla="*/ 0 w 6096000"/>
              <a:gd name="connsiteY3" fmla="*/ 6883400 h 6883400"/>
              <a:gd name="connsiteX4" fmla="*/ 558800 w 6096000"/>
              <a:gd name="connsiteY4" fmla="*/ 3619499 h 6883400"/>
              <a:gd name="connsiteX5" fmla="*/ 1206500 w 6096000"/>
              <a:gd name="connsiteY5" fmla="*/ 0 h 6883400"/>
              <a:gd name="connsiteX0" fmla="*/ 1206500 w 6096000"/>
              <a:gd name="connsiteY0" fmla="*/ 0 h 6883400"/>
              <a:gd name="connsiteX1" fmla="*/ 6096000 w 6096000"/>
              <a:gd name="connsiteY1" fmla="*/ 25400 h 6883400"/>
              <a:gd name="connsiteX2" fmla="*/ 6096000 w 6096000"/>
              <a:gd name="connsiteY2" fmla="*/ 6883400 h 6883400"/>
              <a:gd name="connsiteX3" fmla="*/ 0 w 6096000"/>
              <a:gd name="connsiteY3" fmla="*/ 6883400 h 6883400"/>
              <a:gd name="connsiteX4" fmla="*/ 558800 w 6096000"/>
              <a:gd name="connsiteY4" fmla="*/ 3619499 h 6883400"/>
              <a:gd name="connsiteX5" fmla="*/ 1206500 w 6096000"/>
              <a:gd name="connsiteY5" fmla="*/ 0 h 6883400"/>
              <a:gd name="connsiteX0" fmla="*/ 1323990 w 6213490"/>
              <a:gd name="connsiteY0" fmla="*/ 0 h 6883400"/>
              <a:gd name="connsiteX1" fmla="*/ 6213490 w 6213490"/>
              <a:gd name="connsiteY1" fmla="*/ 25400 h 6883400"/>
              <a:gd name="connsiteX2" fmla="*/ 6213490 w 6213490"/>
              <a:gd name="connsiteY2" fmla="*/ 6883400 h 6883400"/>
              <a:gd name="connsiteX3" fmla="*/ 117490 w 6213490"/>
              <a:gd name="connsiteY3" fmla="*/ 6883400 h 6883400"/>
              <a:gd name="connsiteX4" fmla="*/ 676290 w 6213490"/>
              <a:gd name="connsiteY4" fmla="*/ 3619499 h 6883400"/>
              <a:gd name="connsiteX5" fmla="*/ 1323990 w 6213490"/>
              <a:gd name="connsiteY5" fmla="*/ 0 h 6883400"/>
              <a:gd name="connsiteX0" fmla="*/ 1272536 w 6162036"/>
              <a:gd name="connsiteY0" fmla="*/ 0 h 6883400"/>
              <a:gd name="connsiteX1" fmla="*/ 6162036 w 6162036"/>
              <a:gd name="connsiteY1" fmla="*/ 25400 h 6883400"/>
              <a:gd name="connsiteX2" fmla="*/ 6162036 w 6162036"/>
              <a:gd name="connsiteY2" fmla="*/ 6883400 h 6883400"/>
              <a:gd name="connsiteX3" fmla="*/ 66036 w 6162036"/>
              <a:gd name="connsiteY3" fmla="*/ 6883400 h 6883400"/>
              <a:gd name="connsiteX4" fmla="*/ 624836 w 6162036"/>
              <a:gd name="connsiteY4" fmla="*/ 3619499 h 6883400"/>
              <a:gd name="connsiteX5" fmla="*/ 1272536 w 6162036"/>
              <a:gd name="connsiteY5" fmla="*/ 0 h 6883400"/>
              <a:gd name="connsiteX0" fmla="*/ 1206500 w 6096000"/>
              <a:gd name="connsiteY0" fmla="*/ 0 h 6883400"/>
              <a:gd name="connsiteX1" fmla="*/ 6096000 w 6096000"/>
              <a:gd name="connsiteY1" fmla="*/ 25400 h 6883400"/>
              <a:gd name="connsiteX2" fmla="*/ 6096000 w 6096000"/>
              <a:gd name="connsiteY2" fmla="*/ 6883400 h 6883400"/>
              <a:gd name="connsiteX3" fmla="*/ 0 w 6096000"/>
              <a:gd name="connsiteY3" fmla="*/ 6883400 h 6883400"/>
              <a:gd name="connsiteX4" fmla="*/ 558800 w 6096000"/>
              <a:gd name="connsiteY4" fmla="*/ 3619499 h 6883400"/>
              <a:gd name="connsiteX5" fmla="*/ 1206500 w 6096000"/>
              <a:gd name="connsiteY5" fmla="*/ 0 h 6883400"/>
              <a:gd name="connsiteX0" fmla="*/ 615765 w 7805119"/>
              <a:gd name="connsiteY0" fmla="*/ 0 h 6883400"/>
              <a:gd name="connsiteX1" fmla="*/ 7805119 w 7805119"/>
              <a:gd name="connsiteY1" fmla="*/ 25400 h 6883400"/>
              <a:gd name="connsiteX2" fmla="*/ 7805119 w 7805119"/>
              <a:gd name="connsiteY2" fmla="*/ 6883400 h 6883400"/>
              <a:gd name="connsiteX3" fmla="*/ 1709119 w 7805119"/>
              <a:gd name="connsiteY3" fmla="*/ 6883400 h 6883400"/>
              <a:gd name="connsiteX4" fmla="*/ 2267919 w 7805119"/>
              <a:gd name="connsiteY4" fmla="*/ 3619499 h 6883400"/>
              <a:gd name="connsiteX5" fmla="*/ 615765 w 7805119"/>
              <a:gd name="connsiteY5" fmla="*/ 0 h 6883400"/>
              <a:gd name="connsiteX0" fmla="*/ 0 w 7189354"/>
              <a:gd name="connsiteY0" fmla="*/ 0 h 6883400"/>
              <a:gd name="connsiteX1" fmla="*/ 7189354 w 7189354"/>
              <a:gd name="connsiteY1" fmla="*/ 25400 h 6883400"/>
              <a:gd name="connsiteX2" fmla="*/ 7189354 w 7189354"/>
              <a:gd name="connsiteY2" fmla="*/ 6883400 h 6883400"/>
              <a:gd name="connsiteX3" fmla="*/ 1093354 w 7189354"/>
              <a:gd name="connsiteY3" fmla="*/ 6883400 h 6883400"/>
              <a:gd name="connsiteX4" fmla="*/ 1652154 w 7189354"/>
              <a:gd name="connsiteY4" fmla="*/ 3619499 h 6883400"/>
              <a:gd name="connsiteX5" fmla="*/ 0 w 7189354"/>
              <a:gd name="connsiteY5" fmla="*/ 0 h 6883400"/>
              <a:gd name="connsiteX0" fmla="*/ 0 w 7189354"/>
              <a:gd name="connsiteY0" fmla="*/ 0 h 6883400"/>
              <a:gd name="connsiteX1" fmla="*/ 7189354 w 7189354"/>
              <a:gd name="connsiteY1" fmla="*/ 25400 h 6883400"/>
              <a:gd name="connsiteX2" fmla="*/ 7189354 w 7189354"/>
              <a:gd name="connsiteY2" fmla="*/ 6883400 h 6883400"/>
              <a:gd name="connsiteX3" fmla="*/ 1093354 w 7189354"/>
              <a:gd name="connsiteY3" fmla="*/ 6883400 h 6883400"/>
              <a:gd name="connsiteX4" fmla="*/ 329045 w 7189354"/>
              <a:gd name="connsiteY4" fmla="*/ 2905990 h 6883400"/>
              <a:gd name="connsiteX5" fmla="*/ 0 w 7189354"/>
              <a:gd name="connsiteY5" fmla="*/ 0 h 6883400"/>
              <a:gd name="connsiteX0" fmla="*/ 0 w 7189354"/>
              <a:gd name="connsiteY0" fmla="*/ 0 h 6911110"/>
              <a:gd name="connsiteX1" fmla="*/ 7189354 w 7189354"/>
              <a:gd name="connsiteY1" fmla="*/ 25400 h 6911110"/>
              <a:gd name="connsiteX2" fmla="*/ 7189354 w 7189354"/>
              <a:gd name="connsiteY2" fmla="*/ 6883400 h 6911110"/>
              <a:gd name="connsiteX3" fmla="*/ 3039917 w 7189354"/>
              <a:gd name="connsiteY3" fmla="*/ 6911110 h 6911110"/>
              <a:gd name="connsiteX4" fmla="*/ 329045 w 7189354"/>
              <a:gd name="connsiteY4" fmla="*/ 2905990 h 6911110"/>
              <a:gd name="connsiteX5" fmla="*/ 0 w 7189354"/>
              <a:gd name="connsiteY5" fmla="*/ 0 h 6911110"/>
              <a:gd name="connsiteX0" fmla="*/ 0 w 7189354"/>
              <a:gd name="connsiteY0" fmla="*/ 0 h 6911110"/>
              <a:gd name="connsiteX1" fmla="*/ 7189354 w 7189354"/>
              <a:gd name="connsiteY1" fmla="*/ 25400 h 6911110"/>
              <a:gd name="connsiteX2" fmla="*/ 7189354 w 7189354"/>
              <a:gd name="connsiteY2" fmla="*/ 6883400 h 6911110"/>
              <a:gd name="connsiteX3" fmla="*/ 3039917 w 7189354"/>
              <a:gd name="connsiteY3" fmla="*/ 6911110 h 6911110"/>
              <a:gd name="connsiteX4" fmla="*/ 329045 w 7189354"/>
              <a:gd name="connsiteY4" fmla="*/ 2905990 h 6911110"/>
              <a:gd name="connsiteX5" fmla="*/ 0 w 7189354"/>
              <a:gd name="connsiteY5" fmla="*/ 0 h 6911110"/>
              <a:gd name="connsiteX0" fmla="*/ 0 w 7189354"/>
              <a:gd name="connsiteY0" fmla="*/ 0 h 6911110"/>
              <a:gd name="connsiteX1" fmla="*/ 7189354 w 7189354"/>
              <a:gd name="connsiteY1" fmla="*/ 25400 h 6911110"/>
              <a:gd name="connsiteX2" fmla="*/ 7189354 w 7189354"/>
              <a:gd name="connsiteY2" fmla="*/ 6883400 h 6911110"/>
              <a:gd name="connsiteX3" fmla="*/ 3039917 w 7189354"/>
              <a:gd name="connsiteY3" fmla="*/ 6911110 h 6911110"/>
              <a:gd name="connsiteX4" fmla="*/ 495299 w 7189354"/>
              <a:gd name="connsiteY4" fmla="*/ 3390899 h 6911110"/>
              <a:gd name="connsiteX5" fmla="*/ 0 w 7189354"/>
              <a:gd name="connsiteY5" fmla="*/ 0 h 691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89354" h="6911110">
                <a:moveTo>
                  <a:pt x="0" y="0"/>
                </a:moveTo>
                <a:lnTo>
                  <a:pt x="7189354" y="25400"/>
                </a:lnTo>
                <a:lnTo>
                  <a:pt x="7189354" y="6883400"/>
                </a:lnTo>
                <a:lnTo>
                  <a:pt x="3039917" y="6911110"/>
                </a:lnTo>
                <a:cubicBezTo>
                  <a:pt x="3089948" y="4807528"/>
                  <a:pt x="1001952" y="4542751"/>
                  <a:pt x="495299" y="3390899"/>
                </a:cubicBezTo>
                <a:cubicBezTo>
                  <a:pt x="-11354" y="2239047"/>
                  <a:pt x="841471" y="1243830"/>
                  <a:pt x="0" y="0"/>
                </a:cubicBezTo>
                <a:close/>
              </a:path>
            </a:pathLst>
          </a:custGeom>
          <a:ln>
            <a:noFill/>
          </a:ln>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b="1" i="0">
                <a:solidFill>
                  <a:schemeClr val="bg1"/>
                </a:solidFill>
                <a:latin typeface="Aktiv Grotesk Trial" panose="020B0504020202020204" pitchFamily="34" charset="0"/>
              </a:defRPr>
            </a:lvl1pPr>
          </a:lstStyle>
          <a:p>
            <a:r>
              <a:rPr lang="en-CH" dirty="0"/>
              <a:t>Click here to add image</a:t>
            </a:r>
          </a:p>
        </p:txBody>
      </p:sp>
      <p:sp>
        <p:nvSpPr>
          <p:cNvPr id="6" name="Text Placeholder 5">
            <a:extLst>
              <a:ext uri="{FF2B5EF4-FFF2-40B4-BE49-F238E27FC236}">
                <a16:creationId xmlns:a16="http://schemas.microsoft.com/office/drawing/2014/main" id="{FC170B3C-0EE5-0A4B-AB62-BFF29A1D0644}"/>
              </a:ext>
            </a:extLst>
          </p:cNvPr>
          <p:cNvSpPr>
            <a:spLocks noGrp="1"/>
          </p:cNvSpPr>
          <p:nvPr>
            <p:ph type="body" sz="quarter" idx="11" hasCustomPrompt="1"/>
          </p:nvPr>
        </p:nvSpPr>
        <p:spPr>
          <a:xfrm>
            <a:off x="550863" y="3356397"/>
            <a:ext cx="4104455" cy="2952328"/>
          </a:xfrm>
          <a:prstGeom prst="rect">
            <a:avLst/>
          </a:prstGeom>
        </p:spPr>
        <p:txBody>
          <a:bodyPr lIns="0" tIns="0" rIns="0" bIns="0"/>
          <a:lstStyle>
            <a:lvl1pPr marL="0" indent="0">
              <a:buFontTx/>
              <a:buNone/>
              <a:defRPr sz="1400" b="0" i="0">
                <a:solidFill>
                  <a:schemeClr val="bg1"/>
                </a:solidFill>
                <a:latin typeface="Aktiv Grotesk Trial Thin" panose="020B0403020202020204" pitchFamily="34" charset="77"/>
              </a:defRPr>
            </a:lvl1pPr>
            <a:lvl2pPr marL="457200" indent="0">
              <a:buFontTx/>
              <a:buNone/>
              <a:defRPr sz="1200" b="0" i="0">
                <a:solidFill>
                  <a:schemeClr val="bg1"/>
                </a:solidFill>
                <a:latin typeface="Aktiv Grotesk Trial Thin" panose="020B0403020202020204" pitchFamily="34" charset="77"/>
              </a:defRPr>
            </a:lvl2pPr>
            <a:lvl3pPr marL="914400" indent="0">
              <a:buFontTx/>
              <a:buNone/>
              <a:defRPr sz="1200" b="0" i="0">
                <a:solidFill>
                  <a:schemeClr val="bg1"/>
                </a:solidFill>
                <a:latin typeface="Aktiv Grotesk Trial Thin" panose="020B0403020202020204" pitchFamily="34" charset="77"/>
              </a:defRPr>
            </a:lvl3pPr>
            <a:lvl4pPr marL="1371600" indent="0">
              <a:buFontTx/>
              <a:buNone/>
              <a:defRPr sz="1200" b="0" i="0">
                <a:solidFill>
                  <a:schemeClr val="bg1"/>
                </a:solidFill>
                <a:latin typeface="Aktiv Grotesk Trial Thin" panose="020B0403020202020204" pitchFamily="34" charset="77"/>
              </a:defRPr>
            </a:lvl4pPr>
            <a:lvl5pPr marL="1828800" indent="0">
              <a:buFontTx/>
              <a:buNone/>
              <a:defRPr sz="1200" b="0" i="0">
                <a:solidFill>
                  <a:schemeClr val="bg1"/>
                </a:solidFill>
                <a:latin typeface="Aktiv Grotesk Trial Thin" panose="020B0403020202020204" pitchFamily="34" charset="77"/>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Integer ac </a:t>
            </a:r>
            <a:r>
              <a:rPr lang="en-GB" dirty="0" err="1"/>
              <a:t>dapibus</a:t>
            </a:r>
            <a:r>
              <a:rPr lang="en-GB" dirty="0"/>
              <a:t> </a:t>
            </a:r>
            <a:r>
              <a:rPr lang="en-GB" dirty="0" err="1"/>
              <a:t>justo</a:t>
            </a:r>
            <a:r>
              <a:rPr lang="en-GB" dirty="0"/>
              <a:t>, vitae </a:t>
            </a:r>
            <a:r>
              <a:rPr lang="en-GB" dirty="0" err="1"/>
              <a:t>ullamcorper</a:t>
            </a:r>
            <a:r>
              <a:rPr lang="en-GB" dirty="0"/>
              <a:t> dui. </a:t>
            </a:r>
            <a:r>
              <a:rPr lang="en-GB" dirty="0" err="1"/>
              <a:t>Orci</a:t>
            </a:r>
            <a:r>
              <a:rPr lang="en-GB" dirty="0"/>
              <a:t> </a:t>
            </a:r>
            <a:r>
              <a:rPr lang="en-GB" dirty="0" err="1"/>
              <a:t>varius</a:t>
            </a:r>
            <a:r>
              <a:rPr lang="en-GB" dirty="0"/>
              <a:t> </a:t>
            </a:r>
            <a:r>
              <a:rPr lang="en-GB" dirty="0" err="1"/>
              <a:t>natoque</a:t>
            </a:r>
            <a:r>
              <a:rPr lang="en-GB" dirty="0"/>
              <a:t> </a:t>
            </a:r>
            <a:r>
              <a:rPr lang="en-GB" dirty="0" err="1"/>
              <a:t>penatibus</a:t>
            </a:r>
            <a:r>
              <a:rPr lang="en-GB" dirty="0"/>
              <a:t> et </a:t>
            </a:r>
            <a:r>
              <a:rPr lang="en-GB" dirty="0" err="1"/>
              <a:t>magnis</a:t>
            </a:r>
            <a:r>
              <a:rPr lang="en-GB" dirty="0"/>
              <a:t> dis parturient </a:t>
            </a:r>
            <a:r>
              <a:rPr lang="en-GB" dirty="0" err="1"/>
              <a:t>montes</a:t>
            </a:r>
            <a:r>
              <a:rPr lang="en-GB" dirty="0"/>
              <a:t>, </a:t>
            </a:r>
            <a:r>
              <a:rPr lang="en-GB" dirty="0" err="1"/>
              <a:t>nascetur</a:t>
            </a:r>
            <a:r>
              <a:rPr lang="en-GB" dirty="0"/>
              <a:t> </a:t>
            </a:r>
            <a:r>
              <a:rPr lang="en-GB" dirty="0" err="1"/>
              <a:t>ridiculus</a:t>
            </a:r>
            <a:r>
              <a:rPr lang="en-GB" dirty="0"/>
              <a:t> mus. </a:t>
            </a:r>
            <a:r>
              <a:rPr lang="en-GB" dirty="0" err="1"/>
              <a:t>Vivamus</a:t>
            </a:r>
            <a:r>
              <a:rPr lang="en-GB" dirty="0"/>
              <a:t> </a:t>
            </a:r>
            <a:r>
              <a:rPr lang="en-GB" dirty="0" err="1"/>
              <a:t>vel</a:t>
            </a:r>
            <a:r>
              <a:rPr lang="en-GB" dirty="0"/>
              <a:t> vestibulum lorem, in </a:t>
            </a:r>
            <a:r>
              <a:rPr lang="en-GB" dirty="0" err="1"/>
              <a:t>sodales</a:t>
            </a:r>
            <a:r>
              <a:rPr lang="en-GB" dirty="0"/>
              <a:t> sem. </a:t>
            </a:r>
            <a:r>
              <a:rPr lang="en-GB" dirty="0" err="1"/>
              <a:t>Nullam</a:t>
            </a:r>
            <a:r>
              <a:rPr lang="en-GB" dirty="0"/>
              <a:t> id </a:t>
            </a:r>
            <a:r>
              <a:rPr lang="en-GB" dirty="0" err="1"/>
              <a:t>tristique</a:t>
            </a:r>
            <a:r>
              <a:rPr lang="en-GB" dirty="0"/>
              <a:t> </a:t>
            </a:r>
            <a:r>
              <a:rPr lang="en-GB" dirty="0" err="1"/>
              <a:t>neque</a:t>
            </a:r>
            <a:r>
              <a:rPr lang="en-GB" dirty="0"/>
              <a:t>. </a:t>
            </a:r>
            <a:r>
              <a:rPr lang="en-GB" dirty="0" err="1"/>
              <a:t>Praesent</a:t>
            </a:r>
            <a:r>
              <a:rPr lang="en-GB" dirty="0"/>
              <a:t> at </a:t>
            </a:r>
            <a:r>
              <a:rPr lang="en-GB" dirty="0" err="1"/>
              <a:t>mauris</a:t>
            </a:r>
            <a:r>
              <a:rPr lang="en-GB" dirty="0"/>
              <a:t> </a:t>
            </a:r>
            <a:r>
              <a:rPr lang="en-GB" dirty="0" err="1"/>
              <a:t>quis</a:t>
            </a:r>
            <a:r>
              <a:rPr lang="en-GB" dirty="0"/>
              <a:t> </a:t>
            </a:r>
            <a:r>
              <a:rPr lang="en-GB" dirty="0" err="1"/>
              <a:t>sapien</a:t>
            </a:r>
            <a:r>
              <a:rPr lang="en-GB" dirty="0"/>
              <a:t> </a:t>
            </a:r>
            <a:r>
              <a:rPr lang="en-GB" dirty="0" err="1"/>
              <a:t>sollicitudin</a:t>
            </a:r>
            <a:r>
              <a:rPr lang="en-GB" dirty="0"/>
              <a:t> auctor </a:t>
            </a:r>
            <a:r>
              <a:rPr lang="en-GB" dirty="0" err="1"/>
              <a:t>eget</a:t>
            </a:r>
            <a:r>
              <a:rPr lang="en-GB" dirty="0"/>
              <a:t> vitae mi.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Integer ac </a:t>
            </a:r>
            <a:r>
              <a:rPr lang="en-GB" dirty="0" err="1"/>
              <a:t>dapibus</a:t>
            </a:r>
            <a:r>
              <a:rPr lang="en-GB" dirty="0"/>
              <a:t> </a:t>
            </a:r>
            <a:r>
              <a:rPr lang="en-GB" dirty="0" err="1"/>
              <a:t>justo</a:t>
            </a:r>
            <a:r>
              <a:rPr lang="en-GB" dirty="0"/>
              <a:t>, vitae </a:t>
            </a:r>
            <a:r>
              <a:rPr lang="en-GB" dirty="0" err="1"/>
              <a:t>ullamcorper</a:t>
            </a:r>
            <a:r>
              <a:rPr lang="en-GB" dirty="0"/>
              <a:t> dui. </a:t>
            </a:r>
            <a:r>
              <a:rPr lang="en-GB" dirty="0" err="1"/>
              <a:t>Orci</a:t>
            </a:r>
            <a:r>
              <a:rPr lang="en-GB" dirty="0"/>
              <a:t> </a:t>
            </a:r>
            <a:r>
              <a:rPr lang="en-GB" dirty="0" err="1"/>
              <a:t>varius</a:t>
            </a:r>
            <a:r>
              <a:rPr lang="en-GB" dirty="0"/>
              <a:t> </a:t>
            </a:r>
            <a:r>
              <a:rPr lang="en-GB" dirty="0" err="1"/>
              <a:t>natoque</a:t>
            </a:r>
            <a:r>
              <a:rPr lang="en-GB" dirty="0"/>
              <a:t> </a:t>
            </a:r>
            <a:r>
              <a:rPr lang="en-GB" dirty="0" err="1"/>
              <a:t>penatibus</a:t>
            </a:r>
            <a:r>
              <a:rPr lang="en-GB" dirty="0"/>
              <a:t> et </a:t>
            </a:r>
            <a:r>
              <a:rPr lang="en-GB" dirty="0" err="1"/>
              <a:t>magnis</a:t>
            </a:r>
            <a:r>
              <a:rPr lang="en-GB" dirty="0"/>
              <a:t> dis parturient </a:t>
            </a:r>
            <a:r>
              <a:rPr lang="en-GB" dirty="0" err="1"/>
              <a:t>montes</a:t>
            </a:r>
            <a:r>
              <a:rPr lang="en-GB" dirty="0"/>
              <a:t>, </a:t>
            </a:r>
            <a:r>
              <a:rPr lang="en-GB" dirty="0" err="1"/>
              <a:t>nascetur</a:t>
            </a:r>
            <a:r>
              <a:rPr lang="en-GB" dirty="0"/>
              <a:t> </a:t>
            </a:r>
            <a:r>
              <a:rPr lang="en-GB" dirty="0" err="1"/>
              <a:t>ridiculus</a:t>
            </a:r>
            <a:r>
              <a:rPr lang="en-GB" dirty="0"/>
              <a:t> mus. </a:t>
            </a:r>
            <a:r>
              <a:rPr lang="en-GB" dirty="0" err="1"/>
              <a:t>Vivamus</a:t>
            </a:r>
            <a:r>
              <a:rPr lang="en-GB" dirty="0"/>
              <a:t> </a:t>
            </a:r>
            <a:r>
              <a:rPr lang="en-GB" dirty="0" err="1"/>
              <a:t>vel</a:t>
            </a:r>
            <a:r>
              <a:rPr lang="en-GB" dirty="0"/>
              <a:t> vestibulum lorem, in </a:t>
            </a:r>
            <a:r>
              <a:rPr lang="en-GB" dirty="0" err="1"/>
              <a:t>sodales</a:t>
            </a:r>
            <a:r>
              <a:rPr lang="en-GB" dirty="0"/>
              <a:t> sem. </a:t>
            </a:r>
            <a:r>
              <a:rPr lang="en-GB" dirty="0" err="1"/>
              <a:t>Nullam</a:t>
            </a:r>
            <a:r>
              <a:rPr lang="en-GB" dirty="0"/>
              <a:t> id </a:t>
            </a:r>
            <a:r>
              <a:rPr lang="en-GB" dirty="0" err="1"/>
              <a:t>tristique</a:t>
            </a:r>
            <a:r>
              <a:rPr lang="en-GB" dirty="0"/>
              <a:t> </a:t>
            </a:r>
            <a:r>
              <a:rPr lang="en-GB" dirty="0" err="1"/>
              <a:t>neque</a:t>
            </a:r>
            <a:r>
              <a:rPr lang="en-GB" dirty="0"/>
              <a:t>. </a:t>
            </a:r>
            <a:r>
              <a:rPr lang="en-GB" dirty="0" err="1"/>
              <a:t>Praesent</a:t>
            </a:r>
            <a:r>
              <a:rPr lang="en-GB" dirty="0"/>
              <a:t> at </a:t>
            </a:r>
            <a:r>
              <a:rPr lang="en-GB" dirty="0" err="1"/>
              <a:t>mauris</a:t>
            </a:r>
            <a:r>
              <a:rPr lang="en-GB" dirty="0"/>
              <a:t> </a:t>
            </a:r>
            <a:r>
              <a:rPr lang="en-GB" dirty="0" err="1"/>
              <a:t>quis</a:t>
            </a:r>
            <a:r>
              <a:rPr lang="en-GB" dirty="0"/>
              <a:t> </a:t>
            </a:r>
            <a:r>
              <a:rPr lang="en-GB" dirty="0" err="1"/>
              <a:t>sapien</a:t>
            </a:r>
            <a:r>
              <a:rPr lang="en-GB" dirty="0"/>
              <a:t> </a:t>
            </a:r>
            <a:r>
              <a:rPr lang="en-GB" dirty="0" err="1"/>
              <a:t>sollicitudin</a:t>
            </a:r>
            <a:r>
              <a:rPr lang="en-GB" dirty="0"/>
              <a:t> auctor </a:t>
            </a:r>
            <a:r>
              <a:rPr lang="en-GB" dirty="0" err="1"/>
              <a:t>eget</a:t>
            </a:r>
            <a:r>
              <a:rPr lang="en-GB" dirty="0"/>
              <a:t> vitae mi. </a:t>
            </a:r>
            <a:r>
              <a:rPr lang="en-GB" dirty="0" err="1"/>
              <a:t>Quisque</a:t>
            </a:r>
            <a:r>
              <a:rPr lang="en-GB" dirty="0"/>
              <a:t> at semper </a:t>
            </a:r>
            <a:r>
              <a:rPr lang="en-GB" dirty="0" err="1"/>
              <a:t>quam</a:t>
            </a:r>
            <a:r>
              <a:rPr lang="en-GB" dirty="0"/>
              <a:t>. </a:t>
            </a:r>
            <a:r>
              <a:rPr lang="en-GB" dirty="0" err="1"/>
              <a:t>Praesent</a:t>
            </a:r>
            <a:endParaRPr lang="en-GB" dirty="0"/>
          </a:p>
        </p:txBody>
      </p:sp>
      <p:sp>
        <p:nvSpPr>
          <p:cNvPr id="7" name="Freeform 6">
            <a:extLst>
              <a:ext uri="{FF2B5EF4-FFF2-40B4-BE49-F238E27FC236}">
                <a16:creationId xmlns:a16="http://schemas.microsoft.com/office/drawing/2014/main" id="{7D855395-87B6-BD4F-AA9E-68FF2D7D3A1B}"/>
              </a:ext>
            </a:extLst>
          </p:cNvPr>
          <p:cNvSpPr/>
          <p:nvPr userDrawn="1"/>
        </p:nvSpPr>
        <p:spPr>
          <a:xfrm flipH="1">
            <a:off x="4276476" y="-420782"/>
            <a:ext cx="3624986" cy="7528856"/>
          </a:xfrm>
          <a:custGeom>
            <a:avLst/>
            <a:gdLst>
              <a:gd name="connsiteX0" fmla="*/ 1371600 w 1371600"/>
              <a:gd name="connsiteY0" fmla="*/ 0 h 7289800"/>
              <a:gd name="connsiteX1" fmla="*/ 38100 w 1371600"/>
              <a:gd name="connsiteY1" fmla="*/ 1612900 h 7289800"/>
              <a:gd name="connsiteX2" fmla="*/ 495300 w 1371600"/>
              <a:gd name="connsiteY2" fmla="*/ 3835400 h 7289800"/>
              <a:gd name="connsiteX3" fmla="*/ 736600 w 1371600"/>
              <a:gd name="connsiteY3" fmla="*/ 4876800 h 7289800"/>
              <a:gd name="connsiteX4" fmla="*/ 0 w 1371600"/>
              <a:gd name="connsiteY4" fmla="*/ 7289800 h 7289800"/>
              <a:gd name="connsiteX0" fmla="*/ 1421538 w 1421538"/>
              <a:gd name="connsiteY0" fmla="*/ 0 h 7289800"/>
              <a:gd name="connsiteX1" fmla="*/ 88038 w 1421538"/>
              <a:gd name="connsiteY1" fmla="*/ 1612900 h 7289800"/>
              <a:gd name="connsiteX2" fmla="*/ 198874 w 1421538"/>
              <a:gd name="connsiteY2" fmla="*/ 3100766 h 7289800"/>
              <a:gd name="connsiteX3" fmla="*/ 786538 w 1421538"/>
              <a:gd name="connsiteY3" fmla="*/ 4876800 h 7289800"/>
              <a:gd name="connsiteX4" fmla="*/ 49938 w 1421538"/>
              <a:gd name="connsiteY4" fmla="*/ 7289800 h 7289800"/>
              <a:gd name="connsiteX0" fmla="*/ 1371600 w 1371600"/>
              <a:gd name="connsiteY0" fmla="*/ 0 h 7289800"/>
              <a:gd name="connsiteX1" fmla="*/ 38100 w 1371600"/>
              <a:gd name="connsiteY1" fmla="*/ 1612900 h 7289800"/>
              <a:gd name="connsiteX2" fmla="*/ 736600 w 1371600"/>
              <a:gd name="connsiteY2" fmla="*/ 4876800 h 7289800"/>
              <a:gd name="connsiteX3" fmla="*/ 0 w 1371600"/>
              <a:gd name="connsiteY3" fmla="*/ 7289800 h 7289800"/>
              <a:gd name="connsiteX0" fmla="*/ 1371600 w 1371600"/>
              <a:gd name="connsiteY0" fmla="*/ 0 h 7289800"/>
              <a:gd name="connsiteX1" fmla="*/ 38100 w 1371600"/>
              <a:gd name="connsiteY1" fmla="*/ 1612900 h 7289800"/>
              <a:gd name="connsiteX2" fmla="*/ 715818 w 1371600"/>
              <a:gd name="connsiteY2" fmla="*/ 4280778 h 7289800"/>
              <a:gd name="connsiteX3" fmla="*/ 0 w 1371600"/>
              <a:gd name="connsiteY3" fmla="*/ 7289800 h 7289800"/>
              <a:gd name="connsiteX0" fmla="*/ 1450779 w 1450779"/>
              <a:gd name="connsiteY0" fmla="*/ 0 h 7289800"/>
              <a:gd name="connsiteX1" fmla="*/ 117279 w 1450779"/>
              <a:gd name="connsiteY1" fmla="*/ 1612900 h 7289800"/>
              <a:gd name="connsiteX2" fmla="*/ 794997 w 1450779"/>
              <a:gd name="connsiteY2" fmla="*/ 4280778 h 7289800"/>
              <a:gd name="connsiteX3" fmla="*/ 79179 w 1450779"/>
              <a:gd name="connsiteY3" fmla="*/ 7289800 h 7289800"/>
              <a:gd name="connsiteX0" fmla="*/ 1371600 w 1371600"/>
              <a:gd name="connsiteY0" fmla="*/ 0 h 7289800"/>
              <a:gd name="connsiteX1" fmla="*/ 232064 w 1371600"/>
              <a:gd name="connsiteY1" fmla="*/ 1536665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3885740 h 7289800"/>
              <a:gd name="connsiteX3" fmla="*/ 0 w 1371600"/>
              <a:gd name="connsiteY3" fmla="*/ 7289800 h 7289800"/>
              <a:gd name="connsiteX0" fmla="*/ 1385004 w 1385004"/>
              <a:gd name="connsiteY0" fmla="*/ 0 h 7289800"/>
              <a:gd name="connsiteX1" fmla="*/ 9940 w 1385004"/>
              <a:gd name="connsiteY1" fmla="*/ 1709928 h 7289800"/>
              <a:gd name="connsiteX2" fmla="*/ 729222 w 1385004"/>
              <a:gd name="connsiteY2" fmla="*/ 3885740 h 7289800"/>
              <a:gd name="connsiteX3" fmla="*/ 13404 w 1385004"/>
              <a:gd name="connsiteY3" fmla="*/ 7289800 h 7289800"/>
              <a:gd name="connsiteX0" fmla="*/ 1460548 w 1460548"/>
              <a:gd name="connsiteY0" fmla="*/ 0 h 7289800"/>
              <a:gd name="connsiteX1" fmla="*/ 9284 w 1460548"/>
              <a:gd name="connsiteY1" fmla="*/ 1848538 h 7289800"/>
              <a:gd name="connsiteX2" fmla="*/ 804766 w 1460548"/>
              <a:gd name="connsiteY2" fmla="*/ 3885740 h 7289800"/>
              <a:gd name="connsiteX3" fmla="*/ 88948 w 1460548"/>
              <a:gd name="connsiteY3" fmla="*/ 7289800 h 7289800"/>
              <a:gd name="connsiteX0" fmla="*/ 1461301 w 1461301"/>
              <a:gd name="connsiteY0" fmla="*/ 0 h 7289800"/>
              <a:gd name="connsiteX1" fmla="*/ 10037 w 1461301"/>
              <a:gd name="connsiteY1" fmla="*/ 1848538 h 7289800"/>
              <a:gd name="connsiteX2" fmla="*/ 784737 w 1461301"/>
              <a:gd name="connsiteY2" fmla="*/ 4045142 h 7289800"/>
              <a:gd name="connsiteX3" fmla="*/ 89701 w 1461301"/>
              <a:gd name="connsiteY3" fmla="*/ 7289800 h 7289800"/>
              <a:gd name="connsiteX0" fmla="*/ 1462774 w 1462774"/>
              <a:gd name="connsiteY0" fmla="*/ 0 h 7289800"/>
              <a:gd name="connsiteX1" fmla="*/ 11510 w 1462774"/>
              <a:gd name="connsiteY1" fmla="*/ 1848538 h 7289800"/>
              <a:gd name="connsiteX2" fmla="*/ 786210 w 1462774"/>
              <a:gd name="connsiteY2" fmla="*/ 4045142 h 7289800"/>
              <a:gd name="connsiteX3" fmla="*/ 91174 w 1462774"/>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598054 w 1371600"/>
              <a:gd name="connsiteY2" fmla="*/ 375406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688109 w 1371600"/>
              <a:gd name="connsiteY2" fmla="*/ 4370876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757382 w 1371600"/>
              <a:gd name="connsiteY2" fmla="*/ 4363946 h 7289800"/>
              <a:gd name="connsiteX3" fmla="*/ 0 w 1371600"/>
              <a:gd name="connsiteY3" fmla="*/ 7289800 h 7289800"/>
              <a:gd name="connsiteX0" fmla="*/ 1371600 w 1371600"/>
              <a:gd name="connsiteY0" fmla="*/ 0 h 7289800"/>
              <a:gd name="connsiteX1" fmla="*/ 218209 w 1371600"/>
              <a:gd name="connsiteY1" fmla="*/ 1841608 h 7289800"/>
              <a:gd name="connsiteX2" fmla="*/ 757382 w 1371600"/>
              <a:gd name="connsiteY2" fmla="*/ 4363946 h 7289800"/>
              <a:gd name="connsiteX3" fmla="*/ 0 w 1371600"/>
              <a:gd name="connsiteY3" fmla="*/ 7289800 h 7289800"/>
              <a:gd name="connsiteX0" fmla="*/ 1371600 w 1371600"/>
              <a:gd name="connsiteY0" fmla="*/ 0 h 7289800"/>
              <a:gd name="connsiteX1" fmla="*/ 72736 w 1371600"/>
              <a:gd name="connsiteY1" fmla="*/ 2278231 h 7289800"/>
              <a:gd name="connsiteX2" fmla="*/ 757382 w 1371600"/>
              <a:gd name="connsiteY2" fmla="*/ 4363946 h 7289800"/>
              <a:gd name="connsiteX3" fmla="*/ 0 w 1371600"/>
              <a:gd name="connsiteY3" fmla="*/ 7289800 h 7289800"/>
              <a:gd name="connsiteX0" fmla="*/ 1371600 w 1371600"/>
              <a:gd name="connsiteY0" fmla="*/ 0 h 7289800"/>
              <a:gd name="connsiteX1" fmla="*/ 93518 w 1371600"/>
              <a:gd name="connsiteY1" fmla="*/ 2201996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470031 w 1371600"/>
              <a:gd name="connsiteY1" fmla="*/ 2167343 h 7289800"/>
              <a:gd name="connsiteX2" fmla="*/ 757382 w 1371600"/>
              <a:gd name="connsiteY2" fmla="*/ 4363946 h 7289800"/>
              <a:gd name="connsiteX3" fmla="*/ 0 w 1371600"/>
              <a:gd name="connsiteY3" fmla="*/ 7289800 h 7289800"/>
              <a:gd name="connsiteX0" fmla="*/ 1258500 w 1258500"/>
              <a:gd name="connsiteY0" fmla="*/ 0 h 7539298"/>
              <a:gd name="connsiteX1" fmla="*/ 470031 w 1258500"/>
              <a:gd name="connsiteY1" fmla="*/ 2416841 h 7539298"/>
              <a:gd name="connsiteX2" fmla="*/ 757382 w 1258500"/>
              <a:gd name="connsiteY2" fmla="*/ 4613444 h 7539298"/>
              <a:gd name="connsiteX3" fmla="*/ 0 w 1258500"/>
              <a:gd name="connsiteY3" fmla="*/ 7539298 h 7539298"/>
              <a:gd name="connsiteX0" fmla="*/ 1701207 w 1701207"/>
              <a:gd name="connsiteY0" fmla="*/ 0 h 7539298"/>
              <a:gd name="connsiteX1" fmla="*/ 912738 w 1701207"/>
              <a:gd name="connsiteY1" fmla="*/ 2416841 h 7539298"/>
              <a:gd name="connsiteX2" fmla="*/ 6257 w 1701207"/>
              <a:gd name="connsiteY2" fmla="*/ 5223329 h 7539298"/>
              <a:gd name="connsiteX3" fmla="*/ 442707 w 1701207"/>
              <a:gd name="connsiteY3" fmla="*/ 7539298 h 7539298"/>
              <a:gd name="connsiteX0" fmla="*/ 2046752 w 2046752"/>
              <a:gd name="connsiteY0" fmla="*/ 0 h 7539298"/>
              <a:gd name="connsiteX1" fmla="*/ 1258283 w 2046752"/>
              <a:gd name="connsiteY1" fmla="*/ 2416841 h 7539298"/>
              <a:gd name="connsiteX2" fmla="*/ 351802 w 2046752"/>
              <a:gd name="connsiteY2" fmla="*/ 5223329 h 7539298"/>
              <a:gd name="connsiteX3" fmla="*/ 788252 w 2046752"/>
              <a:gd name="connsiteY3" fmla="*/ 7539298 h 7539298"/>
              <a:gd name="connsiteX0" fmla="*/ 3011548 w 3011548"/>
              <a:gd name="connsiteY0" fmla="*/ 0 h 7629395"/>
              <a:gd name="connsiteX1" fmla="*/ 2223079 w 3011548"/>
              <a:gd name="connsiteY1" fmla="*/ 2416841 h 7629395"/>
              <a:gd name="connsiteX2" fmla="*/ 1316598 w 3011548"/>
              <a:gd name="connsiteY2" fmla="*/ 5223329 h 7629395"/>
              <a:gd name="connsiteX3" fmla="*/ 0 w 3011548"/>
              <a:gd name="connsiteY3" fmla="*/ 7629395 h 7629395"/>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Lst>
            <a:ahLst/>
            <a:cxnLst>
              <a:cxn ang="0">
                <a:pos x="connsiteX0" y="connsiteY0"/>
              </a:cxn>
              <a:cxn ang="0">
                <a:pos x="connsiteX1" y="connsiteY1"/>
              </a:cxn>
              <a:cxn ang="0">
                <a:pos x="connsiteX2" y="connsiteY2"/>
              </a:cxn>
              <a:cxn ang="0">
                <a:pos x="connsiteX3" y="connsiteY3"/>
              </a:cxn>
            </a:cxnLst>
            <a:rect l="l" t="t" r="r" b="b"/>
            <a:pathLst>
              <a:path w="3288014" h="7532369">
                <a:moveTo>
                  <a:pt x="3288014" y="0"/>
                </a:moveTo>
                <a:cubicBezTo>
                  <a:pt x="2437980" y="743263"/>
                  <a:pt x="2379903" y="1458500"/>
                  <a:pt x="2499545" y="2416841"/>
                </a:cubicBezTo>
                <a:cubicBezTo>
                  <a:pt x="2619187" y="3375182"/>
                  <a:pt x="2769938" y="4204409"/>
                  <a:pt x="1366864" y="5126302"/>
                </a:cubicBezTo>
                <a:cubicBezTo>
                  <a:pt x="-36210" y="6048195"/>
                  <a:pt x="171450" y="7089986"/>
                  <a:pt x="0" y="7532369"/>
                </a:cubicBezTo>
              </a:path>
            </a:pathLst>
          </a:custGeom>
          <a:noFill/>
          <a:ln w="127000">
            <a:solidFill>
              <a:srgbClr val="D1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9" name="Text Placeholder 7">
            <a:extLst>
              <a:ext uri="{FF2B5EF4-FFF2-40B4-BE49-F238E27FC236}">
                <a16:creationId xmlns:a16="http://schemas.microsoft.com/office/drawing/2014/main" id="{733CF942-2DDF-D04A-AA0F-39F1D84E8204}"/>
              </a:ext>
            </a:extLst>
          </p:cNvPr>
          <p:cNvSpPr>
            <a:spLocks noGrp="1"/>
          </p:cNvSpPr>
          <p:nvPr>
            <p:ph type="body" sz="quarter" idx="12" hasCustomPrompt="1"/>
          </p:nvPr>
        </p:nvSpPr>
        <p:spPr>
          <a:xfrm>
            <a:off x="7653" y="2276872"/>
            <a:ext cx="4295775" cy="863600"/>
          </a:xfrm>
          <a:prstGeom prst="rect">
            <a:avLst/>
          </a:prstGeom>
          <a:gradFill>
            <a:gsLst>
              <a:gs pos="0">
                <a:srgbClr val="D10004"/>
              </a:gs>
              <a:gs pos="56000">
                <a:srgbClr val="D10004"/>
              </a:gs>
              <a:gs pos="100000">
                <a:schemeClr val="bg1">
                  <a:alpha val="0"/>
                </a:schemeClr>
              </a:gs>
            </a:gsLst>
            <a:lin ang="0" scaled="0"/>
          </a:gradFill>
        </p:spPr>
        <p:txBody>
          <a:bodyPr lIns="540000" anchor="ctr"/>
          <a:lstStyle>
            <a:lvl1pPr marL="0" indent="0">
              <a:buFontTx/>
              <a:buNone/>
              <a:defRPr b="1" i="0" cap="all" baseline="0">
                <a:solidFill>
                  <a:schemeClr val="bg1"/>
                </a:solidFill>
                <a:latin typeface="Aktiv Grotesk Trial" panose="020B0504020202020204" pitchFamily="34" charset="0"/>
              </a:defRPr>
            </a:lvl1pPr>
            <a:lvl2pPr marL="457200" indent="0">
              <a:buFontTx/>
              <a:buNone/>
              <a:defRPr sz="2800" b="1" i="0" cap="all" baseline="0">
                <a:solidFill>
                  <a:schemeClr val="bg1"/>
                </a:solidFill>
                <a:latin typeface="Aktiv Grotesk Trial" panose="020B0504020202020204" pitchFamily="34" charset="0"/>
              </a:defRPr>
            </a:lvl2pPr>
          </a:lstStyle>
          <a:p>
            <a:pPr lvl="0"/>
            <a:r>
              <a:rPr lang="en-CH" dirty="0"/>
              <a:t>HERE TITLE</a:t>
            </a:r>
          </a:p>
        </p:txBody>
      </p:sp>
      <p:sp>
        <p:nvSpPr>
          <p:cNvPr id="8" name="Text Placeholder 3">
            <a:extLst>
              <a:ext uri="{FF2B5EF4-FFF2-40B4-BE49-F238E27FC236}">
                <a16:creationId xmlns:a16="http://schemas.microsoft.com/office/drawing/2014/main" id="{30ABC702-BE30-AD42-87C8-8D6DDA743DDF}"/>
              </a:ext>
            </a:extLst>
          </p:cNvPr>
          <p:cNvSpPr>
            <a:spLocks noGrp="1"/>
          </p:cNvSpPr>
          <p:nvPr>
            <p:ph type="body" sz="quarter" idx="14" hasCustomPrompt="1"/>
          </p:nvPr>
        </p:nvSpPr>
        <p:spPr>
          <a:xfrm>
            <a:off x="8328248" y="565771"/>
            <a:ext cx="3863752" cy="251999"/>
          </a:xfrm>
          <a:prstGeom prst="rect">
            <a:avLst/>
          </a:prstGeom>
          <a:gradFill>
            <a:gsLst>
              <a:gs pos="0">
                <a:srgbClr val="FFFFFF">
                  <a:alpha val="0"/>
                </a:srgbClr>
              </a:gs>
              <a:gs pos="100000">
                <a:schemeClr val="bg1"/>
              </a:gs>
              <a:gs pos="33000">
                <a:srgbClr val="FFFFFF"/>
              </a:gs>
            </a:gsLst>
            <a:lin ang="0" scaled="0"/>
          </a:gradFill>
        </p:spPr>
        <p:txBody>
          <a:bodyPr lIns="0" tIns="0" rIns="72000" bIns="0" anchor="ctr"/>
          <a:lstStyle>
            <a:lvl1pPr marL="0" indent="0" algn="r">
              <a:buFontTx/>
              <a:buNone/>
              <a:defRPr sz="1400" b="1" i="0" cap="none" baseline="0">
                <a:solidFill>
                  <a:srgbClr val="212122"/>
                </a:solidFill>
                <a:latin typeface="Aktiv Grotesk Trial" panose="020B0504020202020204" pitchFamily="34" charset="0"/>
              </a:defRPr>
            </a:lvl1pPr>
            <a:lvl2pPr marL="457200" indent="0">
              <a:buFontTx/>
              <a:buNone/>
              <a:defRPr b="1" i="0">
                <a:latin typeface="Aktiv Grotesk Trial" panose="020B0504020202020204" pitchFamily="34" charset="0"/>
              </a:defRPr>
            </a:lvl2pPr>
            <a:lvl3pPr marL="914400" indent="0">
              <a:buFontTx/>
              <a:buNone/>
              <a:defRPr b="1" i="0">
                <a:latin typeface="Aktiv Grotesk Trial" panose="020B0504020202020204" pitchFamily="34" charset="0"/>
              </a:defRPr>
            </a:lvl3pPr>
            <a:lvl4pPr marL="1371600" indent="0">
              <a:buFontTx/>
              <a:buNone/>
              <a:defRPr b="1" i="0">
                <a:latin typeface="Aktiv Grotesk Trial" panose="020B0504020202020204" pitchFamily="34" charset="0"/>
              </a:defRPr>
            </a:lvl4pPr>
            <a:lvl5pPr marL="1828800" indent="0">
              <a:buFontTx/>
              <a:buNone/>
              <a:defRPr b="1" i="0">
                <a:latin typeface="Aktiv Grotesk Trial" panose="020B0504020202020204" pitchFamily="34" charset="0"/>
              </a:defRPr>
            </a:lvl5pPr>
          </a:lstStyle>
          <a:p>
            <a:pPr lvl="0"/>
            <a:r>
              <a:rPr lang="en-GB" dirty="0"/>
              <a:t>Here the image caption</a:t>
            </a:r>
            <a:endParaRPr lang="en-CH" dirty="0"/>
          </a:p>
        </p:txBody>
      </p:sp>
    </p:spTree>
    <p:extLst>
      <p:ext uri="{BB962C8B-B14F-4D97-AF65-F5344CB8AC3E}">
        <p14:creationId xmlns:p14="http://schemas.microsoft.com/office/powerpoint/2010/main" val="2766285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 Image 6">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0A37775-B862-1540-921F-BBA14151BFB8}"/>
              </a:ext>
            </a:extLst>
          </p:cNvPr>
          <p:cNvSpPr>
            <a:spLocks noGrp="1"/>
          </p:cNvSpPr>
          <p:nvPr>
            <p:ph type="pic" sz="quarter" idx="10" hasCustomPrompt="1"/>
          </p:nvPr>
        </p:nvSpPr>
        <p:spPr>
          <a:xfrm>
            <a:off x="4650635" y="-37755"/>
            <a:ext cx="7541367" cy="6929646"/>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1 w 6096001"/>
              <a:gd name="connsiteY0" fmla="*/ 0 h 6858000"/>
              <a:gd name="connsiteX1" fmla="*/ 6096001 w 6096001"/>
              <a:gd name="connsiteY1" fmla="*/ 0 h 6858000"/>
              <a:gd name="connsiteX2" fmla="*/ 6096001 w 6096001"/>
              <a:gd name="connsiteY2" fmla="*/ 6858000 h 6858000"/>
              <a:gd name="connsiteX3" fmla="*/ 1 w 6096001"/>
              <a:gd name="connsiteY3" fmla="*/ 6858000 h 6858000"/>
              <a:gd name="connsiteX4" fmla="*/ 0 w 6096001"/>
              <a:gd name="connsiteY4" fmla="*/ 1549399 h 6858000"/>
              <a:gd name="connsiteX5" fmla="*/ 1 w 6096001"/>
              <a:gd name="connsiteY5" fmla="*/ 0 h 6858000"/>
              <a:gd name="connsiteX0" fmla="*/ 460117 w 6556117"/>
              <a:gd name="connsiteY0" fmla="*/ 0 h 6858000"/>
              <a:gd name="connsiteX1" fmla="*/ 6556117 w 6556117"/>
              <a:gd name="connsiteY1" fmla="*/ 0 h 6858000"/>
              <a:gd name="connsiteX2" fmla="*/ 6556117 w 6556117"/>
              <a:gd name="connsiteY2" fmla="*/ 6858000 h 6858000"/>
              <a:gd name="connsiteX3" fmla="*/ 460117 w 6556117"/>
              <a:gd name="connsiteY3" fmla="*/ 6858000 h 6858000"/>
              <a:gd name="connsiteX4" fmla="*/ 434717 w 6556117"/>
              <a:gd name="connsiteY4" fmla="*/ 4038599 h 6858000"/>
              <a:gd name="connsiteX5" fmla="*/ 460116 w 6556117"/>
              <a:gd name="connsiteY5" fmla="*/ 1549399 h 6858000"/>
              <a:gd name="connsiteX6" fmla="*/ 460117 w 6556117"/>
              <a:gd name="connsiteY6" fmla="*/ 0 h 6858000"/>
              <a:gd name="connsiteX0" fmla="*/ 460117 w 6556117"/>
              <a:gd name="connsiteY0" fmla="*/ 0 h 6858000"/>
              <a:gd name="connsiteX1" fmla="*/ 6556117 w 6556117"/>
              <a:gd name="connsiteY1" fmla="*/ 0 h 6858000"/>
              <a:gd name="connsiteX2" fmla="*/ 6556117 w 6556117"/>
              <a:gd name="connsiteY2" fmla="*/ 6858000 h 6858000"/>
              <a:gd name="connsiteX3" fmla="*/ 460117 w 6556117"/>
              <a:gd name="connsiteY3" fmla="*/ 6858000 h 6858000"/>
              <a:gd name="connsiteX4" fmla="*/ 434717 w 6556117"/>
              <a:gd name="connsiteY4" fmla="*/ 4038599 h 6858000"/>
              <a:gd name="connsiteX5" fmla="*/ 1234816 w 6556117"/>
              <a:gd name="connsiteY5" fmla="*/ 2019299 h 6858000"/>
              <a:gd name="connsiteX6" fmla="*/ 460117 w 6556117"/>
              <a:gd name="connsiteY6" fmla="*/ 0 h 6858000"/>
              <a:gd name="connsiteX0" fmla="*/ 414264 w 6510264"/>
              <a:gd name="connsiteY0" fmla="*/ 0 h 6858000"/>
              <a:gd name="connsiteX1" fmla="*/ 6510264 w 6510264"/>
              <a:gd name="connsiteY1" fmla="*/ 0 h 6858000"/>
              <a:gd name="connsiteX2" fmla="*/ 6510264 w 6510264"/>
              <a:gd name="connsiteY2" fmla="*/ 6858000 h 6858000"/>
              <a:gd name="connsiteX3" fmla="*/ 414264 w 6510264"/>
              <a:gd name="connsiteY3" fmla="*/ 6858000 h 6858000"/>
              <a:gd name="connsiteX4" fmla="*/ 579364 w 6510264"/>
              <a:gd name="connsiteY4" fmla="*/ 4089399 h 6858000"/>
              <a:gd name="connsiteX5" fmla="*/ 1188963 w 6510264"/>
              <a:gd name="connsiteY5" fmla="*/ 2019299 h 6858000"/>
              <a:gd name="connsiteX6" fmla="*/ 414264 w 6510264"/>
              <a:gd name="connsiteY6" fmla="*/ 0 h 6858000"/>
              <a:gd name="connsiteX0" fmla="*/ 572892 w 6668892"/>
              <a:gd name="connsiteY0" fmla="*/ 0 h 6858000"/>
              <a:gd name="connsiteX1" fmla="*/ 6668892 w 6668892"/>
              <a:gd name="connsiteY1" fmla="*/ 0 h 6858000"/>
              <a:gd name="connsiteX2" fmla="*/ 6668892 w 6668892"/>
              <a:gd name="connsiteY2" fmla="*/ 6858000 h 6858000"/>
              <a:gd name="connsiteX3" fmla="*/ 572892 w 6668892"/>
              <a:gd name="connsiteY3" fmla="*/ 6858000 h 6858000"/>
              <a:gd name="connsiteX4" fmla="*/ 737992 w 6668892"/>
              <a:gd name="connsiteY4" fmla="*/ 4089399 h 6858000"/>
              <a:gd name="connsiteX5" fmla="*/ 1347591 w 6668892"/>
              <a:gd name="connsiteY5" fmla="*/ 2019299 h 6858000"/>
              <a:gd name="connsiteX6" fmla="*/ 572892 w 6668892"/>
              <a:gd name="connsiteY6" fmla="*/ 0 h 6858000"/>
              <a:gd name="connsiteX0" fmla="*/ 438201 w 6534201"/>
              <a:gd name="connsiteY0" fmla="*/ 0 h 6858000"/>
              <a:gd name="connsiteX1" fmla="*/ 6534201 w 6534201"/>
              <a:gd name="connsiteY1" fmla="*/ 0 h 6858000"/>
              <a:gd name="connsiteX2" fmla="*/ 6534201 w 6534201"/>
              <a:gd name="connsiteY2" fmla="*/ 6858000 h 6858000"/>
              <a:gd name="connsiteX3" fmla="*/ 438201 w 6534201"/>
              <a:gd name="connsiteY3" fmla="*/ 6858000 h 6858000"/>
              <a:gd name="connsiteX4" fmla="*/ 603301 w 6534201"/>
              <a:gd name="connsiteY4" fmla="*/ 4089399 h 6858000"/>
              <a:gd name="connsiteX5" fmla="*/ 1162100 w 6534201"/>
              <a:gd name="connsiteY5" fmla="*/ 1904999 h 6858000"/>
              <a:gd name="connsiteX6" fmla="*/ 438201 w 6534201"/>
              <a:gd name="connsiteY6" fmla="*/ 0 h 6858000"/>
              <a:gd name="connsiteX0" fmla="*/ 438201 w 6534201"/>
              <a:gd name="connsiteY0" fmla="*/ 0 h 6858000"/>
              <a:gd name="connsiteX1" fmla="*/ 6534201 w 6534201"/>
              <a:gd name="connsiteY1" fmla="*/ 0 h 6858000"/>
              <a:gd name="connsiteX2" fmla="*/ 6534201 w 6534201"/>
              <a:gd name="connsiteY2" fmla="*/ 6858000 h 6858000"/>
              <a:gd name="connsiteX3" fmla="*/ 438201 w 6534201"/>
              <a:gd name="connsiteY3" fmla="*/ 6858000 h 6858000"/>
              <a:gd name="connsiteX4" fmla="*/ 603301 w 6534201"/>
              <a:gd name="connsiteY4" fmla="*/ 4089399 h 6858000"/>
              <a:gd name="connsiteX5" fmla="*/ 1162100 w 6534201"/>
              <a:gd name="connsiteY5" fmla="*/ 1904999 h 6858000"/>
              <a:gd name="connsiteX6" fmla="*/ 438201 w 6534201"/>
              <a:gd name="connsiteY6" fmla="*/ 0 h 6858000"/>
              <a:gd name="connsiteX0" fmla="*/ 549263 w 6645263"/>
              <a:gd name="connsiteY0" fmla="*/ 0 h 6858000"/>
              <a:gd name="connsiteX1" fmla="*/ 6645263 w 6645263"/>
              <a:gd name="connsiteY1" fmla="*/ 0 h 6858000"/>
              <a:gd name="connsiteX2" fmla="*/ 6645263 w 6645263"/>
              <a:gd name="connsiteY2" fmla="*/ 6858000 h 6858000"/>
              <a:gd name="connsiteX3" fmla="*/ 549263 w 6645263"/>
              <a:gd name="connsiteY3" fmla="*/ 6858000 h 6858000"/>
              <a:gd name="connsiteX4" fmla="*/ 714363 w 6645263"/>
              <a:gd name="connsiteY4" fmla="*/ 4089399 h 6858000"/>
              <a:gd name="connsiteX5" fmla="*/ 1273162 w 6645263"/>
              <a:gd name="connsiteY5" fmla="*/ 1904999 h 6858000"/>
              <a:gd name="connsiteX6" fmla="*/ 549263 w 6645263"/>
              <a:gd name="connsiteY6" fmla="*/ 0 h 6858000"/>
              <a:gd name="connsiteX0" fmla="*/ 549263 w 6645263"/>
              <a:gd name="connsiteY0" fmla="*/ 0 h 6858000"/>
              <a:gd name="connsiteX1" fmla="*/ 6645263 w 6645263"/>
              <a:gd name="connsiteY1" fmla="*/ 0 h 6858000"/>
              <a:gd name="connsiteX2" fmla="*/ 6645263 w 6645263"/>
              <a:gd name="connsiteY2" fmla="*/ 6858000 h 6858000"/>
              <a:gd name="connsiteX3" fmla="*/ 549263 w 6645263"/>
              <a:gd name="connsiteY3" fmla="*/ 6858000 h 6858000"/>
              <a:gd name="connsiteX4" fmla="*/ 714363 w 6645263"/>
              <a:gd name="connsiteY4" fmla="*/ 4089399 h 6858000"/>
              <a:gd name="connsiteX5" fmla="*/ 549263 w 6645263"/>
              <a:gd name="connsiteY5" fmla="*/ 0 h 6858000"/>
              <a:gd name="connsiteX0" fmla="*/ 438877 w 6534877"/>
              <a:gd name="connsiteY0" fmla="*/ 0 h 6858000"/>
              <a:gd name="connsiteX1" fmla="*/ 6534877 w 6534877"/>
              <a:gd name="connsiteY1" fmla="*/ 0 h 6858000"/>
              <a:gd name="connsiteX2" fmla="*/ 6534877 w 6534877"/>
              <a:gd name="connsiteY2" fmla="*/ 6858000 h 6858000"/>
              <a:gd name="connsiteX3" fmla="*/ 438877 w 6534877"/>
              <a:gd name="connsiteY3" fmla="*/ 6858000 h 6858000"/>
              <a:gd name="connsiteX4" fmla="*/ 997677 w 6534877"/>
              <a:gd name="connsiteY4" fmla="*/ 3594099 h 6858000"/>
              <a:gd name="connsiteX5" fmla="*/ 438877 w 6534877"/>
              <a:gd name="connsiteY5" fmla="*/ 0 h 6858000"/>
              <a:gd name="connsiteX0" fmla="*/ 406517 w 6502517"/>
              <a:gd name="connsiteY0" fmla="*/ 0 h 6858000"/>
              <a:gd name="connsiteX1" fmla="*/ 6502517 w 6502517"/>
              <a:gd name="connsiteY1" fmla="*/ 0 h 6858000"/>
              <a:gd name="connsiteX2" fmla="*/ 6502517 w 6502517"/>
              <a:gd name="connsiteY2" fmla="*/ 6858000 h 6858000"/>
              <a:gd name="connsiteX3" fmla="*/ 406517 w 6502517"/>
              <a:gd name="connsiteY3" fmla="*/ 6858000 h 6858000"/>
              <a:gd name="connsiteX4" fmla="*/ 965317 w 6502517"/>
              <a:gd name="connsiteY4" fmla="*/ 3594099 h 6858000"/>
              <a:gd name="connsiteX5" fmla="*/ 406517 w 6502517"/>
              <a:gd name="connsiteY5" fmla="*/ 0 h 6858000"/>
              <a:gd name="connsiteX0" fmla="*/ 282674 w 6378674"/>
              <a:gd name="connsiteY0" fmla="*/ 0 h 6858000"/>
              <a:gd name="connsiteX1" fmla="*/ 6378674 w 6378674"/>
              <a:gd name="connsiteY1" fmla="*/ 0 h 6858000"/>
              <a:gd name="connsiteX2" fmla="*/ 6378674 w 6378674"/>
              <a:gd name="connsiteY2" fmla="*/ 6858000 h 6858000"/>
              <a:gd name="connsiteX3" fmla="*/ 282674 w 6378674"/>
              <a:gd name="connsiteY3" fmla="*/ 6858000 h 6858000"/>
              <a:gd name="connsiteX4" fmla="*/ 841474 w 6378674"/>
              <a:gd name="connsiteY4" fmla="*/ 3594099 h 6858000"/>
              <a:gd name="connsiteX5" fmla="*/ 282674 w 6378674"/>
              <a:gd name="connsiteY5" fmla="*/ 0 h 6858000"/>
              <a:gd name="connsiteX0" fmla="*/ 168147 w 6264147"/>
              <a:gd name="connsiteY0" fmla="*/ 0 h 6858000"/>
              <a:gd name="connsiteX1" fmla="*/ 6264147 w 6264147"/>
              <a:gd name="connsiteY1" fmla="*/ 0 h 6858000"/>
              <a:gd name="connsiteX2" fmla="*/ 6264147 w 6264147"/>
              <a:gd name="connsiteY2" fmla="*/ 6858000 h 6858000"/>
              <a:gd name="connsiteX3" fmla="*/ 168147 w 6264147"/>
              <a:gd name="connsiteY3" fmla="*/ 6858000 h 6858000"/>
              <a:gd name="connsiteX4" fmla="*/ 726947 w 6264147"/>
              <a:gd name="connsiteY4" fmla="*/ 3594099 h 6858000"/>
              <a:gd name="connsiteX5" fmla="*/ 168147 w 6264147"/>
              <a:gd name="connsiteY5" fmla="*/ 0 h 6858000"/>
              <a:gd name="connsiteX0" fmla="*/ 149117 w 6245117"/>
              <a:gd name="connsiteY0" fmla="*/ 0 h 6858000"/>
              <a:gd name="connsiteX1" fmla="*/ 6245117 w 6245117"/>
              <a:gd name="connsiteY1" fmla="*/ 0 h 6858000"/>
              <a:gd name="connsiteX2" fmla="*/ 6245117 w 6245117"/>
              <a:gd name="connsiteY2" fmla="*/ 6858000 h 6858000"/>
              <a:gd name="connsiteX3" fmla="*/ 149117 w 6245117"/>
              <a:gd name="connsiteY3" fmla="*/ 6858000 h 6858000"/>
              <a:gd name="connsiteX4" fmla="*/ 707917 w 6245117"/>
              <a:gd name="connsiteY4" fmla="*/ 3594099 h 6858000"/>
              <a:gd name="connsiteX5" fmla="*/ 149117 w 6245117"/>
              <a:gd name="connsiteY5" fmla="*/ 0 h 6858000"/>
              <a:gd name="connsiteX0" fmla="*/ 218579 w 6314579"/>
              <a:gd name="connsiteY0" fmla="*/ 0 h 6858000"/>
              <a:gd name="connsiteX1" fmla="*/ 6314579 w 6314579"/>
              <a:gd name="connsiteY1" fmla="*/ 0 h 6858000"/>
              <a:gd name="connsiteX2" fmla="*/ 6314579 w 6314579"/>
              <a:gd name="connsiteY2" fmla="*/ 6858000 h 6858000"/>
              <a:gd name="connsiteX3" fmla="*/ 218579 w 6314579"/>
              <a:gd name="connsiteY3" fmla="*/ 6858000 h 6858000"/>
              <a:gd name="connsiteX4" fmla="*/ 777379 w 6314579"/>
              <a:gd name="connsiteY4" fmla="*/ 3594099 h 6858000"/>
              <a:gd name="connsiteX5" fmla="*/ 218579 w 6314579"/>
              <a:gd name="connsiteY5" fmla="*/ 0 h 6858000"/>
              <a:gd name="connsiteX0" fmla="*/ 1206500 w 6096000"/>
              <a:gd name="connsiteY0" fmla="*/ 0 h 6883400"/>
              <a:gd name="connsiteX1" fmla="*/ 6096000 w 6096000"/>
              <a:gd name="connsiteY1" fmla="*/ 25400 h 6883400"/>
              <a:gd name="connsiteX2" fmla="*/ 6096000 w 6096000"/>
              <a:gd name="connsiteY2" fmla="*/ 6883400 h 6883400"/>
              <a:gd name="connsiteX3" fmla="*/ 0 w 6096000"/>
              <a:gd name="connsiteY3" fmla="*/ 6883400 h 6883400"/>
              <a:gd name="connsiteX4" fmla="*/ 558800 w 6096000"/>
              <a:gd name="connsiteY4" fmla="*/ 3619499 h 6883400"/>
              <a:gd name="connsiteX5" fmla="*/ 1206500 w 6096000"/>
              <a:gd name="connsiteY5" fmla="*/ 0 h 6883400"/>
              <a:gd name="connsiteX0" fmla="*/ 1206500 w 6096000"/>
              <a:gd name="connsiteY0" fmla="*/ 0 h 6883400"/>
              <a:gd name="connsiteX1" fmla="*/ 6096000 w 6096000"/>
              <a:gd name="connsiteY1" fmla="*/ 25400 h 6883400"/>
              <a:gd name="connsiteX2" fmla="*/ 6096000 w 6096000"/>
              <a:gd name="connsiteY2" fmla="*/ 6883400 h 6883400"/>
              <a:gd name="connsiteX3" fmla="*/ 0 w 6096000"/>
              <a:gd name="connsiteY3" fmla="*/ 6883400 h 6883400"/>
              <a:gd name="connsiteX4" fmla="*/ 558800 w 6096000"/>
              <a:gd name="connsiteY4" fmla="*/ 3619499 h 6883400"/>
              <a:gd name="connsiteX5" fmla="*/ 1206500 w 6096000"/>
              <a:gd name="connsiteY5" fmla="*/ 0 h 6883400"/>
              <a:gd name="connsiteX0" fmla="*/ 1323990 w 6213490"/>
              <a:gd name="connsiteY0" fmla="*/ 0 h 6883400"/>
              <a:gd name="connsiteX1" fmla="*/ 6213490 w 6213490"/>
              <a:gd name="connsiteY1" fmla="*/ 25400 h 6883400"/>
              <a:gd name="connsiteX2" fmla="*/ 6213490 w 6213490"/>
              <a:gd name="connsiteY2" fmla="*/ 6883400 h 6883400"/>
              <a:gd name="connsiteX3" fmla="*/ 117490 w 6213490"/>
              <a:gd name="connsiteY3" fmla="*/ 6883400 h 6883400"/>
              <a:gd name="connsiteX4" fmla="*/ 676290 w 6213490"/>
              <a:gd name="connsiteY4" fmla="*/ 3619499 h 6883400"/>
              <a:gd name="connsiteX5" fmla="*/ 1323990 w 6213490"/>
              <a:gd name="connsiteY5" fmla="*/ 0 h 6883400"/>
              <a:gd name="connsiteX0" fmla="*/ 1272536 w 6162036"/>
              <a:gd name="connsiteY0" fmla="*/ 0 h 6883400"/>
              <a:gd name="connsiteX1" fmla="*/ 6162036 w 6162036"/>
              <a:gd name="connsiteY1" fmla="*/ 25400 h 6883400"/>
              <a:gd name="connsiteX2" fmla="*/ 6162036 w 6162036"/>
              <a:gd name="connsiteY2" fmla="*/ 6883400 h 6883400"/>
              <a:gd name="connsiteX3" fmla="*/ 66036 w 6162036"/>
              <a:gd name="connsiteY3" fmla="*/ 6883400 h 6883400"/>
              <a:gd name="connsiteX4" fmla="*/ 624836 w 6162036"/>
              <a:gd name="connsiteY4" fmla="*/ 3619499 h 6883400"/>
              <a:gd name="connsiteX5" fmla="*/ 1272536 w 6162036"/>
              <a:gd name="connsiteY5" fmla="*/ 0 h 6883400"/>
              <a:gd name="connsiteX0" fmla="*/ 1206500 w 6096000"/>
              <a:gd name="connsiteY0" fmla="*/ 0 h 6883400"/>
              <a:gd name="connsiteX1" fmla="*/ 6096000 w 6096000"/>
              <a:gd name="connsiteY1" fmla="*/ 25400 h 6883400"/>
              <a:gd name="connsiteX2" fmla="*/ 6096000 w 6096000"/>
              <a:gd name="connsiteY2" fmla="*/ 6883400 h 6883400"/>
              <a:gd name="connsiteX3" fmla="*/ 0 w 6096000"/>
              <a:gd name="connsiteY3" fmla="*/ 6883400 h 6883400"/>
              <a:gd name="connsiteX4" fmla="*/ 558800 w 6096000"/>
              <a:gd name="connsiteY4" fmla="*/ 3619499 h 6883400"/>
              <a:gd name="connsiteX5" fmla="*/ 1206500 w 6096000"/>
              <a:gd name="connsiteY5" fmla="*/ 0 h 6883400"/>
              <a:gd name="connsiteX0" fmla="*/ 615765 w 7805119"/>
              <a:gd name="connsiteY0" fmla="*/ 0 h 6883400"/>
              <a:gd name="connsiteX1" fmla="*/ 7805119 w 7805119"/>
              <a:gd name="connsiteY1" fmla="*/ 25400 h 6883400"/>
              <a:gd name="connsiteX2" fmla="*/ 7805119 w 7805119"/>
              <a:gd name="connsiteY2" fmla="*/ 6883400 h 6883400"/>
              <a:gd name="connsiteX3" fmla="*/ 1709119 w 7805119"/>
              <a:gd name="connsiteY3" fmla="*/ 6883400 h 6883400"/>
              <a:gd name="connsiteX4" fmla="*/ 2267919 w 7805119"/>
              <a:gd name="connsiteY4" fmla="*/ 3619499 h 6883400"/>
              <a:gd name="connsiteX5" fmla="*/ 615765 w 7805119"/>
              <a:gd name="connsiteY5" fmla="*/ 0 h 6883400"/>
              <a:gd name="connsiteX0" fmla="*/ 0 w 7189354"/>
              <a:gd name="connsiteY0" fmla="*/ 0 h 6883400"/>
              <a:gd name="connsiteX1" fmla="*/ 7189354 w 7189354"/>
              <a:gd name="connsiteY1" fmla="*/ 25400 h 6883400"/>
              <a:gd name="connsiteX2" fmla="*/ 7189354 w 7189354"/>
              <a:gd name="connsiteY2" fmla="*/ 6883400 h 6883400"/>
              <a:gd name="connsiteX3" fmla="*/ 1093354 w 7189354"/>
              <a:gd name="connsiteY3" fmla="*/ 6883400 h 6883400"/>
              <a:gd name="connsiteX4" fmla="*/ 1652154 w 7189354"/>
              <a:gd name="connsiteY4" fmla="*/ 3619499 h 6883400"/>
              <a:gd name="connsiteX5" fmla="*/ 0 w 7189354"/>
              <a:gd name="connsiteY5" fmla="*/ 0 h 6883400"/>
              <a:gd name="connsiteX0" fmla="*/ 0 w 7189354"/>
              <a:gd name="connsiteY0" fmla="*/ 0 h 6883400"/>
              <a:gd name="connsiteX1" fmla="*/ 7189354 w 7189354"/>
              <a:gd name="connsiteY1" fmla="*/ 25400 h 6883400"/>
              <a:gd name="connsiteX2" fmla="*/ 7189354 w 7189354"/>
              <a:gd name="connsiteY2" fmla="*/ 6883400 h 6883400"/>
              <a:gd name="connsiteX3" fmla="*/ 1093354 w 7189354"/>
              <a:gd name="connsiteY3" fmla="*/ 6883400 h 6883400"/>
              <a:gd name="connsiteX4" fmla="*/ 329045 w 7189354"/>
              <a:gd name="connsiteY4" fmla="*/ 2905990 h 6883400"/>
              <a:gd name="connsiteX5" fmla="*/ 0 w 7189354"/>
              <a:gd name="connsiteY5" fmla="*/ 0 h 6883400"/>
              <a:gd name="connsiteX0" fmla="*/ 0 w 7189354"/>
              <a:gd name="connsiteY0" fmla="*/ 0 h 6911110"/>
              <a:gd name="connsiteX1" fmla="*/ 7189354 w 7189354"/>
              <a:gd name="connsiteY1" fmla="*/ 25400 h 6911110"/>
              <a:gd name="connsiteX2" fmla="*/ 7189354 w 7189354"/>
              <a:gd name="connsiteY2" fmla="*/ 6883400 h 6911110"/>
              <a:gd name="connsiteX3" fmla="*/ 3039917 w 7189354"/>
              <a:gd name="connsiteY3" fmla="*/ 6911110 h 6911110"/>
              <a:gd name="connsiteX4" fmla="*/ 329045 w 7189354"/>
              <a:gd name="connsiteY4" fmla="*/ 2905990 h 6911110"/>
              <a:gd name="connsiteX5" fmla="*/ 0 w 7189354"/>
              <a:gd name="connsiteY5" fmla="*/ 0 h 6911110"/>
              <a:gd name="connsiteX0" fmla="*/ 0 w 7189354"/>
              <a:gd name="connsiteY0" fmla="*/ 0 h 6911110"/>
              <a:gd name="connsiteX1" fmla="*/ 7189354 w 7189354"/>
              <a:gd name="connsiteY1" fmla="*/ 25400 h 6911110"/>
              <a:gd name="connsiteX2" fmla="*/ 7189354 w 7189354"/>
              <a:gd name="connsiteY2" fmla="*/ 6883400 h 6911110"/>
              <a:gd name="connsiteX3" fmla="*/ 3039917 w 7189354"/>
              <a:gd name="connsiteY3" fmla="*/ 6911110 h 6911110"/>
              <a:gd name="connsiteX4" fmla="*/ 329045 w 7189354"/>
              <a:gd name="connsiteY4" fmla="*/ 2905990 h 6911110"/>
              <a:gd name="connsiteX5" fmla="*/ 0 w 7189354"/>
              <a:gd name="connsiteY5" fmla="*/ 0 h 6911110"/>
              <a:gd name="connsiteX0" fmla="*/ 0 w 7189354"/>
              <a:gd name="connsiteY0" fmla="*/ 0 h 6911110"/>
              <a:gd name="connsiteX1" fmla="*/ 7189354 w 7189354"/>
              <a:gd name="connsiteY1" fmla="*/ 25400 h 6911110"/>
              <a:gd name="connsiteX2" fmla="*/ 7189354 w 7189354"/>
              <a:gd name="connsiteY2" fmla="*/ 6883400 h 6911110"/>
              <a:gd name="connsiteX3" fmla="*/ 3039917 w 7189354"/>
              <a:gd name="connsiteY3" fmla="*/ 6911110 h 6911110"/>
              <a:gd name="connsiteX4" fmla="*/ 495299 w 7189354"/>
              <a:gd name="connsiteY4" fmla="*/ 3390899 h 6911110"/>
              <a:gd name="connsiteX5" fmla="*/ 0 w 7189354"/>
              <a:gd name="connsiteY5" fmla="*/ 0 h 6911110"/>
              <a:gd name="connsiteX0" fmla="*/ 2383990 w 6694220"/>
              <a:gd name="connsiteY0" fmla="*/ 0 h 6942002"/>
              <a:gd name="connsiteX1" fmla="*/ 6694220 w 6694220"/>
              <a:gd name="connsiteY1" fmla="*/ 56292 h 6942002"/>
              <a:gd name="connsiteX2" fmla="*/ 6694220 w 6694220"/>
              <a:gd name="connsiteY2" fmla="*/ 6914292 h 6942002"/>
              <a:gd name="connsiteX3" fmla="*/ 2544783 w 6694220"/>
              <a:gd name="connsiteY3" fmla="*/ 6942002 h 6942002"/>
              <a:gd name="connsiteX4" fmla="*/ 165 w 6694220"/>
              <a:gd name="connsiteY4" fmla="*/ 3421791 h 6942002"/>
              <a:gd name="connsiteX5" fmla="*/ 2383990 w 6694220"/>
              <a:gd name="connsiteY5" fmla="*/ 0 h 6942002"/>
              <a:gd name="connsiteX0" fmla="*/ 499810 w 4810040"/>
              <a:gd name="connsiteY0" fmla="*/ 0 h 6942002"/>
              <a:gd name="connsiteX1" fmla="*/ 4810040 w 4810040"/>
              <a:gd name="connsiteY1" fmla="*/ 56292 h 6942002"/>
              <a:gd name="connsiteX2" fmla="*/ 4810040 w 4810040"/>
              <a:gd name="connsiteY2" fmla="*/ 6914292 h 6942002"/>
              <a:gd name="connsiteX3" fmla="*/ 660603 w 4810040"/>
              <a:gd name="connsiteY3" fmla="*/ 6942002 h 6942002"/>
              <a:gd name="connsiteX4" fmla="*/ 390 w 4810040"/>
              <a:gd name="connsiteY4" fmla="*/ 3495932 h 6942002"/>
              <a:gd name="connsiteX5" fmla="*/ 499810 w 4810040"/>
              <a:gd name="connsiteY5" fmla="*/ 0 h 6942002"/>
              <a:gd name="connsiteX0" fmla="*/ 3231137 w 7541367"/>
              <a:gd name="connsiteY0" fmla="*/ 0 h 6948181"/>
              <a:gd name="connsiteX1" fmla="*/ 7541367 w 7541367"/>
              <a:gd name="connsiteY1" fmla="*/ 56292 h 6948181"/>
              <a:gd name="connsiteX2" fmla="*/ 7541367 w 7541367"/>
              <a:gd name="connsiteY2" fmla="*/ 6914292 h 6948181"/>
              <a:gd name="connsiteX3" fmla="*/ 0 w 7541367"/>
              <a:gd name="connsiteY3" fmla="*/ 6948181 h 6948181"/>
              <a:gd name="connsiteX4" fmla="*/ 2731717 w 7541367"/>
              <a:gd name="connsiteY4" fmla="*/ 3495932 h 6948181"/>
              <a:gd name="connsiteX5" fmla="*/ 3231137 w 7541367"/>
              <a:gd name="connsiteY5" fmla="*/ 0 h 6948181"/>
              <a:gd name="connsiteX0" fmla="*/ 3231137 w 7541367"/>
              <a:gd name="connsiteY0" fmla="*/ 0 h 6948181"/>
              <a:gd name="connsiteX1" fmla="*/ 7541367 w 7541367"/>
              <a:gd name="connsiteY1" fmla="*/ 56292 h 6948181"/>
              <a:gd name="connsiteX2" fmla="*/ 7541367 w 7541367"/>
              <a:gd name="connsiteY2" fmla="*/ 6914292 h 6948181"/>
              <a:gd name="connsiteX3" fmla="*/ 0 w 7541367"/>
              <a:gd name="connsiteY3" fmla="*/ 6948181 h 6948181"/>
              <a:gd name="connsiteX4" fmla="*/ 2731717 w 7541367"/>
              <a:gd name="connsiteY4" fmla="*/ 3495932 h 6948181"/>
              <a:gd name="connsiteX5" fmla="*/ 3231137 w 7541367"/>
              <a:gd name="connsiteY5" fmla="*/ 0 h 6948181"/>
              <a:gd name="connsiteX0" fmla="*/ 3231137 w 7541367"/>
              <a:gd name="connsiteY0" fmla="*/ 0 h 6948181"/>
              <a:gd name="connsiteX1" fmla="*/ 7541367 w 7541367"/>
              <a:gd name="connsiteY1" fmla="*/ 56292 h 6948181"/>
              <a:gd name="connsiteX2" fmla="*/ 7541367 w 7541367"/>
              <a:gd name="connsiteY2" fmla="*/ 6914292 h 6948181"/>
              <a:gd name="connsiteX3" fmla="*/ 0 w 7541367"/>
              <a:gd name="connsiteY3" fmla="*/ 6948181 h 6948181"/>
              <a:gd name="connsiteX4" fmla="*/ 2731717 w 7541367"/>
              <a:gd name="connsiteY4" fmla="*/ 3495932 h 6948181"/>
              <a:gd name="connsiteX5" fmla="*/ 3231137 w 7541367"/>
              <a:gd name="connsiteY5" fmla="*/ 0 h 6948181"/>
              <a:gd name="connsiteX0" fmla="*/ 3231137 w 7541367"/>
              <a:gd name="connsiteY0" fmla="*/ 0 h 6948181"/>
              <a:gd name="connsiteX1" fmla="*/ 7541367 w 7541367"/>
              <a:gd name="connsiteY1" fmla="*/ 56292 h 6948181"/>
              <a:gd name="connsiteX2" fmla="*/ 7541367 w 7541367"/>
              <a:gd name="connsiteY2" fmla="*/ 6914292 h 6948181"/>
              <a:gd name="connsiteX3" fmla="*/ 0 w 7541367"/>
              <a:gd name="connsiteY3" fmla="*/ 6948181 h 6948181"/>
              <a:gd name="connsiteX4" fmla="*/ 2571079 w 7541367"/>
              <a:gd name="connsiteY4" fmla="*/ 4070521 h 6948181"/>
              <a:gd name="connsiteX5" fmla="*/ 3231137 w 7541367"/>
              <a:gd name="connsiteY5" fmla="*/ 0 h 6948181"/>
              <a:gd name="connsiteX0" fmla="*/ 3231137 w 7541367"/>
              <a:gd name="connsiteY0" fmla="*/ 0 h 6948181"/>
              <a:gd name="connsiteX1" fmla="*/ 7541367 w 7541367"/>
              <a:gd name="connsiteY1" fmla="*/ 56292 h 6948181"/>
              <a:gd name="connsiteX2" fmla="*/ 7541367 w 7541367"/>
              <a:gd name="connsiteY2" fmla="*/ 6914292 h 6948181"/>
              <a:gd name="connsiteX3" fmla="*/ 0 w 7541367"/>
              <a:gd name="connsiteY3" fmla="*/ 6948181 h 6948181"/>
              <a:gd name="connsiteX4" fmla="*/ 2571079 w 7541367"/>
              <a:gd name="connsiteY4" fmla="*/ 4070521 h 6948181"/>
              <a:gd name="connsiteX5" fmla="*/ 3231137 w 7541367"/>
              <a:gd name="connsiteY5" fmla="*/ 0 h 6948181"/>
              <a:gd name="connsiteX0" fmla="*/ 3441202 w 7541367"/>
              <a:gd name="connsiteY0" fmla="*/ 0 h 6929646"/>
              <a:gd name="connsiteX1" fmla="*/ 7541367 w 7541367"/>
              <a:gd name="connsiteY1" fmla="*/ 37757 h 6929646"/>
              <a:gd name="connsiteX2" fmla="*/ 7541367 w 7541367"/>
              <a:gd name="connsiteY2" fmla="*/ 6895757 h 6929646"/>
              <a:gd name="connsiteX3" fmla="*/ 0 w 7541367"/>
              <a:gd name="connsiteY3" fmla="*/ 6929646 h 6929646"/>
              <a:gd name="connsiteX4" fmla="*/ 2571079 w 7541367"/>
              <a:gd name="connsiteY4" fmla="*/ 4051986 h 6929646"/>
              <a:gd name="connsiteX5" fmla="*/ 3441202 w 7541367"/>
              <a:gd name="connsiteY5" fmla="*/ 0 h 6929646"/>
              <a:gd name="connsiteX0" fmla="*/ 3441202 w 7541367"/>
              <a:gd name="connsiteY0" fmla="*/ 0 h 6929646"/>
              <a:gd name="connsiteX1" fmla="*/ 7541367 w 7541367"/>
              <a:gd name="connsiteY1" fmla="*/ 37757 h 6929646"/>
              <a:gd name="connsiteX2" fmla="*/ 7541367 w 7541367"/>
              <a:gd name="connsiteY2" fmla="*/ 6895757 h 6929646"/>
              <a:gd name="connsiteX3" fmla="*/ 0 w 7541367"/>
              <a:gd name="connsiteY3" fmla="*/ 6929646 h 6929646"/>
              <a:gd name="connsiteX4" fmla="*/ 2571079 w 7541367"/>
              <a:gd name="connsiteY4" fmla="*/ 4051986 h 6929646"/>
              <a:gd name="connsiteX5" fmla="*/ 3441202 w 7541367"/>
              <a:gd name="connsiteY5" fmla="*/ 0 h 6929646"/>
              <a:gd name="connsiteX0" fmla="*/ 3441202 w 7541367"/>
              <a:gd name="connsiteY0" fmla="*/ 0 h 6929646"/>
              <a:gd name="connsiteX1" fmla="*/ 7541367 w 7541367"/>
              <a:gd name="connsiteY1" fmla="*/ 37757 h 6929646"/>
              <a:gd name="connsiteX2" fmla="*/ 7541367 w 7541367"/>
              <a:gd name="connsiteY2" fmla="*/ 6895757 h 6929646"/>
              <a:gd name="connsiteX3" fmla="*/ 0 w 7541367"/>
              <a:gd name="connsiteY3" fmla="*/ 6929646 h 6929646"/>
              <a:gd name="connsiteX4" fmla="*/ 2509296 w 7541367"/>
              <a:gd name="connsiteY4" fmla="*/ 4101413 h 6929646"/>
              <a:gd name="connsiteX5" fmla="*/ 3441202 w 7541367"/>
              <a:gd name="connsiteY5" fmla="*/ 0 h 6929646"/>
              <a:gd name="connsiteX0" fmla="*/ 3441202 w 7541367"/>
              <a:gd name="connsiteY0" fmla="*/ 0 h 6929646"/>
              <a:gd name="connsiteX1" fmla="*/ 7541367 w 7541367"/>
              <a:gd name="connsiteY1" fmla="*/ 37757 h 6929646"/>
              <a:gd name="connsiteX2" fmla="*/ 7541367 w 7541367"/>
              <a:gd name="connsiteY2" fmla="*/ 6895757 h 6929646"/>
              <a:gd name="connsiteX3" fmla="*/ 0 w 7541367"/>
              <a:gd name="connsiteY3" fmla="*/ 6929646 h 6929646"/>
              <a:gd name="connsiteX4" fmla="*/ 2509296 w 7541367"/>
              <a:gd name="connsiteY4" fmla="*/ 4101413 h 6929646"/>
              <a:gd name="connsiteX5" fmla="*/ 3441202 w 7541367"/>
              <a:gd name="connsiteY5" fmla="*/ 0 h 6929646"/>
              <a:gd name="connsiteX0" fmla="*/ 3441202 w 7541367"/>
              <a:gd name="connsiteY0" fmla="*/ 0 h 6929646"/>
              <a:gd name="connsiteX1" fmla="*/ 7541367 w 7541367"/>
              <a:gd name="connsiteY1" fmla="*/ 37757 h 6929646"/>
              <a:gd name="connsiteX2" fmla="*/ 7541367 w 7541367"/>
              <a:gd name="connsiteY2" fmla="*/ 6895757 h 6929646"/>
              <a:gd name="connsiteX3" fmla="*/ 0 w 7541367"/>
              <a:gd name="connsiteY3" fmla="*/ 6929646 h 6929646"/>
              <a:gd name="connsiteX4" fmla="*/ 2509296 w 7541367"/>
              <a:gd name="connsiteY4" fmla="*/ 4101413 h 6929646"/>
              <a:gd name="connsiteX5" fmla="*/ 3441202 w 7541367"/>
              <a:gd name="connsiteY5" fmla="*/ 0 h 6929646"/>
              <a:gd name="connsiteX0" fmla="*/ 3441202 w 7541367"/>
              <a:gd name="connsiteY0" fmla="*/ 0 h 6929646"/>
              <a:gd name="connsiteX1" fmla="*/ 7541367 w 7541367"/>
              <a:gd name="connsiteY1" fmla="*/ 37757 h 6929646"/>
              <a:gd name="connsiteX2" fmla="*/ 7541367 w 7541367"/>
              <a:gd name="connsiteY2" fmla="*/ 6895757 h 6929646"/>
              <a:gd name="connsiteX3" fmla="*/ 0 w 7541367"/>
              <a:gd name="connsiteY3" fmla="*/ 6929646 h 6929646"/>
              <a:gd name="connsiteX4" fmla="*/ 2639041 w 7541367"/>
              <a:gd name="connsiteY4" fmla="*/ 4076699 h 6929646"/>
              <a:gd name="connsiteX5" fmla="*/ 3441202 w 7541367"/>
              <a:gd name="connsiteY5" fmla="*/ 0 h 6929646"/>
              <a:gd name="connsiteX0" fmla="*/ 3441202 w 7541367"/>
              <a:gd name="connsiteY0" fmla="*/ 0 h 6929646"/>
              <a:gd name="connsiteX1" fmla="*/ 7541367 w 7541367"/>
              <a:gd name="connsiteY1" fmla="*/ 37757 h 6929646"/>
              <a:gd name="connsiteX2" fmla="*/ 7541367 w 7541367"/>
              <a:gd name="connsiteY2" fmla="*/ 6895757 h 6929646"/>
              <a:gd name="connsiteX3" fmla="*/ 0 w 7541367"/>
              <a:gd name="connsiteY3" fmla="*/ 6929646 h 6929646"/>
              <a:gd name="connsiteX4" fmla="*/ 2639041 w 7541367"/>
              <a:gd name="connsiteY4" fmla="*/ 4076699 h 6929646"/>
              <a:gd name="connsiteX5" fmla="*/ 3441202 w 7541367"/>
              <a:gd name="connsiteY5" fmla="*/ 0 h 6929646"/>
              <a:gd name="connsiteX0" fmla="*/ 3441202 w 7541367"/>
              <a:gd name="connsiteY0" fmla="*/ 0 h 6929646"/>
              <a:gd name="connsiteX1" fmla="*/ 7541367 w 7541367"/>
              <a:gd name="connsiteY1" fmla="*/ 37757 h 6929646"/>
              <a:gd name="connsiteX2" fmla="*/ 7541367 w 7541367"/>
              <a:gd name="connsiteY2" fmla="*/ 6895757 h 6929646"/>
              <a:gd name="connsiteX3" fmla="*/ 0 w 7541367"/>
              <a:gd name="connsiteY3" fmla="*/ 6929646 h 6929646"/>
              <a:gd name="connsiteX4" fmla="*/ 2527830 w 7541367"/>
              <a:gd name="connsiteY4" fmla="*/ 3977845 h 6929646"/>
              <a:gd name="connsiteX5" fmla="*/ 3441202 w 7541367"/>
              <a:gd name="connsiteY5" fmla="*/ 0 h 6929646"/>
              <a:gd name="connsiteX0" fmla="*/ 3441202 w 7541367"/>
              <a:gd name="connsiteY0" fmla="*/ 0 h 6929646"/>
              <a:gd name="connsiteX1" fmla="*/ 7541367 w 7541367"/>
              <a:gd name="connsiteY1" fmla="*/ 37757 h 6929646"/>
              <a:gd name="connsiteX2" fmla="*/ 7541367 w 7541367"/>
              <a:gd name="connsiteY2" fmla="*/ 6895757 h 6929646"/>
              <a:gd name="connsiteX3" fmla="*/ 0 w 7541367"/>
              <a:gd name="connsiteY3" fmla="*/ 6929646 h 6929646"/>
              <a:gd name="connsiteX4" fmla="*/ 2527830 w 7541367"/>
              <a:gd name="connsiteY4" fmla="*/ 3977845 h 6929646"/>
              <a:gd name="connsiteX5" fmla="*/ 3441202 w 7541367"/>
              <a:gd name="connsiteY5" fmla="*/ 0 h 6929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41367" h="6929646">
                <a:moveTo>
                  <a:pt x="3441202" y="0"/>
                </a:moveTo>
                <a:lnTo>
                  <a:pt x="7541367" y="37757"/>
                </a:lnTo>
                <a:lnTo>
                  <a:pt x="7541367" y="6895757"/>
                </a:lnTo>
                <a:lnTo>
                  <a:pt x="0" y="6929646"/>
                </a:lnTo>
                <a:cubicBezTo>
                  <a:pt x="476339" y="5178232"/>
                  <a:pt x="2077862" y="5478775"/>
                  <a:pt x="2527830" y="3977845"/>
                </a:cubicBezTo>
                <a:cubicBezTo>
                  <a:pt x="2977798" y="2476915"/>
                  <a:pt x="2089349" y="941090"/>
                  <a:pt x="3441202" y="0"/>
                </a:cubicBezTo>
                <a:close/>
              </a:path>
            </a:pathLst>
          </a:custGeom>
          <a:ln>
            <a:noFill/>
          </a:ln>
        </p:spPr>
        <p:txBody>
          <a:bodyPr rIns="540000" anchor="ctr"/>
          <a:lstStyle>
            <a:lvl1pPr marL="0" marR="0" indent="0" algn="r" defTabSz="914400" rtl="0" eaLnBrk="1" fontAlgn="auto" latinLnBrk="0" hangingPunct="1">
              <a:lnSpc>
                <a:spcPct val="90000"/>
              </a:lnSpc>
              <a:spcBef>
                <a:spcPts val="1000"/>
              </a:spcBef>
              <a:spcAft>
                <a:spcPts val="0"/>
              </a:spcAft>
              <a:buClrTx/>
              <a:buSzTx/>
              <a:buFontTx/>
              <a:buNone/>
              <a:tabLst/>
              <a:defRPr b="1" i="0">
                <a:solidFill>
                  <a:schemeClr val="bg1"/>
                </a:solidFill>
                <a:latin typeface="Aktiv Grotesk Trial" panose="020B0504020202020204" pitchFamily="34" charset="0"/>
              </a:defRPr>
            </a:lvl1pPr>
          </a:lstStyle>
          <a:p>
            <a:r>
              <a:rPr lang="en-CH" dirty="0"/>
              <a:t>Click here to add image</a:t>
            </a:r>
          </a:p>
        </p:txBody>
      </p:sp>
      <p:sp>
        <p:nvSpPr>
          <p:cNvPr id="6" name="Text Placeholder 5">
            <a:extLst>
              <a:ext uri="{FF2B5EF4-FFF2-40B4-BE49-F238E27FC236}">
                <a16:creationId xmlns:a16="http://schemas.microsoft.com/office/drawing/2014/main" id="{FC170B3C-0EE5-0A4B-AB62-BFF29A1D0644}"/>
              </a:ext>
            </a:extLst>
          </p:cNvPr>
          <p:cNvSpPr>
            <a:spLocks noGrp="1"/>
          </p:cNvSpPr>
          <p:nvPr>
            <p:ph type="body" sz="quarter" idx="11" hasCustomPrompt="1"/>
          </p:nvPr>
        </p:nvSpPr>
        <p:spPr>
          <a:xfrm>
            <a:off x="550863" y="2132856"/>
            <a:ext cx="4104455" cy="2952328"/>
          </a:xfrm>
          <a:prstGeom prst="rect">
            <a:avLst/>
          </a:prstGeom>
        </p:spPr>
        <p:txBody>
          <a:bodyPr lIns="0" tIns="0" rIns="0" bIns="0"/>
          <a:lstStyle>
            <a:lvl1pPr marL="0" indent="0">
              <a:buFontTx/>
              <a:buNone/>
              <a:defRPr sz="1400" b="0" i="0">
                <a:solidFill>
                  <a:schemeClr val="bg1"/>
                </a:solidFill>
                <a:latin typeface="Aktiv Grotesk Trial Thin" panose="020B0403020202020204" pitchFamily="34" charset="77"/>
              </a:defRPr>
            </a:lvl1pPr>
            <a:lvl2pPr marL="457200" indent="0">
              <a:buFontTx/>
              <a:buNone/>
              <a:defRPr sz="1200" b="0" i="0">
                <a:solidFill>
                  <a:schemeClr val="bg1"/>
                </a:solidFill>
                <a:latin typeface="Aktiv Grotesk Trial Thin" panose="020B0403020202020204" pitchFamily="34" charset="77"/>
              </a:defRPr>
            </a:lvl2pPr>
            <a:lvl3pPr marL="914400" indent="0">
              <a:buFontTx/>
              <a:buNone/>
              <a:defRPr sz="1200" b="0" i="0">
                <a:solidFill>
                  <a:schemeClr val="bg1"/>
                </a:solidFill>
                <a:latin typeface="Aktiv Grotesk Trial Thin" panose="020B0403020202020204" pitchFamily="34" charset="77"/>
              </a:defRPr>
            </a:lvl3pPr>
            <a:lvl4pPr marL="1371600" indent="0">
              <a:buFontTx/>
              <a:buNone/>
              <a:defRPr sz="1200" b="0" i="0">
                <a:solidFill>
                  <a:schemeClr val="bg1"/>
                </a:solidFill>
                <a:latin typeface="Aktiv Grotesk Trial Thin" panose="020B0403020202020204" pitchFamily="34" charset="77"/>
              </a:defRPr>
            </a:lvl4pPr>
            <a:lvl5pPr marL="1828800" indent="0">
              <a:buFontTx/>
              <a:buNone/>
              <a:defRPr sz="1200" b="0" i="0">
                <a:solidFill>
                  <a:schemeClr val="bg1"/>
                </a:solidFill>
                <a:latin typeface="Aktiv Grotesk Trial Thin" panose="020B0403020202020204" pitchFamily="34" charset="77"/>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Integer ac </a:t>
            </a:r>
            <a:r>
              <a:rPr lang="en-GB" dirty="0" err="1"/>
              <a:t>dapibus</a:t>
            </a:r>
            <a:r>
              <a:rPr lang="en-GB" dirty="0"/>
              <a:t> </a:t>
            </a:r>
            <a:r>
              <a:rPr lang="en-GB" dirty="0" err="1"/>
              <a:t>justo</a:t>
            </a:r>
            <a:r>
              <a:rPr lang="en-GB" dirty="0"/>
              <a:t>, vitae </a:t>
            </a:r>
            <a:r>
              <a:rPr lang="en-GB" dirty="0" err="1"/>
              <a:t>ullamcorper</a:t>
            </a:r>
            <a:r>
              <a:rPr lang="en-GB" dirty="0"/>
              <a:t> dui. </a:t>
            </a:r>
            <a:r>
              <a:rPr lang="en-GB" dirty="0" err="1"/>
              <a:t>Orci</a:t>
            </a:r>
            <a:r>
              <a:rPr lang="en-GB" dirty="0"/>
              <a:t> </a:t>
            </a:r>
            <a:r>
              <a:rPr lang="en-GB" dirty="0" err="1"/>
              <a:t>varius</a:t>
            </a:r>
            <a:r>
              <a:rPr lang="en-GB" dirty="0"/>
              <a:t> </a:t>
            </a:r>
            <a:r>
              <a:rPr lang="en-GB" dirty="0" err="1"/>
              <a:t>natoque</a:t>
            </a:r>
            <a:r>
              <a:rPr lang="en-GB" dirty="0"/>
              <a:t> </a:t>
            </a:r>
            <a:r>
              <a:rPr lang="en-GB" dirty="0" err="1"/>
              <a:t>penatibus</a:t>
            </a:r>
            <a:r>
              <a:rPr lang="en-GB" dirty="0"/>
              <a:t> et </a:t>
            </a:r>
            <a:r>
              <a:rPr lang="en-GB" dirty="0" err="1"/>
              <a:t>magnis</a:t>
            </a:r>
            <a:r>
              <a:rPr lang="en-GB" dirty="0"/>
              <a:t> dis parturient </a:t>
            </a:r>
            <a:r>
              <a:rPr lang="en-GB" dirty="0" err="1"/>
              <a:t>montes</a:t>
            </a:r>
            <a:r>
              <a:rPr lang="en-GB" dirty="0"/>
              <a:t>, </a:t>
            </a:r>
            <a:r>
              <a:rPr lang="en-GB" dirty="0" err="1"/>
              <a:t>nascetur</a:t>
            </a:r>
            <a:r>
              <a:rPr lang="en-GB" dirty="0"/>
              <a:t> </a:t>
            </a:r>
            <a:r>
              <a:rPr lang="en-GB" dirty="0" err="1"/>
              <a:t>ridiculus</a:t>
            </a:r>
            <a:r>
              <a:rPr lang="en-GB" dirty="0"/>
              <a:t> mus. </a:t>
            </a:r>
            <a:r>
              <a:rPr lang="en-GB" dirty="0" err="1"/>
              <a:t>Vivamus</a:t>
            </a:r>
            <a:r>
              <a:rPr lang="en-GB" dirty="0"/>
              <a:t> </a:t>
            </a:r>
            <a:r>
              <a:rPr lang="en-GB" dirty="0" err="1"/>
              <a:t>vel</a:t>
            </a:r>
            <a:r>
              <a:rPr lang="en-GB" dirty="0"/>
              <a:t> vestibulum lorem, in </a:t>
            </a:r>
            <a:r>
              <a:rPr lang="en-GB" dirty="0" err="1"/>
              <a:t>sodales</a:t>
            </a:r>
            <a:r>
              <a:rPr lang="en-GB" dirty="0"/>
              <a:t> sem. </a:t>
            </a:r>
            <a:r>
              <a:rPr lang="en-GB" dirty="0" err="1"/>
              <a:t>Nullam</a:t>
            </a:r>
            <a:r>
              <a:rPr lang="en-GB" dirty="0"/>
              <a:t> id </a:t>
            </a:r>
            <a:r>
              <a:rPr lang="en-GB" dirty="0" err="1"/>
              <a:t>tristique</a:t>
            </a:r>
            <a:r>
              <a:rPr lang="en-GB" dirty="0"/>
              <a:t> </a:t>
            </a:r>
            <a:r>
              <a:rPr lang="en-GB" dirty="0" err="1"/>
              <a:t>neque</a:t>
            </a:r>
            <a:r>
              <a:rPr lang="en-GB" dirty="0"/>
              <a:t>. </a:t>
            </a:r>
            <a:r>
              <a:rPr lang="en-GB" dirty="0" err="1"/>
              <a:t>Praesent</a:t>
            </a:r>
            <a:r>
              <a:rPr lang="en-GB" dirty="0"/>
              <a:t> at </a:t>
            </a:r>
            <a:r>
              <a:rPr lang="en-GB" dirty="0" err="1"/>
              <a:t>mauris</a:t>
            </a:r>
            <a:r>
              <a:rPr lang="en-GB" dirty="0"/>
              <a:t> </a:t>
            </a:r>
            <a:r>
              <a:rPr lang="en-GB" dirty="0" err="1"/>
              <a:t>quis</a:t>
            </a:r>
            <a:r>
              <a:rPr lang="en-GB" dirty="0"/>
              <a:t> </a:t>
            </a:r>
            <a:r>
              <a:rPr lang="en-GB" dirty="0" err="1"/>
              <a:t>sapien</a:t>
            </a:r>
            <a:r>
              <a:rPr lang="en-GB" dirty="0"/>
              <a:t> </a:t>
            </a:r>
            <a:r>
              <a:rPr lang="en-GB" dirty="0" err="1"/>
              <a:t>sollicitudin</a:t>
            </a:r>
            <a:r>
              <a:rPr lang="en-GB" dirty="0"/>
              <a:t> auctor </a:t>
            </a:r>
            <a:r>
              <a:rPr lang="en-GB" dirty="0" err="1"/>
              <a:t>eget</a:t>
            </a:r>
            <a:r>
              <a:rPr lang="en-GB" dirty="0"/>
              <a:t> vitae mi.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Integer ac </a:t>
            </a:r>
            <a:r>
              <a:rPr lang="en-GB" dirty="0" err="1"/>
              <a:t>dapibus</a:t>
            </a:r>
            <a:r>
              <a:rPr lang="en-GB" dirty="0"/>
              <a:t> </a:t>
            </a:r>
            <a:r>
              <a:rPr lang="en-GB" dirty="0" err="1"/>
              <a:t>justo</a:t>
            </a:r>
            <a:r>
              <a:rPr lang="en-GB" dirty="0"/>
              <a:t>, vitae </a:t>
            </a:r>
            <a:r>
              <a:rPr lang="en-GB" dirty="0" err="1"/>
              <a:t>ullamcorper</a:t>
            </a:r>
            <a:r>
              <a:rPr lang="en-GB" dirty="0"/>
              <a:t> dui. </a:t>
            </a:r>
            <a:r>
              <a:rPr lang="en-GB" dirty="0" err="1"/>
              <a:t>Orci</a:t>
            </a:r>
            <a:r>
              <a:rPr lang="en-GB" dirty="0"/>
              <a:t> </a:t>
            </a:r>
            <a:r>
              <a:rPr lang="en-GB" dirty="0" err="1"/>
              <a:t>varius</a:t>
            </a:r>
            <a:r>
              <a:rPr lang="en-GB" dirty="0"/>
              <a:t> </a:t>
            </a:r>
            <a:r>
              <a:rPr lang="en-GB" dirty="0" err="1"/>
              <a:t>natoque</a:t>
            </a:r>
            <a:r>
              <a:rPr lang="en-GB" dirty="0"/>
              <a:t> </a:t>
            </a:r>
            <a:r>
              <a:rPr lang="en-GB" dirty="0" err="1"/>
              <a:t>penatibus</a:t>
            </a:r>
            <a:r>
              <a:rPr lang="en-GB" dirty="0"/>
              <a:t> et </a:t>
            </a:r>
            <a:r>
              <a:rPr lang="en-GB" dirty="0" err="1"/>
              <a:t>magnis</a:t>
            </a:r>
            <a:r>
              <a:rPr lang="en-GB" dirty="0"/>
              <a:t> dis parturient </a:t>
            </a:r>
            <a:r>
              <a:rPr lang="en-GB" dirty="0" err="1"/>
              <a:t>montes</a:t>
            </a:r>
            <a:r>
              <a:rPr lang="en-GB" dirty="0"/>
              <a:t>, </a:t>
            </a:r>
            <a:r>
              <a:rPr lang="en-GB" dirty="0" err="1"/>
              <a:t>nascetur</a:t>
            </a:r>
            <a:r>
              <a:rPr lang="en-GB" dirty="0"/>
              <a:t> </a:t>
            </a:r>
            <a:r>
              <a:rPr lang="en-GB" dirty="0" err="1"/>
              <a:t>ridiculus</a:t>
            </a:r>
            <a:r>
              <a:rPr lang="en-GB" dirty="0"/>
              <a:t> mus. </a:t>
            </a:r>
            <a:r>
              <a:rPr lang="en-GB" dirty="0" err="1"/>
              <a:t>Vivamus</a:t>
            </a:r>
            <a:r>
              <a:rPr lang="en-GB" dirty="0"/>
              <a:t> </a:t>
            </a:r>
            <a:r>
              <a:rPr lang="en-GB" dirty="0" err="1"/>
              <a:t>vel</a:t>
            </a:r>
            <a:r>
              <a:rPr lang="en-GB" dirty="0"/>
              <a:t> vestibulum lorem, in </a:t>
            </a:r>
            <a:r>
              <a:rPr lang="en-GB" dirty="0" err="1"/>
              <a:t>sodales</a:t>
            </a:r>
            <a:r>
              <a:rPr lang="en-GB" dirty="0"/>
              <a:t> sem. </a:t>
            </a:r>
            <a:r>
              <a:rPr lang="en-GB" dirty="0" err="1"/>
              <a:t>Nullam</a:t>
            </a:r>
            <a:r>
              <a:rPr lang="en-GB" dirty="0"/>
              <a:t> id </a:t>
            </a:r>
            <a:r>
              <a:rPr lang="en-GB" dirty="0" err="1"/>
              <a:t>tristique</a:t>
            </a:r>
            <a:r>
              <a:rPr lang="en-GB" dirty="0"/>
              <a:t> </a:t>
            </a:r>
            <a:r>
              <a:rPr lang="en-GB" dirty="0" err="1"/>
              <a:t>neque</a:t>
            </a:r>
            <a:r>
              <a:rPr lang="en-GB" dirty="0"/>
              <a:t>. </a:t>
            </a:r>
            <a:r>
              <a:rPr lang="en-GB" dirty="0" err="1"/>
              <a:t>Praesent</a:t>
            </a:r>
            <a:r>
              <a:rPr lang="en-GB" dirty="0"/>
              <a:t> at </a:t>
            </a:r>
            <a:r>
              <a:rPr lang="en-GB" dirty="0" err="1"/>
              <a:t>mauris</a:t>
            </a:r>
            <a:r>
              <a:rPr lang="en-GB" dirty="0"/>
              <a:t> </a:t>
            </a:r>
            <a:r>
              <a:rPr lang="en-GB" dirty="0" err="1"/>
              <a:t>quis</a:t>
            </a:r>
            <a:r>
              <a:rPr lang="en-GB" dirty="0"/>
              <a:t> </a:t>
            </a:r>
            <a:r>
              <a:rPr lang="en-GB" dirty="0" err="1"/>
              <a:t>sapien</a:t>
            </a:r>
            <a:r>
              <a:rPr lang="en-GB" dirty="0"/>
              <a:t> </a:t>
            </a:r>
            <a:r>
              <a:rPr lang="en-GB" dirty="0" err="1"/>
              <a:t>sollicitudin</a:t>
            </a:r>
            <a:r>
              <a:rPr lang="en-GB" dirty="0"/>
              <a:t> auctor </a:t>
            </a:r>
            <a:r>
              <a:rPr lang="en-GB" dirty="0" err="1"/>
              <a:t>eget</a:t>
            </a:r>
            <a:r>
              <a:rPr lang="en-GB" dirty="0"/>
              <a:t> vitae mi. </a:t>
            </a:r>
            <a:r>
              <a:rPr lang="en-GB" dirty="0" err="1"/>
              <a:t>Quisque</a:t>
            </a:r>
            <a:r>
              <a:rPr lang="en-GB" dirty="0"/>
              <a:t> at semper </a:t>
            </a:r>
            <a:r>
              <a:rPr lang="en-GB" dirty="0" err="1"/>
              <a:t>quam</a:t>
            </a:r>
            <a:r>
              <a:rPr lang="en-GB" dirty="0"/>
              <a:t>. </a:t>
            </a:r>
            <a:r>
              <a:rPr lang="en-GB" dirty="0" err="1"/>
              <a:t>Praesent</a:t>
            </a:r>
            <a:r>
              <a:rPr lang="en-GB" dirty="0"/>
              <a:t> </a:t>
            </a:r>
            <a:r>
              <a:rPr lang="en-GB" dirty="0" err="1"/>
              <a:t>tincidunt</a:t>
            </a:r>
            <a:r>
              <a:rPr lang="en-GB" dirty="0"/>
              <a:t> </a:t>
            </a:r>
            <a:r>
              <a:rPr lang="en-GB" dirty="0" err="1"/>
              <a:t>tincidunt</a:t>
            </a:r>
            <a:r>
              <a:rPr lang="en-GB" dirty="0"/>
              <a:t> ante, </a:t>
            </a:r>
            <a:r>
              <a:rPr lang="en-GB" dirty="0" err="1"/>
              <a:t>quis</a:t>
            </a:r>
            <a:r>
              <a:rPr lang="en-GB" dirty="0"/>
              <a:t> </a:t>
            </a:r>
            <a:r>
              <a:rPr lang="en-GB" dirty="0" err="1"/>
              <a:t>vehicula</a:t>
            </a:r>
            <a:r>
              <a:rPr lang="en-GB" dirty="0"/>
              <a:t> libero </a:t>
            </a:r>
            <a:r>
              <a:rPr lang="en-GB" dirty="0" err="1"/>
              <a:t>tincidunt</a:t>
            </a:r>
            <a:endParaRPr lang="en-GB" dirty="0"/>
          </a:p>
        </p:txBody>
      </p:sp>
      <p:sp>
        <p:nvSpPr>
          <p:cNvPr id="8" name="Text Placeholder 7">
            <a:extLst>
              <a:ext uri="{FF2B5EF4-FFF2-40B4-BE49-F238E27FC236}">
                <a16:creationId xmlns:a16="http://schemas.microsoft.com/office/drawing/2014/main" id="{3F4E9F6A-73C2-B64A-8078-BCE04958E59B}"/>
              </a:ext>
            </a:extLst>
          </p:cNvPr>
          <p:cNvSpPr>
            <a:spLocks noGrp="1"/>
          </p:cNvSpPr>
          <p:nvPr>
            <p:ph type="body" sz="quarter" idx="12" hasCustomPrompt="1"/>
          </p:nvPr>
        </p:nvSpPr>
        <p:spPr>
          <a:xfrm>
            <a:off x="0" y="1008180"/>
            <a:ext cx="4295775" cy="863600"/>
          </a:xfrm>
          <a:prstGeom prst="rect">
            <a:avLst/>
          </a:prstGeom>
          <a:gradFill>
            <a:gsLst>
              <a:gs pos="0">
                <a:srgbClr val="D10004"/>
              </a:gs>
              <a:gs pos="56000">
                <a:srgbClr val="D10004"/>
              </a:gs>
              <a:gs pos="100000">
                <a:schemeClr val="bg1">
                  <a:alpha val="0"/>
                </a:schemeClr>
              </a:gs>
            </a:gsLst>
            <a:lin ang="0" scaled="0"/>
          </a:gradFill>
        </p:spPr>
        <p:txBody>
          <a:bodyPr lIns="540000" anchor="ctr"/>
          <a:lstStyle>
            <a:lvl1pPr marL="0" indent="0">
              <a:buFontTx/>
              <a:buNone/>
              <a:defRPr b="1" i="0" cap="all" baseline="0">
                <a:solidFill>
                  <a:schemeClr val="bg1"/>
                </a:solidFill>
                <a:latin typeface="Aktiv Grotesk Trial" panose="020B0504020202020204" pitchFamily="34" charset="0"/>
              </a:defRPr>
            </a:lvl1pPr>
            <a:lvl2pPr marL="457200" indent="0">
              <a:buFontTx/>
              <a:buNone/>
              <a:defRPr sz="2800" b="1" i="0" cap="all" baseline="0">
                <a:solidFill>
                  <a:schemeClr val="bg1"/>
                </a:solidFill>
                <a:latin typeface="Aktiv Grotesk Trial" panose="020B0504020202020204" pitchFamily="34" charset="0"/>
              </a:defRPr>
            </a:lvl2pPr>
          </a:lstStyle>
          <a:p>
            <a:pPr lvl="0"/>
            <a:r>
              <a:rPr lang="en-CH" dirty="0"/>
              <a:t>HERE TITLE</a:t>
            </a:r>
          </a:p>
        </p:txBody>
      </p:sp>
      <p:sp>
        <p:nvSpPr>
          <p:cNvPr id="7" name="Freeform 6">
            <a:extLst>
              <a:ext uri="{FF2B5EF4-FFF2-40B4-BE49-F238E27FC236}">
                <a16:creationId xmlns:a16="http://schemas.microsoft.com/office/drawing/2014/main" id="{7D855395-87B6-BD4F-AA9E-68FF2D7D3A1B}"/>
              </a:ext>
            </a:extLst>
          </p:cNvPr>
          <p:cNvSpPr/>
          <p:nvPr userDrawn="1"/>
        </p:nvSpPr>
        <p:spPr>
          <a:xfrm>
            <a:off x="4226418" y="-333057"/>
            <a:ext cx="3624983" cy="7394385"/>
          </a:xfrm>
          <a:custGeom>
            <a:avLst/>
            <a:gdLst>
              <a:gd name="connsiteX0" fmla="*/ 1371600 w 1371600"/>
              <a:gd name="connsiteY0" fmla="*/ 0 h 7289800"/>
              <a:gd name="connsiteX1" fmla="*/ 38100 w 1371600"/>
              <a:gd name="connsiteY1" fmla="*/ 1612900 h 7289800"/>
              <a:gd name="connsiteX2" fmla="*/ 495300 w 1371600"/>
              <a:gd name="connsiteY2" fmla="*/ 3835400 h 7289800"/>
              <a:gd name="connsiteX3" fmla="*/ 736600 w 1371600"/>
              <a:gd name="connsiteY3" fmla="*/ 4876800 h 7289800"/>
              <a:gd name="connsiteX4" fmla="*/ 0 w 1371600"/>
              <a:gd name="connsiteY4" fmla="*/ 7289800 h 7289800"/>
              <a:gd name="connsiteX0" fmla="*/ 1421538 w 1421538"/>
              <a:gd name="connsiteY0" fmla="*/ 0 h 7289800"/>
              <a:gd name="connsiteX1" fmla="*/ 88038 w 1421538"/>
              <a:gd name="connsiteY1" fmla="*/ 1612900 h 7289800"/>
              <a:gd name="connsiteX2" fmla="*/ 198874 w 1421538"/>
              <a:gd name="connsiteY2" fmla="*/ 3100766 h 7289800"/>
              <a:gd name="connsiteX3" fmla="*/ 786538 w 1421538"/>
              <a:gd name="connsiteY3" fmla="*/ 4876800 h 7289800"/>
              <a:gd name="connsiteX4" fmla="*/ 49938 w 1421538"/>
              <a:gd name="connsiteY4" fmla="*/ 7289800 h 7289800"/>
              <a:gd name="connsiteX0" fmla="*/ 1371600 w 1371600"/>
              <a:gd name="connsiteY0" fmla="*/ 0 h 7289800"/>
              <a:gd name="connsiteX1" fmla="*/ 38100 w 1371600"/>
              <a:gd name="connsiteY1" fmla="*/ 1612900 h 7289800"/>
              <a:gd name="connsiteX2" fmla="*/ 736600 w 1371600"/>
              <a:gd name="connsiteY2" fmla="*/ 4876800 h 7289800"/>
              <a:gd name="connsiteX3" fmla="*/ 0 w 1371600"/>
              <a:gd name="connsiteY3" fmla="*/ 7289800 h 7289800"/>
              <a:gd name="connsiteX0" fmla="*/ 1371600 w 1371600"/>
              <a:gd name="connsiteY0" fmla="*/ 0 h 7289800"/>
              <a:gd name="connsiteX1" fmla="*/ 38100 w 1371600"/>
              <a:gd name="connsiteY1" fmla="*/ 1612900 h 7289800"/>
              <a:gd name="connsiteX2" fmla="*/ 715818 w 1371600"/>
              <a:gd name="connsiteY2" fmla="*/ 4280778 h 7289800"/>
              <a:gd name="connsiteX3" fmla="*/ 0 w 1371600"/>
              <a:gd name="connsiteY3" fmla="*/ 7289800 h 7289800"/>
              <a:gd name="connsiteX0" fmla="*/ 1450779 w 1450779"/>
              <a:gd name="connsiteY0" fmla="*/ 0 h 7289800"/>
              <a:gd name="connsiteX1" fmla="*/ 117279 w 1450779"/>
              <a:gd name="connsiteY1" fmla="*/ 1612900 h 7289800"/>
              <a:gd name="connsiteX2" fmla="*/ 794997 w 1450779"/>
              <a:gd name="connsiteY2" fmla="*/ 4280778 h 7289800"/>
              <a:gd name="connsiteX3" fmla="*/ 79179 w 1450779"/>
              <a:gd name="connsiteY3" fmla="*/ 7289800 h 7289800"/>
              <a:gd name="connsiteX0" fmla="*/ 1371600 w 1371600"/>
              <a:gd name="connsiteY0" fmla="*/ 0 h 7289800"/>
              <a:gd name="connsiteX1" fmla="*/ 232064 w 1371600"/>
              <a:gd name="connsiteY1" fmla="*/ 1536665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3885740 h 7289800"/>
              <a:gd name="connsiteX3" fmla="*/ 0 w 1371600"/>
              <a:gd name="connsiteY3" fmla="*/ 7289800 h 7289800"/>
              <a:gd name="connsiteX0" fmla="*/ 1385004 w 1385004"/>
              <a:gd name="connsiteY0" fmla="*/ 0 h 7289800"/>
              <a:gd name="connsiteX1" fmla="*/ 9940 w 1385004"/>
              <a:gd name="connsiteY1" fmla="*/ 1709928 h 7289800"/>
              <a:gd name="connsiteX2" fmla="*/ 729222 w 1385004"/>
              <a:gd name="connsiteY2" fmla="*/ 3885740 h 7289800"/>
              <a:gd name="connsiteX3" fmla="*/ 13404 w 1385004"/>
              <a:gd name="connsiteY3" fmla="*/ 7289800 h 7289800"/>
              <a:gd name="connsiteX0" fmla="*/ 1460548 w 1460548"/>
              <a:gd name="connsiteY0" fmla="*/ 0 h 7289800"/>
              <a:gd name="connsiteX1" fmla="*/ 9284 w 1460548"/>
              <a:gd name="connsiteY1" fmla="*/ 1848538 h 7289800"/>
              <a:gd name="connsiteX2" fmla="*/ 804766 w 1460548"/>
              <a:gd name="connsiteY2" fmla="*/ 3885740 h 7289800"/>
              <a:gd name="connsiteX3" fmla="*/ 88948 w 1460548"/>
              <a:gd name="connsiteY3" fmla="*/ 7289800 h 7289800"/>
              <a:gd name="connsiteX0" fmla="*/ 1461301 w 1461301"/>
              <a:gd name="connsiteY0" fmla="*/ 0 h 7289800"/>
              <a:gd name="connsiteX1" fmla="*/ 10037 w 1461301"/>
              <a:gd name="connsiteY1" fmla="*/ 1848538 h 7289800"/>
              <a:gd name="connsiteX2" fmla="*/ 784737 w 1461301"/>
              <a:gd name="connsiteY2" fmla="*/ 4045142 h 7289800"/>
              <a:gd name="connsiteX3" fmla="*/ 89701 w 1461301"/>
              <a:gd name="connsiteY3" fmla="*/ 7289800 h 7289800"/>
              <a:gd name="connsiteX0" fmla="*/ 1462774 w 1462774"/>
              <a:gd name="connsiteY0" fmla="*/ 0 h 7289800"/>
              <a:gd name="connsiteX1" fmla="*/ 11510 w 1462774"/>
              <a:gd name="connsiteY1" fmla="*/ 1848538 h 7289800"/>
              <a:gd name="connsiteX2" fmla="*/ 786210 w 1462774"/>
              <a:gd name="connsiteY2" fmla="*/ 4045142 h 7289800"/>
              <a:gd name="connsiteX3" fmla="*/ 91174 w 1462774"/>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598054 w 1371600"/>
              <a:gd name="connsiteY2" fmla="*/ 375406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688109 w 1371600"/>
              <a:gd name="connsiteY2" fmla="*/ 4370876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757382 w 1371600"/>
              <a:gd name="connsiteY2" fmla="*/ 4363946 h 7289800"/>
              <a:gd name="connsiteX3" fmla="*/ 0 w 1371600"/>
              <a:gd name="connsiteY3" fmla="*/ 7289800 h 7289800"/>
              <a:gd name="connsiteX0" fmla="*/ 1371600 w 1371600"/>
              <a:gd name="connsiteY0" fmla="*/ 0 h 7289800"/>
              <a:gd name="connsiteX1" fmla="*/ 218209 w 1371600"/>
              <a:gd name="connsiteY1" fmla="*/ 1841608 h 7289800"/>
              <a:gd name="connsiteX2" fmla="*/ 757382 w 1371600"/>
              <a:gd name="connsiteY2" fmla="*/ 4363946 h 7289800"/>
              <a:gd name="connsiteX3" fmla="*/ 0 w 1371600"/>
              <a:gd name="connsiteY3" fmla="*/ 7289800 h 7289800"/>
              <a:gd name="connsiteX0" fmla="*/ 1371600 w 1371600"/>
              <a:gd name="connsiteY0" fmla="*/ 0 h 7289800"/>
              <a:gd name="connsiteX1" fmla="*/ 72736 w 1371600"/>
              <a:gd name="connsiteY1" fmla="*/ 2278231 h 7289800"/>
              <a:gd name="connsiteX2" fmla="*/ 757382 w 1371600"/>
              <a:gd name="connsiteY2" fmla="*/ 4363946 h 7289800"/>
              <a:gd name="connsiteX3" fmla="*/ 0 w 1371600"/>
              <a:gd name="connsiteY3" fmla="*/ 7289800 h 7289800"/>
              <a:gd name="connsiteX0" fmla="*/ 1371600 w 1371600"/>
              <a:gd name="connsiteY0" fmla="*/ 0 h 7289800"/>
              <a:gd name="connsiteX1" fmla="*/ 93518 w 1371600"/>
              <a:gd name="connsiteY1" fmla="*/ 2201996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470031 w 1371600"/>
              <a:gd name="connsiteY1" fmla="*/ 2167343 h 7289800"/>
              <a:gd name="connsiteX2" fmla="*/ 757382 w 1371600"/>
              <a:gd name="connsiteY2" fmla="*/ 4363946 h 7289800"/>
              <a:gd name="connsiteX3" fmla="*/ 0 w 1371600"/>
              <a:gd name="connsiteY3" fmla="*/ 7289800 h 7289800"/>
              <a:gd name="connsiteX0" fmla="*/ 1258500 w 1258500"/>
              <a:gd name="connsiteY0" fmla="*/ 0 h 7539298"/>
              <a:gd name="connsiteX1" fmla="*/ 470031 w 1258500"/>
              <a:gd name="connsiteY1" fmla="*/ 2416841 h 7539298"/>
              <a:gd name="connsiteX2" fmla="*/ 757382 w 1258500"/>
              <a:gd name="connsiteY2" fmla="*/ 4613444 h 7539298"/>
              <a:gd name="connsiteX3" fmla="*/ 0 w 1258500"/>
              <a:gd name="connsiteY3" fmla="*/ 7539298 h 7539298"/>
              <a:gd name="connsiteX0" fmla="*/ 1701207 w 1701207"/>
              <a:gd name="connsiteY0" fmla="*/ 0 h 7539298"/>
              <a:gd name="connsiteX1" fmla="*/ 912738 w 1701207"/>
              <a:gd name="connsiteY1" fmla="*/ 2416841 h 7539298"/>
              <a:gd name="connsiteX2" fmla="*/ 6257 w 1701207"/>
              <a:gd name="connsiteY2" fmla="*/ 5223329 h 7539298"/>
              <a:gd name="connsiteX3" fmla="*/ 442707 w 1701207"/>
              <a:gd name="connsiteY3" fmla="*/ 7539298 h 7539298"/>
              <a:gd name="connsiteX0" fmla="*/ 2046752 w 2046752"/>
              <a:gd name="connsiteY0" fmla="*/ 0 h 7539298"/>
              <a:gd name="connsiteX1" fmla="*/ 1258283 w 2046752"/>
              <a:gd name="connsiteY1" fmla="*/ 2416841 h 7539298"/>
              <a:gd name="connsiteX2" fmla="*/ 351802 w 2046752"/>
              <a:gd name="connsiteY2" fmla="*/ 5223329 h 7539298"/>
              <a:gd name="connsiteX3" fmla="*/ 788252 w 2046752"/>
              <a:gd name="connsiteY3" fmla="*/ 7539298 h 7539298"/>
              <a:gd name="connsiteX0" fmla="*/ 3011548 w 3011548"/>
              <a:gd name="connsiteY0" fmla="*/ 0 h 7629395"/>
              <a:gd name="connsiteX1" fmla="*/ 2223079 w 3011548"/>
              <a:gd name="connsiteY1" fmla="*/ 2416841 h 7629395"/>
              <a:gd name="connsiteX2" fmla="*/ 1316598 w 3011548"/>
              <a:gd name="connsiteY2" fmla="*/ 5223329 h 7629395"/>
              <a:gd name="connsiteX3" fmla="*/ 0 w 3011548"/>
              <a:gd name="connsiteY3" fmla="*/ 7629395 h 7629395"/>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139186 w 3288014"/>
              <a:gd name="connsiteY2" fmla="*/ 5287742 h 7532369"/>
              <a:gd name="connsiteX3" fmla="*/ 0 w 3288014"/>
              <a:gd name="connsiteY3" fmla="*/ 7532369 h 7532369"/>
              <a:gd name="connsiteX0" fmla="*/ 3303161 w 3303161"/>
              <a:gd name="connsiteY0" fmla="*/ 0 h 7532369"/>
              <a:gd name="connsiteX1" fmla="*/ 2514692 w 3303161"/>
              <a:gd name="connsiteY1" fmla="*/ 2416841 h 7532369"/>
              <a:gd name="connsiteX2" fmla="*/ 1154333 w 3303161"/>
              <a:gd name="connsiteY2" fmla="*/ 5287742 h 7532369"/>
              <a:gd name="connsiteX3" fmla="*/ 15147 w 3303161"/>
              <a:gd name="connsiteY3" fmla="*/ 7532369 h 7532369"/>
              <a:gd name="connsiteX0" fmla="*/ 3298579 w 3298579"/>
              <a:gd name="connsiteY0" fmla="*/ 0 h 7532369"/>
              <a:gd name="connsiteX1" fmla="*/ 2510110 w 3298579"/>
              <a:gd name="connsiteY1" fmla="*/ 2416841 h 7532369"/>
              <a:gd name="connsiteX2" fmla="*/ 1149751 w 3298579"/>
              <a:gd name="connsiteY2" fmla="*/ 5287742 h 7532369"/>
              <a:gd name="connsiteX3" fmla="*/ 10565 w 3298579"/>
              <a:gd name="connsiteY3" fmla="*/ 7532369 h 7532369"/>
              <a:gd name="connsiteX0" fmla="*/ 3418115 w 3418115"/>
              <a:gd name="connsiteY0" fmla="*/ 0 h 7415774"/>
              <a:gd name="connsiteX1" fmla="*/ 2629646 w 3418115"/>
              <a:gd name="connsiteY1" fmla="*/ 2416841 h 7415774"/>
              <a:gd name="connsiteX2" fmla="*/ 1269287 w 3418115"/>
              <a:gd name="connsiteY2" fmla="*/ 5287742 h 7415774"/>
              <a:gd name="connsiteX3" fmla="*/ 0 w 3418115"/>
              <a:gd name="connsiteY3" fmla="*/ 7415774 h 7415774"/>
              <a:gd name="connsiteX0" fmla="*/ 3418115 w 3418115"/>
              <a:gd name="connsiteY0" fmla="*/ 0 h 7415774"/>
              <a:gd name="connsiteX1" fmla="*/ 2629646 w 3418115"/>
              <a:gd name="connsiteY1" fmla="*/ 2416841 h 7415774"/>
              <a:gd name="connsiteX2" fmla="*/ 2318233 w 3418115"/>
              <a:gd name="connsiteY2" fmla="*/ 4444667 h 7415774"/>
              <a:gd name="connsiteX3" fmla="*/ 0 w 3418115"/>
              <a:gd name="connsiteY3" fmla="*/ 7415774 h 7415774"/>
              <a:gd name="connsiteX0" fmla="*/ 3418115 w 3418115"/>
              <a:gd name="connsiteY0" fmla="*/ 0 h 7415774"/>
              <a:gd name="connsiteX1" fmla="*/ 2629646 w 3418115"/>
              <a:gd name="connsiteY1" fmla="*/ 2416841 h 7415774"/>
              <a:gd name="connsiteX2" fmla="*/ 2318233 w 3418115"/>
              <a:gd name="connsiteY2" fmla="*/ 4444667 h 7415774"/>
              <a:gd name="connsiteX3" fmla="*/ 0 w 3418115"/>
              <a:gd name="connsiteY3" fmla="*/ 7415774 h 7415774"/>
              <a:gd name="connsiteX0" fmla="*/ 3418115 w 3418115"/>
              <a:gd name="connsiteY0" fmla="*/ 0 h 7415774"/>
              <a:gd name="connsiteX1" fmla="*/ 2629646 w 3418115"/>
              <a:gd name="connsiteY1" fmla="*/ 2416841 h 7415774"/>
              <a:gd name="connsiteX2" fmla="*/ 1984847 w 3418115"/>
              <a:gd name="connsiteY2" fmla="*/ 4641983 h 7415774"/>
              <a:gd name="connsiteX3" fmla="*/ 0 w 3418115"/>
              <a:gd name="connsiteY3" fmla="*/ 7415774 h 7415774"/>
              <a:gd name="connsiteX0" fmla="*/ 3418115 w 3418115"/>
              <a:gd name="connsiteY0" fmla="*/ 0 h 7415774"/>
              <a:gd name="connsiteX1" fmla="*/ 2629646 w 3418115"/>
              <a:gd name="connsiteY1" fmla="*/ 2416841 h 7415774"/>
              <a:gd name="connsiteX2" fmla="*/ 1984847 w 3418115"/>
              <a:gd name="connsiteY2" fmla="*/ 4641983 h 7415774"/>
              <a:gd name="connsiteX3" fmla="*/ 0 w 3418115"/>
              <a:gd name="connsiteY3" fmla="*/ 7415774 h 7415774"/>
              <a:gd name="connsiteX0" fmla="*/ 3418115 w 3418115"/>
              <a:gd name="connsiteY0" fmla="*/ 0 h 7415774"/>
              <a:gd name="connsiteX1" fmla="*/ 2629646 w 3418115"/>
              <a:gd name="connsiteY1" fmla="*/ 2416841 h 7415774"/>
              <a:gd name="connsiteX2" fmla="*/ 1814088 w 3418115"/>
              <a:gd name="connsiteY2" fmla="*/ 4866206 h 7415774"/>
              <a:gd name="connsiteX3" fmla="*/ 0 w 3418115"/>
              <a:gd name="connsiteY3" fmla="*/ 7415774 h 7415774"/>
              <a:gd name="connsiteX0" fmla="*/ 3418115 w 3418115"/>
              <a:gd name="connsiteY0" fmla="*/ 0 h 7415774"/>
              <a:gd name="connsiteX1" fmla="*/ 2629646 w 3418115"/>
              <a:gd name="connsiteY1" fmla="*/ 2416841 h 7415774"/>
              <a:gd name="connsiteX2" fmla="*/ 1814088 w 3418115"/>
              <a:gd name="connsiteY2" fmla="*/ 4866206 h 7415774"/>
              <a:gd name="connsiteX3" fmla="*/ 0 w 3418115"/>
              <a:gd name="connsiteY3" fmla="*/ 7415774 h 7415774"/>
              <a:gd name="connsiteX0" fmla="*/ 3418115 w 3418115"/>
              <a:gd name="connsiteY0" fmla="*/ 0 h 7415774"/>
              <a:gd name="connsiteX1" fmla="*/ 2629646 w 3418115"/>
              <a:gd name="connsiteY1" fmla="*/ 2416841 h 7415774"/>
              <a:gd name="connsiteX2" fmla="*/ 1814088 w 3418115"/>
              <a:gd name="connsiteY2" fmla="*/ 4866206 h 7415774"/>
              <a:gd name="connsiteX3" fmla="*/ 0 w 3418115"/>
              <a:gd name="connsiteY3" fmla="*/ 7415774 h 7415774"/>
              <a:gd name="connsiteX0" fmla="*/ 3418115 w 3418115"/>
              <a:gd name="connsiteY0" fmla="*/ 0 h 7415774"/>
              <a:gd name="connsiteX1" fmla="*/ 2629646 w 3418115"/>
              <a:gd name="connsiteY1" fmla="*/ 2416841 h 7415774"/>
              <a:gd name="connsiteX2" fmla="*/ 1814088 w 3418115"/>
              <a:gd name="connsiteY2" fmla="*/ 4866206 h 7415774"/>
              <a:gd name="connsiteX3" fmla="*/ 0 w 3418115"/>
              <a:gd name="connsiteY3" fmla="*/ 7415774 h 7415774"/>
              <a:gd name="connsiteX0" fmla="*/ 3418115 w 3418115"/>
              <a:gd name="connsiteY0" fmla="*/ 0 h 7415774"/>
              <a:gd name="connsiteX1" fmla="*/ 2629646 w 3418115"/>
              <a:gd name="connsiteY1" fmla="*/ 2416841 h 7415774"/>
              <a:gd name="connsiteX2" fmla="*/ 1448178 w 3418115"/>
              <a:gd name="connsiteY2" fmla="*/ 5054553 h 7415774"/>
              <a:gd name="connsiteX3" fmla="*/ 0 w 3418115"/>
              <a:gd name="connsiteY3" fmla="*/ 7415774 h 7415774"/>
              <a:gd name="connsiteX0" fmla="*/ 3418115 w 3418115"/>
              <a:gd name="connsiteY0" fmla="*/ 0 h 7415774"/>
              <a:gd name="connsiteX1" fmla="*/ 2629646 w 3418115"/>
              <a:gd name="connsiteY1" fmla="*/ 2416841 h 7415774"/>
              <a:gd name="connsiteX2" fmla="*/ 1862877 w 3418115"/>
              <a:gd name="connsiteY2" fmla="*/ 4973834 h 7415774"/>
              <a:gd name="connsiteX3" fmla="*/ 0 w 3418115"/>
              <a:gd name="connsiteY3" fmla="*/ 7415774 h 7415774"/>
              <a:gd name="connsiteX0" fmla="*/ 3418115 w 3418115"/>
              <a:gd name="connsiteY0" fmla="*/ 0 h 7415774"/>
              <a:gd name="connsiteX1" fmla="*/ 2629646 w 3418115"/>
              <a:gd name="connsiteY1" fmla="*/ 2416841 h 7415774"/>
              <a:gd name="connsiteX2" fmla="*/ 1610805 w 3418115"/>
              <a:gd name="connsiteY2" fmla="*/ 4911052 h 7415774"/>
              <a:gd name="connsiteX3" fmla="*/ 0 w 3418115"/>
              <a:gd name="connsiteY3" fmla="*/ 7415774 h 7415774"/>
              <a:gd name="connsiteX0" fmla="*/ 3239225 w 3239225"/>
              <a:gd name="connsiteY0" fmla="*/ 0 h 7379898"/>
              <a:gd name="connsiteX1" fmla="*/ 2450756 w 3239225"/>
              <a:gd name="connsiteY1" fmla="*/ 2416841 h 7379898"/>
              <a:gd name="connsiteX2" fmla="*/ 1431915 w 3239225"/>
              <a:gd name="connsiteY2" fmla="*/ 4911052 h 7379898"/>
              <a:gd name="connsiteX3" fmla="*/ 0 w 3239225"/>
              <a:gd name="connsiteY3" fmla="*/ 7379898 h 7379898"/>
              <a:gd name="connsiteX0" fmla="*/ 3242328 w 3242328"/>
              <a:gd name="connsiteY0" fmla="*/ 0 h 7379898"/>
              <a:gd name="connsiteX1" fmla="*/ 2453859 w 3242328"/>
              <a:gd name="connsiteY1" fmla="*/ 2416841 h 7379898"/>
              <a:gd name="connsiteX2" fmla="*/ 1435018 w 3242328"/>
              <a:gd name="connsiteY2" fmla="*/ 4911052 h 7379898"/>
              <a:gd name="connsiteX3" fmla="*/ 3103 w 3242328"/>
              <a:gd name="connsiteY3" fmla="*/ 7379898 h 7379898"/>
              <a:gd name="connsiteX0" fmla="*/ 3331583 w 3331583"/>
              <a:gd name="connsiteY0" fmla="*/ 0 h 7308147"/>
              <a:gd name="connsiteX1" fmla="*/ 2543114 w 3331583"/>
              <a:gd name="connsiteY1" fmla="*/ 2416841 h 7308147"/>
              <a:gd name="connsiteX2" fmla="*/ 1524273 w 3331583"/>
              <a:gd name="connsiteY2" fmla="*/ 4911052 h 7308147"/>
              <a:gd name="connsiteX3" fmla="*/ 2913 w 3331583"/>
              <a:gd name="connsiteY3" fmla="*/ 7308147 h 7308147"/>
              <a:gd name="connsiteX0" fmla="*/ 3328670 w 3328670"/>
              <a:gd name="connsiteY0" fmla="*/ 0 h 7308147"/>
              <a:gd name="connsiteX1" fmla="*/ 2540201 w 3328670"/>
              <a:gd name="connsiteY1" fmla="*/ 2416841 h 7308147"/>
              <a:gd name="connsiteX2" fmla="*/ 1521360 w 3328670"/>
              <a:gd name="connsiteY2" fmla="*/ 4911052 h 7308147"/>
              <a:gd name="connsiteX3" fmla="*/ 0 w 3328670"/>
              <a:gd name="connsiteY3" fmla="*/ 7308147 h 7308147"/>
              <a:gd name="connsiteX0" fmla="*/ 3328670 w 3328670"/>
              <a:gd name="connsiteY0" fmla="*/ 0 h 7308147"/>
              <a:gd name="connsiteX1" fmla="*/ 2540201 w 3328670"/>
              <a:gd name="connsiteY1" fmla="*/ 2416841 h 7308147"/>
              <a:gd name="connsiteX2" fmla="*/ 2171869 w 3328670"/>
              <a:gd name="connsiteY2" fmla="*/ 4444669 h 7308147"/>
              <a:gd name="connsiteX3" fmla="*/ 0 w 3328670"/>
              <a:gd name="connsiteY3" fmla="*/ 7308147 h 7308147"/>
              <a:gd name="connsiteX0" fmla="*/ 3328670 w 3328670"/>
              <a:gd name="connsiteY0" fmla="*/ 0 h 7308147"/>
              <a:gd name="connsiteX1" fmla="*/ 2491412 w 3328670"/>
              <a:gd name="connsiteY1" fmla="*/ 1717268 h 7308147"/>
              <a:gd name="connsiteX2" fmla="*/ 2171869 w 3328670"/>
              <a:gd name="connsiteY2" fmla="*/ 4444669 h 7308147"/>
              <a:gd name="connsiteX3" fmla="*/ 0 w 3328670"/>
              <a:gd name="connsiteY3" fmla="*/ 7308147 h 7308147"/>
              <a:gd name="connsiteX0" fmla="*/ 3328670 w 3328670"/>
              <a:gd name="connsiteY0" fmla="*/ 0 h 7308147"/>
              <a:gd name="connsiteX1" fmla="*/ 2491412 w 3328670"/>
              <a:gd name="connsiteY1" fmla="*/ 1717268 h 7308147"/>
              <a:gd name="connsiteX2" fmla="*/ 2171869 w 3328670"/>
              <a:gd name="connsiteY2" fmla="*/ 4444669 h 7308147"/>
              <a:gd name="connsiteX3" fmla="*/ 0 w 3328670"/>
              <a:gd name="connsiteY3" fmla="*/ 7308147 h 7308147"/>
              <a:gd name="connsiteX0" fmla="*/ 3328670 w 3328670"/>
              <a:gd name="connsiteY0" fmla="*/ 0 h 7308147"/>
              <a:gd name="connsiteX1" fmla="*/ 2491412 w 3328670"/>
              <a:gd name="connsiteY1" fmla="*/ 1717268 h 7308147"/>
              <a:gd name="connsiteX2" fmla="*/ 2171869 w 3328670"/>
              <a:gd name="connsiteY2" fmla="*/ 4444669 h 7308147"/>
              <a:gd name="connsiteX3" fmla="*/ 0 w 3328670"/>
              <a:gd name="connsiteY3" fmla="*/ 7308147 h 7308147"/>
              <a:gd name="connsiteX0" fmla="*/ 3288013 w 3288013"/>
              <a:gd name="connsiteY0" fmla="*/ 0 h 7397836"/>
              <a:gd name="connsiteX1" fmla="*/ 2491412 w 3288013"/>
              <a:gd name="connsiteY1" fmla="*/ 1806957 h 7397836"/>
              <a:gd name="connsiteX2" fmla="*/ 2171869 w 3288013"/>
              <a:gd name="connsiteY2" fmla="*/ 4534358 h 7397836"/>
              <a:gd name="connsiteX3" fmla="*/ 0 w 3288013"/>
              <a:gd name="connsiteY3" fmla="*/ 7397836 h 7397836"/>
              <a:gd name="connsiteX0" fmla="*/ 3288013 w 3288013"/>
              <a:gd name="connsiteY0" fmla="*/ 0 h 7397836"/>
              <a:gd name="connsiteX1" fmla="*/ 2491412 w 3288013"/>
              <a:gd name="connsiteY1" fmla="*/ 1806957 h 7397836"/>
              <a:gd name="connsiteX2" fmla="*/ 2171869 w 3288013"/>
              <a:gd name="connsiteY2" fmla="*/ 4534358 h 7397836"/>
              <a:gd name="connsiteX3" fmla="*/ 0 w 3288013"/>
              <a:gd name="connsiteY3" fmla="*/ 7397836 h 7397836"/>
              <a:gd name="connsiteX0" fmla="*/ 3288013 w 3288013"/>
              <a:gd name="connsiteY0" fmla="*/ 0 h 7397836"/>
              <a:gd name="connsiteX1" fmla="*/ 2491412 w 3288013"/>
              <a:gd name="connsiteY1" fmla="*/ 1806957 h 7397836"/>
              <a:gd name="connsiteX2" fmla="*/ 2171869 w 3288013"/>
              <a:gd name="connsiteY2" fmla="*/ 4534358 h 7397836"/>
              <a:gd name="connsiteX3" fmla="*/ 0 w 3288013"/>
              <a:gd name="connsiteY3" fmla="*/ 7397836 h 7397836"/>
              <a:gd name="connsiteX0" fmla="*/ 3288013 w 3288013"/>
              <a:gd name="connsiteY0" fmla="*/ 0 h 7397836"/>
              <a:gd name="connsiteX1" fmla="*/ 2491412 w 3288013"/>
              <a:gd name="connsiteY1" fmla="*/ 1806957 h 7397836"/>
              <a:gd name="connsiteX2" fmla="*/ 2171869 w 3288013"/>
              <a:gd name="connsiteY2" fmla="*/ 4534358 h 7397836"/>
              <a:gd name="connsiteX3" fmla="*/ 0 w 3288013"/>
              <a:gd name="connsiteY3" fmla="*/ 7397836 h 7397836"/>
              <a:gd name="connsiteX0" fmla="*/ 3288013 w 3288013"/>
              <a:gd name="connsiteY0" fmla="*/ 0 h 7397836"/>
              <a:gd name="connsiteX1" fmla="*/ 2491412 w 3288013"/>
              <a:gd name="connsiteY1" fmla="*/ 1806957 h 7397836"/>
              <a:gd name="connsiteX2" fmla="*/ 2171869 w 3288013"/>
              <a:gd name="connsiteY2" fmla="*/ 4534358 h 7397836"/>
              <a:gd name="connsiteX3" fmla="*/ 0 w 3288013"/>
              <a:gd name="connsiteY3" fmla="*/ 7397836 h 7397836"/>
              <a:gd name="connsiteX0" fmla="*/ 3288013 w 3288013"/>
              <a:gd name="connsiteY0" fmla="*/ 0 h 7397836"/>
              <a:gd name="connsiteX1" fmla="*/ 2377573 w 3288013"/>
              <a:gd name="connsiteY1" fmla="*/ 1806957 h 7397836"/>
              <a:gd name="connsiteX2" fmla="*/ 2171869 w 3288013"/>
              <a:gd name="connsiteY2" fmla="*/ 4534358 h 7397836"/>
              <a:gd name="connsiteX3" fmla="*/ 0 w 3288013"/>
              <a:gd name="connsiteY3" fmla="*/ 7397836 h 7397836"/>
              <a:gd name="connsiteX0" fmla="*/ 3288013 w 3288013"/>
              <a:gd name="connsiteY0" fmla="*/ 0 h 7397836"/>
              <a:gd name="connsiteX1" fmla="*/ 2483281 w 3288013"/>
              <a:gd name="connsiteY1" fmla="*/ 1824894 h 7397836"/>
              <a:gd name="connsiteX2" fmla="*/ 2171869 w 3288013"/>
              <a:gd name="connsiteY2" fmla="*/ 4534358 h 7397836"/>
              <a:gd name="connsiteX3" fmla="*/ 0 w 3288013"/>
              <a:gd name="connsiteY3" fmla="*/ 7397836 h 7397836"/>
              <a:gd name="connsiteX0" fmla="*/ 3288013 w 3288013"/>
              <a:gd name="connsiteY0" fmla="*/ 0 h 7397836"/>
              <a:gd name="connsiteX1" fmla="*/ 2483281 w 3288013"/>
              <a:gd name="connsiteY1" fmla="*/ 1824894 h 7397836"/>
              <a:gd name="connsiteX2" fmla="*/ 2171869 w 3288013"/>
              <a:gd name="connsiteY2" fmla="*/ 4534358 h 7397836"/>
              <a:gd name="connsiteX3" fmla="*/ 0 w 3288013"/>
              <a:gd name="connsiteY3" fmla="*/ 7397836 h 7397836"/>
              <a:gd name="connsiteX0" fmla="*/ 3288013 w 3288013"/>
              <a:gd name="connsiteY0" fmla="*/ 0 h 7397836"/>
              <a:gd name="connsiteX1" fmla="*/ 2483281 w 3288013"/>
              <a:gd name="connsiteY1" fmla="*/ 1824894 h 7397836"/>
              <a:gd name="connsiteX2" fmla="*/ 2171869 w 3288013"/>
              <a:gd name="connsiteY2" fmla="*/ 4534358 h 7397836"/>
              <a:gd name="connsiteX3" fmla="*/ 0 w 3288013"/>
              <a:gd name="connsiteY3" fmla="*/ 7397836 h 7397836"/>
            </a:gdLst>
            <a:ahLst/>
            <a:cxnLst>
              <a:cxn ang="0">
                <a:pos x="connsiteX0" y="connsiteY0"/>
              </a:cxn>
              <a:cxn ang="0">
                <a:pos x="connsiteX1" y="connsiteY1"/>
              </a:cxn>
              <a:cxn ang="0">
                <a:pos x="connsiteX2" y="connsiteY2"/>
              </a:cxn>
              <a:cxn ang="0">
                <a:pos x="connsiteX3" y="connsiteY3"/>
              </a:cxn>
            </a:cxnLst>
            <a:rect l="l" t="t" r="r" b="b"/>
            <a:pathLst>
              <a:path w="3288013" h="7397836">
                <a:moveTo>
                  <a:pt x="3288013" y="0"/>
                </a:moveTo>
                <a:cubicBezTo>
                  <a:pt x="2909599" y="429351"/>
                  <a:pt x="2571728" y="907726"/>
                  <a:pt x="2483281" y="1824894"/>
                </a:cubicBezTo>
                <a:cubicBezTo>
                  <a:pt x="2394834" y="2742062"/>
                  <a:pt x="2585749" y="3605534"/>
                  <a:pt x="2171869" y="4534358"/>
                </a:cubicBezTo>
                <a:cubicBezTo>
                  <a:pt x="1757989" y="5463182"/>
                  <a:pt x="223975" y="5823434"/>
                  <a:pt x="0" y="7397836"/>
                </a:cubicBezTo>
              </a:path>
            </a:pathLst>
          </a:custGeom>
          <a:noFill/>
          <a:ln w="127000">
            <a:solidFill>
              <a:srgbClr val="D1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10" name="Text Placeholder 3">
            <a:extLst>
              <a:ext uri="{FF2B5EF4-FFF2-40B4-BE49-F238E27FC236}">
                <a16:creationId xmlns:a16="http://schemas.microsoft.com/office/drawing/2014/main" id="{9C4254A4-FD88-0646-8747-E0585F446FC5}"/>
              </a:ext>
            </a:extLst>
          </p:cNvPr>
          <p:cNvSpPr>
            <a:spLocks noGrp="1"/>
          </p:cNvSpPr>
          <p:nvPr>
            <p:ph type="body" sz="quarter" idx="14" hasCustomPrompt="1"/>
          </p:nvPr>
        </p:nvSpPr>
        <p:spPr>
          <a:xfrm>
            <a:off x="8328248" y="6056726"/>
            <a:ext cx="3863752" cy="251999"/>
          </a:xfrm>
          <a:prstGeom prst="rect">
            <a:avLst/>
          </a:prstGeom>
          <a:gradFill>
            <a:gsLst>
              <a:gs pos="0">
                <a:srgbClr val="FFFFFF">
                  <a:alpha val="0"/>
                </a:srgbClr>
              </a:gs>
              <a:gs pos="100000">
                <a:schemeClr val="bg1"/>
              </a:gs>
              <a:gs pos="33000">
                <a:srgbClr val="FFFFFF"/>
              </a:gs>
            </a:gsLst>
            <a:lin ang="0" scaled="0"/>
          </a:gradFill>
        </p:spPr>
        <p:txBody>
          <a:bodyPr lIns="0" tIns="0" rIns="72000" bIns="0" anchor="ctr"/>
          <a:lstStyle>
            <a:lvl1pPr marL="0" indent="0" algn="r">
              <a:buFontTx/>
              <a:buNone/>
              <a:defRPr sz="1400" b="1" i="0" cap="none" baseline="0">
                <a:solidFill>
                  <a:srgbClr val="212122"/>
                </a:solidFill>
                <a:latin typeface="Aktiv Grotesk Trial" panose="020B0504020202020204" pitchFamily="34" charset="0"/>
              </a:defRPr>
            </a:lvl1pPr>
            <a:lvl2pPr marL="457200" indent="0">
              <a:buFontTx/>
              <a:buNone/>
              <a:defRPr b="1" i="0">
                <a:latin typeface="Aktiv Grotesk Trial" panose="020B0504020202020204" pitchFamily="34" charset="0"/>
              </a:defRPr>
            </a:lvl2pPr>
            <a:lvl3pPr marL="914400" indent="0">
              <a:buFontTx/>
              <a:buNone/>
              <a:defRPr b="1" i="0">
                <a:latin typeface="Aktiv Grotesk Trial" panose="020B0504020202020204" pitchFamily="34" charset="0"/>
              </a:defRPr>
            </a:lvl3pPr>
            <a:lvl4pPr marL="1371600" indent="0">
              <a:buFontTx/>
              <a:buNone/>
              <a:defRPr b="1" i="0">
                <a:latin typeface="Aktiv Grotesk Trial" panose="020B0504020202020204" pitchFamily="34" charset="0"/>
              </a:defRPr>
            </a:lvl4pPr>
            <a:lvl5pPr marL="1828800" indent="0">
              <a:buFontTx/>
              <a:buNone/>
              <a:defRPr b="1" i="0">
                <a:latin typeface="Aktiv Grotesk Trial" panose="020B0504020202020204" pitchFamily="34" charset="0"/>
              </a:defRPr>
            </a:lvl5pPr>
          </a:lstStyle>
          <a:p>
            <a:pPr lvl="0"/>
            <a:r>
              <a:rPr lang="en-GB" dirty="0"/>
              <a:t>Here the image caption</a:t>
            </a:r>
            <a:endParaRPr lang="en-CH" dirty="0"/>
          </a:p>
        </p:txBody>
      </p:sp>
    </p:spTree>
    <p:extLst>
      <p:ext uri="{BB962C8B-B14F-4D97-AF65-F5344CB8AC3E}">
        <p14:creationId xmlns:p14="http://schemas.microsoft.com/office/powerpoint/2010/main" val="36239497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 Image 7">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0A37775-B862-1540-921F-BBA14151BFB8}"/>
              </a:ext>
            </a:extLst>
          </p:cNvPr>
          <p:cNvSpPr>
            <a:spLocks noGrp="1"/>
          </p:cNvSpPr>
          <p:nvPr>
            <p:ph type="pic" sz="quarter" idx="10" hasCustomPrompt="1"/>
          </p:nvPr>
        </p:nvSpPr>
        <p:spPr>
          <a:xfrm>
            <a:off x="4329547" y="-32327"/>
            <a:ext cx="7862455" cy="6938819"/>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1 w 6096001"/>
              <a:gd name="connsiteY0" fmla="*/ 0 h 6858000"/>
              <a:gd name="connsiteX1" fmla="*/ 6096001 w 6096001"/>
              <a:gd name="connsiteY1" fmla="*/ 0 h 6858000"/>
              <a:gd name="connsiteX2" fmla="*/ 6096001 w 6096001"/>
              <a:gd name="connsiteY2" fmla="*/ 6858000 h 6858000"/>
              <a:gd name="connsiteX3" fmla="*/ 1 w 6096001"/>
              <a:gd name="connsiteY3" fmla="*/ 6858000 h 6858000"/>
              <a:gd name="connsiteX4" fmla="*/ 0 w 6096001"/>
              <a:gd name="connsiteY4" fmla="*/ 1549399 h 6858000"/>
              <a:gd name="connsiteX5" fmla="*/ 1 w 6096001"/>
              <a:gd name="connsiteY5" fmla="*/ 0 h 6858000"/>
              <a:gd name="connsiteX0" fmla="*/ 460117 w 6556117"/>
              <a:gd name="connsiteY0" fmla="*/ 0 h 6858000"/>
              <a:gd name="connsiteX1" fmla="*/ 6556117 w 6556117"/>
              <a:gd name="connsiteY1" fmla="*/ 0 h 6858000"/>
              <a:gd name="connsiteX2" fmla="*/ 6556117 w 6556117"/>
              <a:gd name="connsiteY2" fmla="*/ 6858000 h 6858000"/>
              <a:gd name="connsiteX3" fmla="*/ 460117 w 6556117"/>
              <a:gd name="connsiteY3" fmla="*/ 6858000 h 6858000"/>
              <a:gd name="connsiteX4" fmla="*/ 434717 w 6556117"/>
              <a:gd name="connsiteY4" fmla="*/ 4038599 h 6858000"/>
              <a:gd name="connsiteX5" fmla="*/ 460116 w 6556117"/>
              <a:gd name="connsiteY5" fmla="*/ 1549399 h 6858000"/>
              <a:gd name="connsiteX6" fmla="*/ 460117 w 6556117"/>
              <a:gd name="connsiteY6" fmla="*/ 0 h 6858000"/>
              <a:gd name="connsiteX0" fmla="*/ 460117 w 6556117"/>
              <a:gd name="connsiteY0" fmla="*/ 0 h 6858000"/>
              <a:gd name="connsiteX1" fmla="*/ 6556117 w 6556117"/>
              <a:gd name="connsiteY1" fmla="*/ 0 h 6858000"/>
              <a:gd name="connsiteX2" fmla="*/ 6556117 w 6556117"/>
              <a:gd name="connsiteY2" fmla="*/ 6858000 h 6858000"/>
              <a:gd name="connsiteX3" fmla="*/ 460117 w 6556117"/>
              <a:gd name="connsiteY3" fmla="*/ 6858000 h 6858000"/>
              <a:gd name="connsiteX4" fmla="*/ 434717 w 6556117"/>
              <a:gd name="connsiteY4" fmla="*/ 4038599 h 6858000"/>
              <a:gd name="connsiteX5" fmla="*/ 1234816 w 6556117"/>
              <a:gd name="connsiteY5" fmla="*/ 2019299 h 6858000"/>
              <a:gd name="connsiteX6" fmla="*/ 460117 w 6556117"/>
              <a:gd name="connsiteY6" fmla="*/ 0 h 6858000"/>
              <a:gd name="connsiteX0" fmla="*/ 414264 w 6510264"/>
              <a:gd name="connsiteY0" fmla="*/ 0 h 6858000"/>
              <a:gd name="connsiteX1" fmla="*/ 6510264 w 6510264"/>
              <a:gd name="connsiteY1" fmla="*/ 0 h 6858000"/>
              <a:gd name="connsiteX2" fmla="*/ 6510264 w 6510264"/>
              <a:gd name="connsiteY2" fmla="*/ 6858000 h 6858000"/>
              <a:gd name="connsiteX3" fmla="*/ 414264 w 6510264"/>
              <a:gd name="connsiteY3" fmla="*/ 6858000 h 6858000"/>
              <a:gd name="connsiteX4" fmla="*/ 579364 w 6510264"/>
              <a:gd name="connsiteY4" fmla="*/ 4089399 h 6858000"/>
              <a:gd name="connsiteX5" fmla="*/ 1188963 w 6510264"/>
              <a:gd name="connsiteY5" fmla="*/ 2019299 h 6858000"/>
              <a:gd name="connsiteX6" fmla="*/ 414264 w 6510264"/>
              <a:gd name="connsiteY6" fmla="*/ 0 h 6858000"/>
              <a:gd name="connsiteX0" fmla="*/ 572892 w 6668892"/>
              <a:gd name="connsiteY0" fmla="*/ 0 h 6858000"/>
              <a:gd name="connsiteX1" fmla="*/ 6668892 w 6668892"/>
              <a:gd name="connsiteY1" fmla="*/ 0 h 6858000"/>
              <a:gd name="connsiteX2" fmla="*/ 6668892 w 6668892"/>
              <a:gd name="connsiteY2" fmla="*/ 6858000 h 6858000"/>
              <a:gd name="connsiteX3" fmla="*/ 572892 w 6668892"/>
              <a:gd name="connsiteY3" fmla="*/ 6858000 h 6858000"/>
              <a:gd name="connsiteX4" fmla="*/ 737992 w 6668892"/>
              <a:gd name="connsiteY4" fmla="*/ 4089399 h 6858000"/>
              <a:gd name="connsiteX5" fmla="*/ 1347591 w 6668892"/>
              <a:gd name="connsiteY5" fmla="*/ 2019299 h 6858000"/>
              <a:gd name="connsiteX6" fmla="*/ 572892 w 6668892"/>
              <a:gd name="connsiteY6" fmla="*/ 0 h 6858000"/>
              <a:gd name="connsiteX0" fmla="*/ 438201 w 6534201"/>
              <a:gd name="connsiteY0" fmla="*/ 0 h 6858000"/>
              <a:gd name="connsiteX1" fmla="*/ 6534201 w 6534201"/>
              <a:gd name="connsiteY1" fmla="*/ 0 h 6858000"/>
              <a:gd name="connsiteX2" fmla="*/ 6534201 w 6534201"/>
              <a:gd name="connsiteY2" fmla="*/ 6858000 h 6858000"/>
              <a:gd name="connsiteX3" fmla="*/ 438201 w 6534201"/>
              <a:gd name="connsiteY3" fmla="*/ 6858000 h 6858000"/>
              <a:gd name="connsiteX4" fmla="*/ 603301 w 6534201"/>
              <a:gd name="connsiteY4" fmla="*/ 4089399 h 6858000"/>
              <a:gd name="connsiteX5" fmla="*/ 1162100 w 6534201"/>
              <a:gd name="connsiteY5" fmla="*/ 1904999 h 6858000"/>
              <a:gd name="connsiteX6" fmla="*/ 438201 w 6534201"/>
              <a:gd name="connsiteY6" fmla="*/ 0 h 6858000"/>
              <a:gd name="connsiteX0" fmla="*/ 438201 w 6534201"/>
              <a:gd name="connsiteY0" fmla="*/ 0 h 6858000"/>
              <a:gd name="connsiteX1" fmla="*/ 6534201 w 6534201"/>
              <a:gd name="connsiteY1" fmla="*/ 0 h 6858000"/>
              <a:gd name="connsiteX2" fmla="*/ 6534201 w 6534201"/>
              <a:gd name="connsiteY2" fmla="*/ 6858000 h 6858000"/>
              <a:gd name="connsiteX3" fmla="*/ 438201 w 6534201"/>
              <a:gd name="connsiteY3" fmla="*/ 6858000 h 6858000"/>
              <a:gd name="connsiteX4" fmla="*/ 603301 w 6534201"/>
              <a:gd name="connsiteY4" fmla="*/ 4089399 h 6858000"/>
              <a:gd name="connsiteX5" fmla="*/ 1162100 w 6534201"/>
              <a:gd name="connsiteY5" fmla="*/ 1904999 h 6858000"/>
              <a:gd name="connsiteX6" fmla="*/ 438201 w 6534201"/>
              <a:gd name="connsiteY6" fmla="*/ 0 h 6858000"/>
              <a:gd name="connsiteX0" fmla="*/ 549263 w 6645263"/>
              <a:gd name="connsiteY0" fmla="*/ 0 h 6858000"/>
              <a:gd name="connsiteX1" fmla="*/ 6645263 w 6645263"/>
              <a:gd name="connsiteY1" fmla="*/ 0 h 6858000"/>
              <a:gd name="connsiteX2" fmla="*/ 6645263 w 6645263"/>
              <a:gd name="connsiteY2" fmla="*/ 6858000 h 6858000"/>
              <a:gd name="connsiteX3" fmla="*/ 549263 w 6645263"/>
              <a:gd name="connsiteY3" fmla="*/ 6858000 h 6858000"/>
              <a:gd name="connsiteX4" fmla="*/ 714363 w 6645263"/>
              <a:gd name="connsiteY4" fmla="*/ 4089399 h 6858000"/>
              <a:gd name="connsiteX5" fmla="*/ 1273162 w 6645263"/>
              <a:gd name="connsiteY5" fmla="*/ 1904999 h 6858000"/>
              <a:gd name="connsiteX6" fmla="*/ 549263 w 6645263"/>
              <a:gd name="connsiteY6" fmla="*/ 0 h 6858000"/>
              <a:gd name="connsiteX0" fmla="*/ 549263 w 6645263"/>
              <a:gd name="connsiteY0" fmla="*/ 0 h 6858000"/>
              <a:gd name="connsiteX1" fmla="*/ 6645263 w 6645263"/>
              <a:gd name="connsiteY1" fmla="*/ 0 h 6858000"/>
              <a:gd name="connsiteX2" fmla="*/ 6645263 w 6645263"/>
              <a:gd name="connsiteY2" fmla="*/ 6858000 h 6858000"/>
              <a:gd name="connsiteX3" fmla="*/ 549263 w 6645263"/>
              <a:gd name="connsiteY3" fmla="*/ 6858000 h 6858000"/>
              <a:gd name="connsiteX4" fmla="*/ 714363 w 6645263"/>
              <a:gd name="connsiteY4" fmla="*/ 4089399 h 6858000"/>
              <a:gd name="connsiteX5" fmla="*/ 549263 w 6645263"/>
              <a:gd name="connsiteY5" fmla="*/ 0 h 6858000"/>
              <a:gd name="connsiteX0" fmla="*/ 438877 w 6534877"/>
              <a:gd name="connsiteY0" fmla="*/ 0 h 6858000"/>
              <a:gd name="connsiteX1" fmla="*/ 6534877 w 6534877"/>
              <a:gd name="connsiteY1" fmla="*/ 0 h 6858000"/>
              <a:gd name="connsiteX2" fmla="*/ 6534877 w 6534877"/>
              <a:gd name="connsiteY2" fmla="*/ 6858000 h 6858000"/>
              <a:gd name="connsiteX3" fmla="*/ 438877 w 6534877"/>
              <a:gd name="connsiteY3" fmla="*/ 6858000 h 6858000"/>
              <a:gd name="connsiteX4" fmla="*/ 997677 w 6534877"/>
              <a:gd name="connsiteY4" fmla="*/ 3594099 h 6858000"/>
              <a:gd name="connsiteX5" fmla="*/ 438877 w 6534877"/>
              <a:gd name="connsiteY5" fmla="*/ 0 h 6858000"/>
              <a:gd name="connsiteX0" fmla="*/ 406517 w 6502517"/>
              <a:gd name="connsiteY0" fmla="*/ 0 h 6858000"/>
              <a:gd name="connsiteX1" fmla="*/ 6502517 w 6502517"/>
              <a:gd name="connsiteY1" fmla="*/ 0 h 6858000"/>
              <a:gd name="connsiteX2" fmla="*/ 6502517 w 6502517"/>
              <a:gd name="connsiteY2" fmla="*/ 6858000 h 6858000"/>
              <a:gd name="connsiteX3" fmla="*/ 406517 w 6502517"/>
              <a:gd name="connsiteY3" fmla="*/ 6858000 h 6858000"/>
              <a:gd name="connsiteX4" fmla="*/ 965317 w 6502517"/>
              <a:gd name="connsiteY4" fmla="*/ 3594099 h 6858000"/>
              <a:gd name="connsiteX5" fmla="*/ 406517 w 6502517"/>
              <a:gd name="connsiteY5" fmla="*/ 0 h 6858000"/>
              <a:gd name="connsiteX0" fmla="*/ 282674 w 6378674"/>
              <a:gd name="connsiteY0" fmla="*/ 0 h 6858000"/>
              <a:gd name="connsiteX1" fmla="*/ 6378674 w 6378674"/>
              <a:gd name="connsiteY1" fmla="*/ 0 h 6858000"/>
              <a:gd name="connsiteX2" fmla="*/ 6378674 w 6378674"/>
              <a:gd name="connsiteY2" fmla="*/ 6858000 h 6858000"/>
              <a:gd name="connsiteX3" fmla="*/ 282674 w 6378674"/>
              <a:gd name="connsiteY3" fmla="*/ 6858000 h 6858000"/>
              <a:gd name="connsiteX4" fmla="*/ 841474 w 6378674"/>
              <a:gd name="connsiteY4" fmla="*/ 3594099 h 6858000"/>
              <a:gd name="connsiteX5" fmla="*/ 282674 w 6378674"/>
              <a:gd name="connsiteY5" fmla="*/ 0 h 6858000"/>
              <a:gd name="connsiteX0" fmla="*/ 168147 w 6264147"/>
              <a:gd name="connsiteY0" fmla="*/ 0 h 6858000"/>
              <a:gd name="connsiteX1" fmla="*/ 6264147 w 6264147"/>
              <a:gd name="connsiteY1" fmla="*/ 0 h 6858000"/>
              <a:gd name="connsiteX2" fmla="*/ 6264147 w 6264147"/>
              <a:gd name="connsiteY2" fmla="*/ 6858000 h 6858000"/>
              <a:gd name="connsiteX3" fmla="*/ 168147 w 6264147"/>
              <a:gd name="connsiteY3" fmla="*/ 6858000 h 6858000"/>
              <a:gd name="connsiteX4" fmla="*/ 726947 w 6264147"/>
              <a:gd name="connsiteY4" fmla="*/ 3594099 h 6858000"/>
              <a:gd name="connsiteX5" fmla="*/ 168147 w 6264147"/>
              <a:gd name="connsiteY5" fmla="*/ 0 h 6858000"/>
              <a:gd name="connsiteX0" fmla="*/ 149117 w 6245117"/>
              <a:gd name="connsiteY0" fmla="*/ 0 h 6858000"/>
              <a:gd name="connsiteX1" fmla="*/ 6245117 w 6245117"/>
              <a:gd name="connsiteY1" fmla="*/ 0 h 6858000"/>
              <a:gd name="connsiteX2" fmla="*/ 6245117 w 6245117"/>
              <a:gd name="connsiteY2" fmla="*/ 6858000 h 6858000"/>
              <a:gd name="connsiteX3" fmla="*/ 149117 w 6245117"/>
              <a:gd name="connsiteY3" fmla="*/ 6858000 h 6858000"/>
              <a:gd name="connsiteX4" fmla="*/ 707917 w 6245117"/>
              <a:gd name="connsiteY4" fmla="*/ 3594099 h 6858000"/>
              <a:gd name="connsiteX5" fmla="*/ 149117 w 6245117"/>
              <a:gd name="connsiteY5" fmla="*/ 0 h 6858000"/>
              <a:gd name="connsiteX0" fmla="*/ 218579 w 6314579"/>
              <a:gd name="connsiteY0" fmla="*/ 0 h 6858000"/>
              <a:gd name="connsiteX1" fmla="*/ 6314579 w 6314579"/>
              <a:gd name="connsiteY1" fmla="*/ 0 h 6858000"/>
              <a:gd name="connsiteX2" fmla="*/ 6314579 w 6314579"/>
              <a:gd name="connsiteY2" fmla="*/ 6858000 h 6858000"/>
              <a:gd name="connsiteX3" fmla="*/ 218579 w 6314579"/>
              <a:gd name="connsiteY3" fmla="*/ 6858000 h 6858000"/>
              <a:gd name="connsiteX4" fmla="*/ 777379 w 6314579"/>
              <a:gd name="connsiteY4" fmla="*/ 3594099 h 6858000"/>
              <a:gd name="connsiteX5" fmla="*/ 218579 w 6314579"/>
              <a:gd name="connsiteY5" fmla="*/ 0 h 6858000"/>
              <a:gd name="connsiteX0" fmla="*/ 1206500 w 6096000"/>
              <a:gd name="connsiteY0" fmla="*/ 0 h 6883400"/>
              <a:gd name="connsiteX1" fmla="*/ 6096000 w 6096000"/>
              <a:gd name="connsiteY1" fmla="*/ 25400 h 6883400"/>
              <a:gd name="connsiteX2" fmla="*/ 6096000 w 6096000"/>
              <a:gd name="connsiteY2" fmla="*/ 6883400 h 6883400"/>
              <a:gd name="connsiteX3" fmla="*/ 0 w 6096000"/>
              <a:gd name="connsiteY3" fmla="*/ 6883400 h 6883400"/>
              <a:gd name="connsiteX4" fmla="*/ 558800 w 6096000"/>
              <a:gd name="connsiteY4" fmla="*/ 3619499 h 6883400"/>
              <a:gd name="connsiteX5" fmla="*/ 1206500 w 6096000"/>
              <a:gd name="connsiteY5" fmla="*/ 0 h 6883400"/>
              <a:gd name="connsiteX0" fmla="*/ 1206500 w 6096000"/>
              <a:gd name="connsiteY0" fmla="*/ 0 h 6883400"/>
              <a:gd name="connsiteX1" fmla="*/ 6096000 w 6096000"/>
              <a:gd name="connsiteY1" fmla="*/ 25400 h 6883400"/>
              <a:gd name="connsiteX2" fmla="*/ 6096000 w 6096000"/>
              <a:gd name="connsiteY2" fmla="*/ 6883400 h 6883400"/>
              <a:gd name="connsiteX3" fmla="*/ 0 w 6096000"/>
              <a:gd name="connsiteY3" fmla="*/ 6883400 h 6883400"/>
              <a:gd name="connsiteX4" fmla="*/ 558800 w 6096000"/>
              <a:gd name="connsiteY4" fmla="*/ 3619499 h 6883400"/>
              <a:gd name="connsiteX5" fmla="*/ 1206500 w 6096000"/>
              <a:gd name="connsiteY5" fmla="*/ 0 h 6883400"/>
              <a:gd name="connsiteX0" fmla="*/ 1323990 w 6213490"/>
              <a:gd name="connsiteY0" fmla="*/ 0 h 6883400"/>
              <a:gd name="connsiteX1" fmla="*/ 6213490 w 6213490"/>
              <a:gd name="connsiteY1" fmla="*/ 25400 h 6883400"/>
              <a:gd name="connsiteX2" fmla="*/ 6213490 w 6213490"/>
              <a:gd name="connsiteY2" fmla="*/ 6883400 h 6883400"/>
              <a:gd name="connsiteX3" fmla="*/ 117490 w 6213490"/>
              <a:gd name="connsiteY3" fmla="*/ 6883400 h 6883400"/>
              <a:gd name="connsiteX4" fmla="*/ 676290 w 6213490"/>
              <a:gd name="connsiteY4" fmla="*/ 3619499 h 6883400"/>
              <a:gd name="connsiteX5" fmla="*/ 1323990 w 6213490"/>
              <a:gd name="connsiteY5" fmla="*/ 0 h 6883400"/>
              <a:gd name="connsiteX0" fmla="*/ 1272536 w 6162036"/>
              <a:gd name="connsiteY0" fmla="*/ 0 h 6883400"/>
              <a:gd name="connsiteX1" fmla="*/ 6162036 w 6162036"/>
              <a:gd name="connsiteY1" fmla="*/ 25400 h 6883400"/>
              <a:gd name="connsiteX2" fmla="*/ 6162036 w 6162036"/>
              <a:gd name="connsiteY2" fmla="*/ 6883400 h 6883400"/>
              <a:gd name="connsiteX3" fmla="*/ 66036 w 6162036"/>
              <a:gd name="connsiteY3" fmla="*/ 6883400 h 6883400"/>
              <a:gd name="connsiteX4" fmla="*/ 624836 w 6162036"/>
              <a:gd name="connsiteY4" fmla="*/ 3619499 h 6883400"/>
              <a:gd name="connsiteX5" fmla="*/ 1272536 w 6162036"/>
              <a:gd name="connsiteY5" fmla="*/ 0 h 6883400"/>
              <a:gd name="connsiteX0" fmla="*/ 1206500 w 6096000"/>
              <a:gd name="connsiteY0" fmla="*/ 0 h 6883400"/>
              <a:gd name="connsiteX1" fmla="*/ 6096000 w 6096000"/>
              <a:gd name="connsiteY1" fmla="*/ 25400 h 6883400"/>
              <a:gd name="connsiteX2" fmla="*/ 6096000 w 6096000"/>
              <a:gd name="connsiteY2" fmla="*/ 6883400 h 6883400"/>
              <a:gd name="connsiteX3" fmla="*/ 0 w 6096000"/>
              <a:gd name="connsiteY3" fmla="*/ 6883400 h 6883400"/>
              <a:gd name="connsiteX4" fmla="*/ 558800 w 6096000"/>
              <a:gd name="connsiteY4" fmla="*/ 3619499 h 6883400"/>
              <a:gd name="connsiteX5" fmla="*/ 1206500 w 6096000"/>
              <a:gd name="connsiteY5" fmla="*/ 0 h 6883400"/>
              <a:gd name="connsiteX0" fmla="*/ 615765 w 7805119"/>
              <a:gd name="connsiteY0" fmla="*/ 0 h 6883400"/>
              <a:gd name="connsiteX1" fmla="*/ 7805119 w 7805119"/>
              <a:gd name="connsiteY1" fmla="*/ 25400 h 6883400"/>
              <a:gd name="connsiteX2" fmla="*/ 7805119 w 7805119"/>
              <a:gd name="connsiteY2" fmla="*/ 6883400 h 6883400"/>
              <a:gd name="connsiteX3" fmla="*/ 1709119 w 7805119"/>
              <a:gd name="connsiteY3" fmla="*/ 6883400 h 6883400"/>
              <a:gd name="connsiteX4" fmla="*/ 2267919 w 7805119"/>
              <a:gd name="connsiteY4" fmla="*/ 3619499 h 6883400"/>
              <a:gd name="connsiteX5" fmla="*/ 615765 w 7805119"/>
              <a:gd name="connsiteY5" fmla="*/ 0 h 6883400"/>
              <a:gd name="connsiteX0" fmla="*/ 0 w 7189354"/>
              <a:gd name="connsiteY0" fmla="*/ 0 h 6883400"/>
              <a:gd name="connsiteX1" fmla="*/ 7189354 w 7189354"/>
              <a:gd name="connsiteY1" fmla="*/ 25400 h 6883400"/>
              <a:gd name="connsiteX2" fmla="*/ 7189354 w 7189354"/>
              <a:gd name="connsiteY2" fmla="*/ 6883400 h 6883400"/>
              <a:gd name="connsiteX3" fmla="*/ 1093354 w 7189354"/>
              <a:gd name="connsiteY3" fmla="*/ 6883400 h 6883400"/>
              <a:gd name="connsiteX4" fmla="*/ 1652154 w 7189354"/>
              <a:gd name="connsiteY4" fmla="*/ 3619499 h 6883400"/>
              <a:gd name="connsiteX5" fmla="*/ 0 w 7189354"/>
              <a:gd name="connsiteY5" fmla="*/ 0 h 6883400"/>
              <a:gd name="connsiteX0" fmla="*/ 0 w 7189354"/>
              <a:gd name="connsiteY0" fmla="*/ 0 h 6883400"/>
              <a:gd name="connsiteX1" fmla="*/ 7189354 w 7189354"/>
              <a:gd name="connsiteY1" fmla="*/ 25400 h 6883400"/>
              <a:gd name="connsiteX2" fmla="*/ 7189354 w 7189354"/>
              <a:gd name="connsiteY2" fmla="*/ 6883400 h 6883400"/>
              <a:gd name="connsiteX3" fmla="*/ 1093354 w 7189354"/>
              <a:gd name="connsiteY3" fmla="*/ 6883400 h 6883400"/>
              <a:gd name="connsiteX4" fmla="*/ 329045 w 7189354"/>
              <a:gd name="connsiteY4" fmla="*/ 2905990 h 6883400"/>
              <a:gd name="connsiteX5" fmla="*/ 0 w 7189354"/>
              <a:gd name="connsiteY5" fmla="*/ 0 h 6883400"/>
              <a:gd name="connsiteX0" fmla="*/ 0 w 7189354"/>
              <a:gd name="connsiteY0" fmla="*/ 0 h 6911110"/>
              <a:gd name="connsiteX1" fmla="*/ 7189354 w 7189354"/>
              <a:gd name="connsiteY1" fmla="*/ 25400 h 6911110"/>
              <a:gd name="connsiteX2" fmla="*/ 7189354 w 7189354"/>
              <a:gd name="connsiteY2" fmla="*/ 6883400 h 6911110"/>
              <a:gd name="connsiteX3" fmla="*/ 3039917 w 7189354"/>
              <a:gd name="connsiteY3" fmla="*/ 6911110 h 6911110"/>
              <a:gd name="connsiteX4" fmla="*/ 329045 w 7189354"/>
              <a:gd name="connsiteY4" fmla="*/ 2905990 h 6911110"/>
              <a:gd name="connsiteX5" fmla="*/ 0 w 7189354"/>
              <a:gd name="connsiteY5" fmla="*/ 0 h 6911110"/>
              <a:gd name="connsiteX0" fmla="*/ 0 w 7189354"/>
              <a:gd name="connsiteY0" fmla="*/ 0 h 6911110"/>
              <a:gd name="connsiteX1" fmla="*/ 7189354 w 7189354"/>
              <a:gd name="connsiteY1" fmla="*/ 25400 h 6911110"/>
              <a:gd name="connsiteX2" fmla="*/ 7189354 w 7189354"/>
              <a:gd name="connsiteY2" fmla="*/ 6883400 h 6911110"/>
              <a:gd name="connsiteX3" fmla="*/ 3039917 w 7189354"/>
              <a:gd name="connsiteY3" fmla="*/ 6911110 h 6911110"/>
              <a:gd name="connsiteX4" fmla="*/ 329045 w 7189354"/>
              <a:gd name="connsiteY4" fmla="*/ 2905990 h 6911110"/>
              <a:gd name="connsiteX5" fmla="*/ 0 w 7189354"/>
              <a:gd name="connsiteY5" fmla="*/ 0 h 6911110"/>
              <a:gd name="connsiteX0" fmla="*/ 0 w 7189354"/>
              <a:gd name="connsiteY0" fmla="*/ 0 h 6911110"/>
              <a:gd name="connsiteX1" fmla="*/ 7189354 w 7189354"/>
              <a:gd name="connsiteY1" fmla="*/ 25400 h 6911110"/>
              <a:gd name="connsiteX2" fmla="*/ 7189354 w 7189354"/>
              <a:gd name="connsiteY2" fmla="*/ 6883400 h 6911110"/>
              <a:gd name="connsiteX3" fmla="*/ 3039917 w 7189354"/>
              <a:gd name="connsiteY3" fmla="*/ 6911110 h 6911110"/>
              <a:gd name="connsiteX4" fmla="*/ 495299 w 7189354"/>
              <a:gd name="connsiteY4" fmla="*/ 3390899 h 6911110"/>
              <a:gd name="connsiteX5" fmla="*/ 0 w 7189354"/>
              <a:gd name="connsiteY5" fmla="*/ 0 h 6911110"/>
              <a:gd name="connsiteX0" fmla="*/ 1576448 w 6701474"/>
              <a:gd name="connsiteY0" fmla="*/ 0 h 6918038"/>
              <a:gd name="connsiteX1" fmla="*/ 6701474 w 6701474"/>
              <a:gd name="connsiteY1" fmla="*/ 32328 h 6918038"/>
              <a:gd name="connsiteX2" fmla="*/ 6701474 w 6701474"/>
              <a:gd name="connsiteY2" fmla="*/ 6890328 h 6918038"/>
              <a:gd name="connsiteX3" fmla="*/ 2552037 w 6701474"/>
              <a:gd name="connsiteY3" fmla="*/ 6918038 h 6918038"/>
              <a:gd name="connsiteX4" fmla="*/ 7419 w 6701474"/>
              <a:gd name="connsiteY4" fmla="*/ 3397827 h 6918038"/>
              <a:gd name="connsiteX5" fmla="*/ 1576448 w 6701474"/>
              <a:gd name="connsiteY5" fmla="*/ 0 h 6918038"/>
              <a:gd name="connsiteX0" fmla="*/ 1586808 w 6711834"/>
              <a:gd name="connsiteY0" fmla="*/ 0 h 6918038"/>
              <a:gd name="connsiteX1" fmla="*/ 6711834 w 6711834"/>
              <a:gd name="connsiteY1" fmla="*/ 32328 h 6918038"/>
              <a:gd name="connsiteX2" fmla="*/ 6711834 w 6711834"/>
              <a:gd name="connsiteY2" fmla="*/ 6890328 h 6918038"/>
              <a:gd name="connsiteX3" fmla="*/ 2562397 w 6711834"/>
              <a:gd name="connsiteY3" fmla="*/ 6918038 h 6918038"/>
              <a:gd name="connsiteX4" fmla="*/ 17779 w 6711834"/>
              <a:gd name="connsiteY4" fmla="*/ 3397827 h 6918038"/>
              <a:gd name="connsiteX5" fmla="*/ 1586808 w 6711834"/>
              <a:gd name="connsiteY5" fmla="*/ 0 h 6918038"/>
              <a:gd name="connsiteX0" fmla="*/ 2737429 w 7862455"/>
              <a:gd name="connsiteY0" fmla="*/ 0 h 6938819"/>
              <a:gd name="connsiteX1" fmla="*/ 7862455 w 7862455"/>
              <a:gd name="connsiteY1" fmla="*/ 32328 h 6938819"/>
              <a:gd name="connsiteX2" fmla="*/ 7862455 w 7862455"/>
              <a:gd name="connsiteY2" fmla="*/ 6890328 h 6938819"/>
              <a:gd name="connsiteX3" fmla="*/ 0 w 7862455"/>
              <a:gd name="connsiteY3" fmla="*/ 6938819 h 6938819"/>
              <a:gd name="connsiteX4" fmla="*/ 1168400 w 7862455"/>
              <a:gd name="connsiteY4" fmla="*/ 3397827 h 6938819"/>
              <a:gd name="connsiteX5" fmla="*/ 2737429 w 7862455"/>
              <a:gd name="connsiteY5" fmla="*/ 0 h 6938819"/>
              <a:gd name="connsiteX0" fmla="*/ 2737429 w 7862455"/>
              <a:gd name="connsiteY0" fmla="*/ 0 h 6938819"/>
              <a:gd name="connsiteX1" fmla="*/ 7862455 w 7862455"/>
              <a:gd name="connsiteY1" fmla="*/ 32328 h 6938819"/>
              <a:gd name="connsiteX2" fmla="*/ 7862455 w 7862455"/>
              <a:gd name="connsiteY2" fmla="*/ 6890328 h 6938819"/>
              <a:gd name="connsiteX3" fmla="*/ 0 w 7862455"/>
              <a:gd name="connsiteY3" fmla="*/ 6938819 h 6938819"/>
              <a:gd name="connsiteX4" fmla="*/ 1168400 w 7862455"/>
              <a:gd name="connsiteY4" fmla="*/ 3397827 h 6938819"/>
              <a:gd name="connsiteX5" fmla="*/ 2737429 w 7862455"/>
              <a:gd name="connsiteY5" fmla="*/ 0 h 6938819"/>
              <a:gd name="connsiteX0" fmla="*/ 2737429 w 7862455"/>
              <a:gd name="connsiteY0" fmla="*/ 0 h 6938819"/>
              <a:gd name="connsiteX1" fmla="*/ 7862455 w 7862455"/>
              <a:gd name="connsiteY1" fmla="*/ 32328 h 6938819"/>
              <a:gd name="connsiteX2" fmla="*/ 7862455 w 7862455"/>
              <a:gd name="connsiteY2" fmla="*/ 6890328 h 6938819"/>
              <a:gd name="connsiteX3" fmla="*/ 0 w 7862455"/>
              <a:gd name="connsiteY3" fmla="*/ 6938819 h 6938819"/>
              <a:gd name="connsiteX4" fmla="*/ 1383145 w 7862455"/>
              <a:gd name="connsiteY4" fmla="*/ 3169227 h 6938819"/>
              <a:gd name="connsiteX5" fmla="*/ 2737429 w 7862455"/>
              <a:gd name="connsiteY5" fmla="*/ 0 h 6938819"/>
              <a:gd name="connsiteX0" fmla="*/ 2737429 w 7862455"/>
              <a:gd name="connsiteY0" fmla="*/ 0 h 6938819"/>
              <a:gd name="connsiteX1" fmla="*/ 7862455 w 7862455"/>
              <a:gd name="connsiteY1" fmla="*/ 32328 h 6938819"/>
              <a:gd name="connsiteX2" fmla="*/ 7862455 w 7862455"/>
              <a:gd name="connsiteY2" fmla="*/ 6890328 h 6938819"/>
              <a:gd name="connsiteX3" fmla="*/ 0 w 7862455"/>
              <a:gd name="connsiteY3" fmla="*/ 6938819 h 6938819"/>
              <a:gd name="connsiteX4" fmla="*/ 1383145 w 7862455"/>
              <a:gd name="connsiteY4" fmla="*/ 3169227 h 6938819"/>
              <a:gd name="connsiteX5" fmla="*/ 2737429 w 7862455"/>
              <a:gd name="connsiteY5" fmla="*/ 0 h 6938819"/>
              <a:gd name="connsiteX0" fmla="*/ 2737429 w 7862455"/>
              <a:gd name="connsiteY0" fmla="*/ 0 h 6938819"/>
              <a:gd name="connsiteX1" fmla="*/ 7862455 w 7862455"/>
              <a:gd name="connsiteY1" fmla="*/ 32328 h 6938819"/>
              <a:gd name="connsiteX2" fmla="*/ 7862455 w 7862455"/>
              <a:gd name="connsiteY2" fmla="*/ 6890328 h 6938819"/>
              <a:gd name="connsiteX3" fmla="*/ 0 w 7862455"/>
              <a:gd name="connsiteY3" fmla="*/ 6938819 h 6938819"/>
              <a:gd name="connsiteX4" fmla="*/ 1383145 w 7862455"/>
              <a:gd name="connsiteY4" fmla="*/ 3169227 h 6938819"/>
              <a:gd name="connsiteX5" fmla="*/ 2737429 w 7862455"/>
              <a:gd name="connsiteY5" fmla="*/ 0 h 6938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62455" h="6938819">
                <a:moveTo>
                  <a:pt x="2737429" y="0"/>
                </a:moveTo>
                <a:lnTo>
                  <a:pt x="7862455" y="32328"/>
                </a:lnTo>
                <a:lnTo>
                  <a:pt x="7862455" y="6890328"/>
                </a:lnTo>
                <a:lnTo>
                  <a:pt x="0" y="6938819"/>
                </a:lnTo>
                <a:cubicBezTo>
                  <a:pt x="1871903" y="4703619"/>
                  <a:pt x="1536508" y="4540442"/>
                  <a:pt x="1383145" y="3169227"/>
                </a:cubicBezTo>
                <a:cubicBezTo>
                  <a:pt x="1229782" y="1798012"/>
                  <a:pt x="1992554" y="384848"/>
                  <a:pt x="2737429" y="0"/>
                </a:cubicBezTo>
                <a:close/>
              </a:path>
            </a:pathLst>
          </a:custGeom>
          <a:ln>
            <a:noFill/>
          </a:ln>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b="1" i="0">
                <a:solidFill>
                  <a:schemeClr val="bg1"/>
                </a:solidFill>
                <a:latin typeface="Aktiv Grotesk Trial" panose="020B0504020202020204" pitchFamily="34" charset="0"/>
              </a:defRPr>
            </a:lvl1pPr>
          </a:lstStyle>
          <a:p>
            <a:r>
              <a:rPr lang="en-CH" dirty="0"/>
              <a:t>Click here to add image</a:t>
            </a:r>
          </a:p>
        </p:txBody>
      </p:sp>
      <p:sp>
        <p:nvSpPr>
          <p:cNvPr id="7" name="Freeform 6">
            <a:extLst>
              <a:ext uri="{FF2B5EF4-FFF2-40B4-BE49-F238E27FC236}">
                <a16:creationId xmlns:a16="http://schemas.microsoft.com/office/drawing/2014/main" id="{7D855395-87B6-BD4F-AA9E-68FF2D7D3A1B}"/>
              </a:ext>
            </a:extLst>
          </p:cNvPr>
          <p:cNvSpPr/>
          <p:nvPr userDrawn="1"/>
        </p:nvSpPr>
        <p:spPr>
          <a:xfrm flipH="1">
            <a:off x="3804233" y="-164555"/>
            <a:ext cx="2928212" cy="7140928"/>
          </a:xfrm>
          <a:custGeom>
            <a:avLst/>
            <a:gdLst>
              <a:gd name="connsiteX0" fmla="*/ 1371600 w 1371600"/>
              <a:gd name="connsiteY0" fmla="*/ 0 h 7289800"/>
              <a:gd name="connsiteX1" fmla="*/ 38100 w 1371600"/>
              <a:gd name="connsiteY1" fmla="*/ 1612900 h 7289800"/>
              <a:gd name="connsiteX2" fmla="*/ 495300 w 1371600"/>
              <a:gd name="connsiteY2" fmla="*/ 3835400 h 7289800"/>
              <a:gd name="connsiteX3" fmla="*/ 736600 w 1371600"/>
              <a:gd name="connsiteY3" fmla="*/ 4876800 h 7289800"/>
              <a:gd name="connsiteX4" fmla="*/ 0 w 1371600"/>
              <a:gd name="connsiteY4" fmla="*/ 7289800 h 7289800"/>
              <a:gd name="connsiteX0" fmla="*/ 1421538 w 1421538"/>
              <a:gd name="connsiteY0" fmla="*/ 0 h 7289800"/>
              <a:gd name="connsiteX1" fmla="*/ 88038 w 1421538"/>
              <a:gd name="connsiteY1" fmla="*/ 1612900 h 7289800"/>
              <a:gd name="connsiteX2" fmla="*/ 198874 w 1421538"/>
              <a:gd name="connsiteY2" fmla="*/ 3100766 h 7289800"/>
              <a:gd name="connsiteX3" fmla="*/ 786538 w 1421538"/>
              <a:gd name="connsiteY3" fmla="*/ 4876800 h 7289800"/>
              <a:gd name="connsiteX4" fmla="*/ 49938 w 1421538"/>
              <a:gd name="connsiteY4" fmla="*/ 7289800 h 7289800"/>
              <a:gd name="connsiteX0" fmla="*/ 1371600 w 1371600"/>
              <a:gd name="connsiteY0" fmla="*/ 0 h 7289800"/>
              <a:gd name="connsiteX1" fmla="*/ 38100 w 1371600"/>
              <a:gd name="connsiteY1" fmla="*/ 1612900 h 7289800"/>
              <a:gd name="connsiteX2" fmla="*/ 736600 w 1371600"/>
              <a:gd name="connsiteY2" fmla="*/ 4876800 h 7289800"/>
              <a:gd name="connsiteX3" fmla="*/ 0 w 1371600"/>
              <a:gd name="connsiteY3" fmla="*/ 7289800 h 7289800"/>
              <a:gd name="connsiteX0" fmla="*/ 1371600 w 1371600"/>
              <a:gd name="connsiteY0" fmla="*/ 0 h 7289800"/>
              <a:gd name="connsiteX1" fmla="*/ 38100 w 1371600"/>
              <a:gd name="connsiteY1" fmla="*/ 1612900 h 7289800"/>
              <a:gd name="connsiteX2" fmla="*/ 715818 w 1371600"/>
              <a:gd name="connsiteY2" fmla="*/ 4280778 h 7289800"/>
              <a:gd name="connsiteX3" fmla="*/ 0 w 1371600"/>
              <a:gd name="connsiteY3" fmla="*/ 7289800 h 7289800"/>
              <a:gd name="connsiteX0" fmla="*/ 1450779 w 1450779"/>
              <a:gd name="connsiteY0" fmla="*/ 0 h 7289800"/>
              <a:gd name="connsiteX1" fmla="*/ 117279 w 1450779"/>
              <a:gd name="connsiteY1" fmla="*/ 1612900 h 7289800"/>
              <a:gd name="connsiteX2" fmla="*/ 794997 w 1450779"/>
              <a:gd name="connsiteY2" fmla="*/ 4280778 h 7289800"/>
              <a:gd name="connsiteX3" fmla="*/ 79179 w 1450779"/>
              <a:gd name="connsiteY3" fmla="*/ 7289800 h 7289800"/>
              <a:gd name="connsiteX0" fmla="*/ 1371600 w 1371600"/>
              <a:gd name="connsiteY0" fmla="*/ 0 h 7289800"/>
              <a:gd name="connsiteX1" fmla="*/ 232064 w 1371600"/>
              <a:gd name="connsiteY1" fmla="*/ 1536665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3885740 h 7289800"/>
              <a:gd name="connsiteX3" fmla="*/ 0 w 1371600"/>
              <a:gd name="connsiteY3" fmla="*/ 7289800 h 7289800"/>
              <a:gd name="connsiteX0" fmla="*/ 1385004 w 1385004"/>
              <a:gd name="connsiteY0" fmla="*/ 0 h 7289800"/>
              <a:gd name="connsiteX1" fmla="*/ 9940 w 1385004"/>
              <a:gd name="connsiteY1" fmla="*/ 1709928 h 7289800"/>
              <a:gd name="connsiteX2" fmla="*/ 729222 w 1385004"/>
              <a:gd name="connsiteY2" fmla="*/ 3885740 h 7289800"/>
              <a:gd name="connsiteX3" fmla="*/ 13404 w 1385004"/>
              <a:gd name="connsiteY3" fmla="*/ 7289800 h 7289800"/>
              <a:gd name="connsiteX0" fmla="*/ 1460548 w 1460548"/>
              <a:gd name="connsiteY0" fmla="*/ 0 h 7289800"/>
              <a:gd name="connsiteX1" fmla="*/ 9284 w 1460548"/>
              <a:gd name="connsiteY1" fmla="*/ 1848538 h 7289800"/>
              <a:gd name="connsiteX2" fmla="*/ 804766 w 1460548"/>
              <a:gd name="connsiteY2" fmla="*/ 3885740 h 7289800"/>
              <a:gd name="connsiteX3" fmla="*/ 88948 w 1460548"/>
              <a:gd name="connsiteY3" fmla="*/ 7289800 h 7289800"/>
              <a:gd name="connsiteX0" fmla="*/ 1461301 w 1461301"/>
              <a:gd name="connsiteY0" fmla="*/ 0 h 7289800"/>
              <a:gd name="connsiteX1" fmla="*/ 10037 w 1461301"/>
              <a:gd name="connsiteY1" fmla="*/ 1848538 h 7289800"/>
              <a:gd name="connsiteX2" fmla="*/ 784737 w 1461301"/>
              <a:gd name="connsiteY2" fmla="*/ 4045142 h 7289800"/>
              <a:gd name="connsiteX3" fmla="*/ 89701 w 1461301"/>
              <a:gd name="connsiteY3" fmla="*/ 7289800 h 7289800"/>
              <a:gd name="connsiteX0" fmla="*/ 1462774 w 1462774"/>
              <a:gd name="connsiteY0" fmla="*/ 0 h 7289800"/>
              <a:gd name="connsiteX1" fmla="*/ 11510 w 1462774"/>
              <a:gd name="connsiteY1" fmla="*/ 1848538 h 7289800"/>
              <a:gd name="connsiteX2" fmla="*/ 786210 w 1462774"/>
              <a:gd name="connsiteY2" fmla="*/ 4045142 h 7289800"/>
              <a:gd name="connsiteX3" fmla="*/ 91174 w 1462774"/>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598054 w 1371600"/>
              <a:gd name="connsiteY2" fmla="*/ 375406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688109 w 1371600"/>
              <a:gd name="connsiteY2" fmla="*/ 4370876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757382 w 1371600"/>
              <a:gd name="connsiteY2" fmla="*/ 4363946 h 7289800"/>
              <a:gd name="connsiteX3" fmla="*/ 0 w 1371600"/>
              <a:gd name="connsiteY3" fmla="*/ 7289800 h 7289800"/>
              <a:gd name="connsiteX0" fmla="*/ 1371600 w 1371600"/>
              <a:gd name="connsiteY0" fmla="*/ 0 h 7289800"/>
              <a:gd name="connsiteX1" fmla="*/ 218209 w 1371600"/>
              <a:gd name="connsiteY1" fmla="*/ 1841608 h 7289800"/>
              <a:gd name="connsiteX2" fmla="*/ 757382 w 1371600"/>
              <a:gd name="connsiteY2" fmla="*/ 4363946 h 7289800"/>
              <a:gd name="connsiteX3" fmla="*/ 0 w 1371600"/>
              <a:gd name="connsiteY3" fmla="*/ 7289800 h 7289800"/>
              <a:gd name="connsiteX0" fmla="*/ 1371600 w 1371600"/>
              <a:gd name="connsiteY0" fmla="*/ 0 h 7289800"/>
              <a:gd name="connsiteX1" fmla="*/ 72736 w 1371600"/>
              <a:gd name="connsiteY1" fmla="*/ 2278231 h 7289800"/>
              <a:gd name="connsiteX2" fmla="*/ 757382 w 1371600"/>
              <a:gd name="connsiteY2" fmla="*/ 4363946 h 7289800"/>
              <a:gd name="connsiteX3" fmla="*/ 0 w 1371600"/>
              <a:gd name="connsiteY3" fmla="*/ 7289800 h 7289800"/>
              <a:gd name="connsiteX0" fmla="*/ 1371600 w 1371600"/>
              <a:gd name="connsiteY0" fmla="*/ 0 h 7289800"/>
              <a:gd name="connsiteX1" fmla="*/ 93518 w 1371600"/>
              <a:gd name="connsiteY1" fmla="*/ 2201996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470031 w 1371600"/>
              <a:gd name="connsiteY1" fmla="*/ 2167343 h 7289800"/>
              <a:gd name="connsiteX2" fmla="*/ 757382 w 1371600"/>
              <a:gd name="connsiteY2" fmla="*/ 4363946 h 7289800"/>
              <a:gd name="connsiteX3" fmla="*/ 0 w 1371600"/>
              <a:gd name="connsiteY3" fmla="*/ 7289800 h 7289800"/>
              <a:gd name="connsiteX0" fmla="*/ 1258500 w 1258500"/>
              <a:gd name="connsiteY0" fmla="*/ 0 h 7539298"/>
              <a:gd name="connsiteX1" fmla="*/ 470031 w 1258500"/>
              <a:gd name="connsiteY1" fmla="*/ 2416841 h 7539298"/>
              <a:gd name="connsiteX2" fmla="*/ 757382 w 1258500"/>
              <a:gd name="connsiteY2" fmla="*/ 4613444 h 7539298"/>
              <a:gd name="connsiteX3" fmla="*/ 0 w 1258500"/>
              <a:gd name="connsiteY3" fmla="*/ 7539298 h 7539298"/>
              <a:gd name="connsiteX0" fmla="*/ 1701207 w 1701207"/>
              <a:gd name="connsiteY0" fmla="*/ 0 h 7539298"/>
              <a:gd name="connsiteX1" fmla="*/ 912738 w 1701207"/>
              <a:gd name="connsiteY1" fmla="*/ 2416841 h 7539298"/>
              <a:gd name="connsiteX2" fmla="*/ 6257 w 1701207"/>
              <a:gd name="connsiteY2" fmla="*/ 5223329 h 7539298"/>
              <a:gd name="connsiteX3" fmla="*/ 442707 w 1701207"/>
              <a:gd name="connsiteY3" fmla="*/ 7539298 h 7539298"/>
              <a:gd name="connsiteX0" fmla="*/ 2046752 w 2046752"/>
              <a:gd name="connsiteY0" fmla="*/ 0 h 7539298"/>
              <a:gd name="connsiteX1" fmla="*/ 1258283 w 2046752"/>
              <a:gd name="connsiteY1" fmla="*/ 2416841 h 7539298"/>
              <a:gd name="connsiteX2" fmla="*/ 351802 w 2046752"/>
              <a:gd name="connsiteY2" fmla="*/ 5223329 h 7539298"/>
              <a:gd name="connsiteX3" fmla="*/ 788252 w 2046752"/>
              <a:gd name="connsiteY3" fmla="*/ 7539298 h 7539298"/>
              <a:gd name="connsiteX0" fmla="*/ 3011548 w 3011548"/>
              <a:gd name="connsiteY0" fmla="*/ 0 h 7629395"/>
              <a:gd name="connsiteX1" fmla="*/ 2223079 w 3011548"/>
              <a:gd name="connsiteY1" fmla="*/ 2416841 h 7629395"/>
              <a:gd name="connsiteX2" fmla="*/ 1316598 w 3011548"/>
              <a:gd name="connsiteY2" fmla="*/ 5223329 h 7629395"/>
              <a:gd name="connsiteX3" fmla="*/ 0 w 3011548"/>
              <a:gd name="connsiteY3" fmla="*/ 7629395 h 7629395"/>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106934 w 4479665"/>
              <a:gd name="connsiteY0" fmla="*/ 0 h 7435342"/>
              <a:gd name="connsiteX1" fmla="*/ 4238309 w 4479665"/>
              <a:gd name="connsiteY1" fmla="*/ 2319814 h 7435342"/>
              <a:gd name="connsiteX2" fmla="*/ 3105628 w 4479665"/>
              <a:gd name="connsiteY2" fmla="*/ 5029275 h 7435342"/>
              <a:gd name="connsiteX3" fmla="*/ 1738764 w 4479665"/>
              <a:gd name="connsiteY3" fmla="*/ 7435342 h 7435342"/>
              <a:gd name="connsiteX0" fmla="*/ 241405 w 3648384"/>
              <a:gd name="connsiteY0" fmla="*/ 0 h 7435342"/>
              <a:gd name="connsiteX1" fmla="*/ 1520150 w 3648384"/>
              <a:gd name="connsiteY1" fmla="*/ 3213849 h 7435342"/>
              <a:gd name="connsiteX2" fmla="*/ 3240099 w 3648384"/>
              <a:gd name="connsiteY2" fmla="*/ 5029275 h 7435342"/>
              <a:gd name="connsiteX3" fmla="*/ 1873235 w 3648384"/>
              <a:gd name="connsiteY3" fmla="*/ 7435342 h 7435342"/>
              <a:gd name="connsiteX0" fmla="*/ 216648 w 2191382"/>
              <a:gd name="connsiteY0" fmla="*/ 0 h 7435342"/>
              <a:gd name="connsiteX1" fmla="*/ 1495393 w 2191382"/>
              <a:gd name="connsiteY1" fmla="*/ 3213849 h 7435342"/>
              <a:gd name="connsiteX2" fmla="*/ 1525126 w 2191382"/>
              <a:gd name="connsiteY2" fmla="*/ 5008483 h 7435342"/>
              <a:gd name="connsiteX3" fmla="*/ 1848478 w 2191382"/>
              <a:gd name="connsiteY3" fmla="*/ 7435342 h 7435342"/>
              <a:gd name="connsiteX0" fmla="*/ 216648 w 2704473"/>
              <a:gd name="connsiteY0" fmla="*/ 0 h 7255149"/>
              <a:gd name="connsiteX1" fmla="*/ 1495393 w 2704473"/>
              <a:gd name="connsiteY1" fmla="*/ 3213849 h 7255149"/>
              <a:gd name="connsiteX2" fmla="*/ 1525126 w 2704473"/>
              <a:gd name="connsiteY2" fmla="*/ 5008483 h 7255149"/>
              <a:gd name="connsiteX3" fmla="*/ 2696728 w 2704473"/>
              <a:gd name="connsiteY3" fmla="*/ 7255149 h 7255149"/>
              <a:gd name="connsiteX0" fmla="*/ 233296 w 2713376"/>
              <a:gd name="connsiteY0" fmla="*/ 0 h 7255149"/>
              <a:gd name="connsiteX1" fmla="*/ 1512041 w 2713376"/>
              <a:gd name="connsiteY1" fmla="*/ 3213849 h 7255149"/>
              <a:gd name="connsiteX2" fmla="*/ 2713376 w 2713376"/>
              <a:gd name="connsiteY2" fmla="*/ 7255149 h 7255149"/>
              <a:gd name="connsiteX0" fmla="*/ 242939 w 2723019"/>
              <a:gd name="connsiteY0" fmla="*/ 0 h 7255149"/>
              <a:gd name="connsiteX1" fmla="*/ 1427434 w 2723019"/>
              <a:gd name="connsiteY1" fmla="*/ 3913831 h 7255149"/>
              <a:gd name="connsiteX2" fmla="*/ 2723019 w 2723019"/>
              <a:gd name="connsiteY2" fmla="*/ 7255149 h 7255149"/>
              <a:gd name="connsiteX0" fmla="*/ 0 w 2480080"/>
              <a:gd name="connsiteY0" fmla="*/ 0 h 7255149"/>
              <a:gd name="connsiteX1" fmla="*/ 1184495 w 2480080"/>
              <a:gd name="connsiteY1" fmla="*/ 3913831 h 7255149"/>
              <a:gd name="connsiteX2" fmla="*/ 2480080 w 2480080"/>
              <a:gd name="connsiteY2" fmla="*/ 7255149 h 7255149"/>
              <a:gd name="connsiteX0" fmla="*/ 0 w 2480080"/>
              <a:gd name="connsiteY0" fmla="*/ 0 h 7255149"/>
              <a:gd name="connsiteX1" fmla="*/ 1184495 w 2480080"/>
              <a:gd name="connsiteY1" fmla="*/ 3913831 h 7255149"/>
              <a:gd name="connsiteX2" fmla="*/ 2480080 w 2480080"/>
              <a:gd name="connsiteY2" fmla="*/ 7255149 h 7255149"/>
              <a:gd name="connsiteX0" fmla="*/ 0 w 2480080"/>
              <a:gd name="connsiteY0" fmla="*/ 0 h 7255149"/>
              <a:gd name="connsiteX1" fmla="*/ 1096529 w 2480080"/>
              <a:gd name="connsiteY1" fmla="*/ 3733638 h 7255149"/>
              <a:gd name="connsiteX2" fmla="*/ 2480080 w 2480080"/>
              <a:gd name="connsiteY2" fmla="*/ 7255149 h 7255149"/>
              <a:gd name="connsiteX0" fmla="*/ 0 w 2480080"/>
              <a:gd name="connsiteY0" fmla="*/ 0 h 7255149"/>
              <a:gd name="connsiteX1" fmla="*/ 1215912 w 2480080"/>
              <a:gd name="connsiteY1" fmla="*/ 3816804 h 7255149"/>
              <a:gd name="connsiteX2" fmla="*/ 2480080 w 2480080"/>
              <a:gd name="connsiteY2" fmla="*/ 7255149 h 7255149"/>
              <a:gd name="connsiteX0" fmla="*/ 0 w 2480080"/>
              <a:gd name="connsiteY0" fmla="*/ 0 h 7255149"/>
              <a:gd name="connsiteX1" fmla="*/ 1215912 w 2480080"/>
              <a:gd name="connsiteY1" fmla="*/ 3816804 h 7255149"/>
              <a:gd name="connsiteX2" fmla="*/ 2480080 w 2480080"/>
              <a:gd name="connsiteY2" fmla="*/ 7255149 h 7255149"/>
              <a:gd name="connsiteX0" fmla="*/ 0 w 2480080"/>
              <a:gd name="connsiteY0" fmla="*/ 0 h 7255149"/>
              <a:gd name="connsiteX1" fmla="*/ 1215912 w 2480080"/>
              <a:gd name="connsiteY1" fmla="*/ 3816804 h 7255149"/>
              <a:gd name="connsiteX2" fmla="*/ 2480080 w 2480080"/>
              <a:gd name="connsiteY2" fmla="*/ 7255149 h 7255149"/>
              <a:gd name="connsiteX0" fmla="*/ 0 w 2718846"/>
              <a:gd name="connsiteY0" fmla="*/ 0 h 7220496"/>
              <a:gd name="connsiteX1" fmla="*/ 1215912 w 2718846"/>
              <a:gd name="connsiteY1" fmla="*/ 3816804 h 7220496"/>
              <a:gd name="connsiteX2" fmla="*/ 2718846 w 2718846"/>
              <a:gd name="connsiteY2" fmla="*/ 7220496 h 7220496"/>
              <a:gd name="connsiteX0" fmla="*/ 0 w 2718846"/>
              <a:gd name="connsiteY0" fmla="*/ 0 h 7220496"/>
              <a:gd name="connsiteX1" fmla="*/ 1215912 w 2718846"/>
              <a:gd name="connsiteY1" fmla="*/ 3816804 h 7220496"/>
              <a:gd name="connsiteX2" fmla="*/ 2718846 w 2718846"/>
              <a:gd name="connsiteY2" fmla="*/ 7220496 h 7220496"/>
              <a:gd name="connsiteX0" fmla="*/ 0 w 2718846"/>
              <a:gd name="connsiteY0" fmla="*/ 0 h 7220496"/>
              <a:gd name="connsiteX1" fmla="*/ 1215912 w 2718846"/>
              <a:gd name="connsiteY1" fmla="*/ 3816804 h 7220496"/>
              <a:gd name="connsiteX2" fmla="*/ 2718846 w 2718846"/>
              <a:gd name="connsiteY2" fmla="*/ 7220496 h 7220496"/>
              <a:gd name="connsiteX0" fmla="*/ 0 w 2656012"/>
              <a:gd name="connsiteY0" fmla="*/ 0 h 7144260"/>
              <a:gd name="connsiteX1" fmla="*/ 1153078 w 2656012"/>
              <a:gd name="connsiteY1" fmla="*/ 3740568 h 7144260"/>
              <a:gd name="connsiteX2" fmla="*/ 2656012 w 2656012"/>
              <a:gd name="connsiteY2" fmla="*/ 7144260 h 7144260"/>
              <a:gd name="connsiteX0" fmla="*/ 0 w 2656012"/>
              <a:gd name="connsiteY0" fmla="*/ 0 h 7144260"/>
              <a:gd name="connsiteX1" fmla="*/ 1153078 w 2656012"/>
              <a:gd name="connsiteY1" fmla="*/ 4544508 h 7144260"/>
              <a:gd name="connsiteX2" fmla="*/ 2656012 w 2656012"/>
              <a:gd name="connsiteY2" fmla="*/ 7144260 h 7144260"/>
              <a:gd name="connsiteX0" fmla="*/ 0 w 2656012"/>
              <a:gd name="connsiteY0" fmla="*/ 0 h 7144260"/>
              <a:gd name="connsiteX1" fmla="*/ 1153078 w 2656012"/>
              <a:gd name="connsiteY1" fmla="*/ 4544508 h 7144260"/>
              <a:gd name="connsiteX2" fmla="*/ 2656012 w 2656012"/>
              <a:gd name="connsiteY2" fmla="*/ 7144260 h 7144260"/>
              <a:gd name="connsiteX0" fmla="*/ 0 w 2656012"/>
              <a:gd name="connsiteY0" fmla="*/ 0 h 7144260"/>
              <a:gd name="connsiteX1" fmla="*/ 1153078 w 2656012"/>
              <a:gd name="connsiteY1" fmla="*/ 4544508 h 7144260"/>
              <a:gd name="connsiteX2" fmla="*/ 2656012 w 2656012"/>
              <a:gd name="connsiteY2" fmla="*/ 7144260 h 7144260"/>
              <a:gd name="connsiteX0" fmla="*/ 0 w 2656012"/>
              <a:gd name="connsiteY0" fmla="*/ 0 h 7144260"/>
              <a:gd name="connsiteX1" fmla="*/ 1058829 w 2656012"/>
              <a:gd name="connsiteY1" fmla="*/ 4530648 h 7144260"/>
              <a:gd name="connsiteX2" fmla="*/ 2656012 w 2656012"/>
              <a:gd name="connsiteY2" fmla="*/ 7144260 h 7144260"/>
              <a:gd name="connsiteX0" fmla="*/ 0 w 2656012"/>
              <a:gd name="connsiteY0" fmla="*/ 0 h 7144260"/>
              <a:gd name="connsiteX1" fmla="*/ 1058829 w 2656012"/>
              <a:gd name="connsiteY1" fmla="*/ 4530648 h 7144260"/>
              <a:gd name="connsiteX2" fmla="*/ 2656012 w 2656012"/>
              <a:gd name="connsiteY2" fmla="*/ 7144260 h 7144260"/>
              <a:gd name="connsiteX0" fmla="*/ 0 w 2656012"/>
              <a:gd name="connsiteY0" fmla="*/ 0 h 7144260"/>
              <a:gd name="connsiteX1" fmla="*/ 1058829 w 2656012"/>
              <a:gd name="connsiteY1" fmla="*/ 4530648 h 7144260"/>
              <a:gd name="connsiteX2" fmla="*/ 2656012 w 2656012"/>
              <a:gd name="connsiteY2" fmla="*/ 7144260 h 7144260"/>
              <a:gd name="connsiteX0" fmla="*/ 0 w 2656012"/>
              <a:gd name="connsiteY0" fmla="*/ 0 h 7144260"/>
              <a:gd name="connsiteX1" fmla="*/ 1058829 w 2656012"/>
              <a:gd name="connsiteY1" fmla="*/ 4530648 h 7144260"/>
              <a:gd name="connsiteX2" fmla="*/ 2656012 w 2656012"/>
              <a:gd name="connsiteY2" fmla="*/ 7144260 h 7144260"/>
            </a:gdLst>
            <a:ahLst/>
            <a:cxnLst>
              <a:cxn ang="0">
                <a:pos x="connsiteX0" y="connsiteY0"/>
              </a:cxn>
              <a:cxn ang="0">
                <a:pos x="connsiteX1" y="connsiteY1"/>
              </a:cxn>
              <a:cxn ang="0">
                <a:pos x="connsiteX2" y="connsiteY2"/>
              </a:cxn>
            </a:cxnLst>
            <a:rect l="l" t="t" r="r" b="b"/>
            <a:pathLst>
              <a:path w="2656012" h="7144260">
                <a:moveTo>
                  <a:pt x="0" y="0"/>
                </a:moveTo>
                <a:cubicBezTo>
                  <a:pt x="1707281" y="1789769"/>
                  <a:pt x="1043426" y="3568644"/>
                  <a:pt x="1058829" y="4530648"/>
                </a:cubicBezTo>
                <a:cubicBezTo>
                  <a:pt x="1074232" y="5492652"/>
                  <a:pt x="2085283" y="6524101"/>
                  <a:pt x="2656012" y="7144260"/>
                </a:cubicBezTo>
              </a:path>
            </a:pathLst>
          </a:custGeom>
          <a:noFill/>
          <a:ln w="127000">
            <a:solidFill>
              <a:srgbClr val="D1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9" name="Text Placeholder 7">
            <a:extLst>
              <a:ext uri="{FF2B5EF4-FFF2-40B4-BE49-F238E27FC236}">
                <a16:creationId xmlns:a16="http://schemas.microsoft.com/office/drawing/2014/main" id="{9112D34F-A8D4-944D-96FE-25DC1FB07ABA}"/>
              </a:ext>
            </a:extLst>
          </p:cNvPr>
          <p:cNvSpPr>
            <a:spLocks noGrp="1"/>
          </p:cNvSpPr>
          <p:nvPr>
            <p:ph type="body" sz="quarter" idx="12" hasCustomPrompt="1"/>
          </p:nvPr>
        </p:nvSpPr>
        <p:spPr>
          <a:xfrm>
            <a:off x="0" y="1008180"/>
            <a:ext cx="4295775" cy="863600"/>
          </a:xfrm>
          <a:prstGeom prst="rect">
            <a:avLst/>
          </a:prstGeom>
          <a:gradFill>
            <a:gsLst>
              <a:gs pos="0">
                <a:srgbClr val="D10004"/>
              </a:gs>
              <a:gs pos="56000">
                <a:srgbClr val="D10004"/>
              </a:gs>
              <a:gs pos="100000">
                <a:schemeClr val="bg1">
                  <a:alpha val="0"/>
                </a:schemeClr>
              </a:gs>
            </a:gsLst>
            <a:lin ang="0" scaled="0"/>
          </a:gradFill>
        </p:spPr>
        <p:txBody>
          <a:bodyPr lIns="540000" anchor="ctr"/>
          <a:lstStyle>
            <a:lvl1pPr marL="0" indent="0">
              <a:buFontTx/>
              <a:buNone/>
              <a:defRPr b="1" i="0" cap="all" baseline="0">
                <a:solidFill>
                  <a:schemeClr val="bg1"/>
                </a:solidFill>
                <a:latin typeface="Aktiv Grotesk Trial" panose="020B0504020202020204" pitchFamily="34" charset="0"/>
              </a:defRPr>
            </a:lvl1pPr>
            <a:lvl2pPr marL="457200" indent="0">
              <a:buFontTx/>
              <a:buNone/>
              <a:defRPr sz="2800" b="1" i="0" cap="all" baseline="0">
                <a:solidFill>
                  <a:schemeClr val="bg1"/>
                </a:solidFill>
                <a:latin typeface="Aktiv Grotesk Trial" panose="020B0504020202020204" pitchFamily="34" charset="0"/>
              </a:defRPr>
            </a:lvl2pPr>
          </a:lstStyle>
          <a:p>
            <a:pPr lvl="0"/>
            <a:r>
              <a:rPr lang="en-CH" dirty="0"/>
              <a:t>HERE TITLE</a:t>
            </a:r>
          </a:p>
        </p:txBody>
      </p:sp>
      <p:sp>
        <p:nvSpPr>
          <p:cNvPr id="12" name="Text Placeholder 5">
            <a:extLst>
              <a:ext uri="{FF2B5EF4-FFF2-40B4-BE49-F238E27FC236}">
                <a16:creationId xmlns:a16="http://schemas.microsoft.com/office/drawing/2014/main" id="{52847879-0D46-8245-B51C-193376468A78}"/>
              </a:ext>
            </a:extLst>
          </p:cNvPr>
          <p:cNvSpPr>
            <a:spLocks noGrp="1"/>
          </p:cNvSpPr>
          <p:nvPr>
            <p:ph type="body" sz="quarter" idx="11" hasCustomPrompt="1"/>
          </p:nvPr>
        </p:nvSpPr>
        <p:spPr>
          <a:xfrm>
            <a:off x="550863" y="2132856"/>
            <a:ext cx="4104455" cy="2952328"/>
          </a:xfrm>
          <a:prstGeom prst="rect">
            <a:avLst/>
          </a:prstGeom>
        </p:spPr>
        <p:txBody>
          <a:bodyPr lIns="0" tIns="0" rIns="0" bIns="0"/>
          <a:lstStyle>
            <a:lvl1pPr marL="0" indent="0">
              <a:buFontTx/>
              <a:buNone/>
              <a:defRPr sz="1400" b="0" i="0">
                <a:solidFill>
                  <a:schemeClr val="bg1"/>
                </a:solidFill>
                <a:latin typeface="Aktiv Grotesk Trial Thin" panose="020B0403020202020204" pitchFamily="34" charset="77"/>
              </a:defRPr>
            </a:lvl1pPr>
            <a:lvl2pPr marL="457200" indent="0">
              <a:buFontTx/>
              <a:buNone/>
              <a:defRPr sz="1200" b="0" i="0">
                <a:solidFill>
                  <a:schemeClr val="bg1"/>
                </a:solidFill>
                <a:latin typeface="Aktiv Grotesk Trial Thin" panose="020B0403020202020204" pitchFamily="34" charset="77"/>
              </a:defRPr>
            </a:lvl2pPr>
            <a:lvl3pPr marL="914400" indent="0">
              <a:buFontTx/>
              <a:buNone/>
              <a:defRPr sz="1200" b="0" i="0">
                <a:solidFill>
                  <a:schemeClr val="bg1"/>
                </a:solidFill>
                <a:latin typeface="Aktiv Grotesk Trial Thin" panose="020B0403020202020204" pitchFamily="34" charset="77"/>
              </a:defRPr>
            </a:lvl3pPr>
            <a:lvl4pPr marL="1371600" indent="0">
              <a:buFontTx/>
              <a:buNone/>
              <a:defRPr sz="1200" b="0" i="0">
                <a:solidFill>
                  <a:schemeClr val="bg1"/>
                </a:solidFill>
                <a:latin typeface="Aktiv Grotesk Trial Thin" panose="020B0403020202020204" pitchFamily="34" charset="77"/>
              </a:defRPr>
            </a:lvl4pPr>
            <a:lvl5pPr marL="1828800" indent="0">
              <a:buFontTx/>
              <a:buNone/>
              <a:defRPr sz="1200" b="0" i="0">
                <a:solidFill>
                  <a:schemeClr val="bg1"/>
                </a:solidFill>
                <a:latin typeface="Aktiv Grotesk Trial Thin" panose="020B0403020202020204" pitchFamily="34" charset="77"/>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Integer ac </a:t>
            </a:r>
            <a:r>
              <a:rPr lang="en-GB" dirty="0" err="1"/>
              <a:t>dapibus</a:t>
            </a:r>
            <a:r>
              <a:rPr lang="en-GB" dirty="0"/>
              <a:t> </a:t>
            </a:r>
            <a:r>
              <a:rPr lang="en-GB" dirty="0" err="1"/>
              <a:t>justo</a:t>
            </a:r>
            <a:r>
              <a:rPr lang="en-GB" dirty="0"/>
              <a:t>, vitae </a:t>
            </a:r>
            <a:r>
              <a:rPr lang="en-GB" dirty="0" err="1"/>
              <a:t>ullamcorper</a:t>
            </a:r>
            <a:r>
              <a:rPr lang="en-GB" dirty="0"/>
              <a:t> dui. </a:t>
            </a:r>
            <a:r>
              <a:rPr lang="en-GB" dirty="0" err="1"/>
              <a:t>Orci</a:t>
            </a:r>
            <a:r>
              <a:rPr lang="en-GB" dirty="0"/>
              <a:t> </a:t>
            </a:r>
            <a:r>
              <a:rPr lang="en-GB" dirty="0" err="1"/>
              <a:t>varius</a:t>
            </a:r>
            <a:r>
              <a:rPr lang="en-GB" dirty="0"/>
              <a:t> </a:t>
            </a:r>
            <a:r>
              <a:rPr lang="en-GB" dirty="0" err="1"/>
              <a:t>natoque</a:t>
            </a:r>
            <a:r>
              <a:rPr lang="en-GB" dirty="0"/>
              <a:t> </a:t>
            </a:r>
            <a:r>
              <a:rPr lang="en-GB" dirty="0" err="1"/>
              <a:t>penatibus</a:t>
            </a:r>
            <a:r>
              <a:rPr lang="en-GB" dirty="0"/>
              <a:t> et </a:t>
            </a:r>
            <a:r>
              <a:rPr lang="en-GB" dirty="0" err="1"/>
              <a:t>magnis</a:t>
            </a:r>
            <a:r>
              <a:rPr lang="en-GB" dirty="0"/>
              <a:t> dis parturient </a:t>
            </a:r>
            <a:r>
              <a:rPr lang="en-GB" dirty="0" err="1"/>
              <a:t>montes</a:t>
            </a:r>
            <a:r>
              <a:rPr lang="en-GB" dirty="0"/>
              <a:t>, </a:t>
            </a:r>
            <a:r>
              <a:rPr lang="en-GB" dirty="0" err="1"/>
              <a:t>nascetur</a:t>
            </a:r>
            <a:r>
              <a:rPr lang="en-GB" dirty="0"/>
              <a:t> </a:t>
            </a:r>
            <a:r>
              <a:rPr lang="en-GB" dirty="0" err="1"/>
              <a:t>ridiculus</a:t>
            </a:r>
            <a:r>
              <a:rPr lang="en-GB" dirty="0"/>
              <a:t> mus. </a:t>
            </a:r>
            <a:r>
              <a:rPr lang="en-GB" dirty="0" err="1"/>
              <a:t>Vivamus</a:t>
            </a:r>
            <a:r>
              <a:rPr lang="en-GB" dirty="0"/>
              <a:t> </a:t>
            </a:r>
            <a:r>
              <a:rPr lang="en-GB" dirty="0" err="1"/>
              <a:t>vel</a:t>
            </a:r>
            <a:r>
              <a:rPr lang="en-GB" dirty="0"/>
              <a:t> vestibulum lorem, in </a:t>
            </a:r>
            <a:r>
              <a:rPr lang="en-GB" dirty="0" err="1"/>
              <a:t>sodales</a:t>
            </a:r>
            <a:r>
              <a:rPr lang="en-GB" dirty="0"/>
              <a:t> sem. </a:t>
            </a:r>
            <a:r>
              <a:rPr lang="en-GB" dirty="0" err="1"/>
              <a:t>Nullam</a:t>
            </a:r>
            <a:r>
              <a:rPr lang="en-GB" dirty="0"/>
              <a:t> id </a:t>
            </a:r>
            <a:r>
              <a:rPr lang="en-GB" dirty="0" err="1"/>
              <a:t>tristique</a:t>
            </a:r>
            <a:r>
              <a:rPr lang="en-GB" dirty="0"/>
              <a:t> </a:t>
            </a:r>
            <a:r>
              <a:rPr lang="en-GB" dirty="0" err="1"/>
              <a:t>neque</a:t>
            </a:r>
            <a:r>
              <a:rPr lang="en-GB" dirty="0"/>
              <a:t>. </a:t>
            </a:r>
            <a:r>
              <a:rPr lang="en-GB" dirty="0" err="1"/>
              <a:t>Praesent</a:t>
            </a:r>
            <a:r>
              <a:rPr lang="en-GB" dirty="0"/>
              <a:t> at </a:t>
            </a:r>
            <a:r>
              <a:rPr lang="en-GB" dirty="0" err="1"/>
              <a:t>mauris</a:t>
            </a:r>
            <a:r>
              <a:rPr lang="en-GB" dirty="0"/>
              <a:t> </a:t>
            </a:r>
            <a:r>
              <a:rPr lang="en-GB" dirty="0" err="1"/>
              <a:t>quis</a:t>
            </a:r>
            <a:r>
              <a:rPr lang="en-GB" dirty="0"/>
              <a:t> </a:t>
            </a:r>
            <a:r>
              <a:rPr lang="en-GB" dirty="0" err="1"/>
              <a:t>sapien</a:t>
            </a:r>
            <a:r>
              <a:rPr lang="en-GB" dirty="0"/>
              <a:t> </a:t>
            </a:r>
            <a:r>
              <a:rPr lang="en-GB" dirty="0" err="1"/>
              <a:t>sollicitudin</a:t>
            </a:r>
            <a:r>
              <a:rPr lang="en-GB" dirty="0"/>
              <a:t> auctor </a:t>
            </a:r>
            <a:r>
              <a:rPr lang="en-GB" dirty="0" err="1"/>
              <a:t>eget</a:t>
            </a:r>
            <a:r>
              <a:rPr lang="en-GB" dirty="0"/>
              <a:t> vitae mi.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Integer ac </a:t>
            </a:r>
            <a:r>
              <a:rPr lang="en-GB" dirty="0" err="1"/>
              <a:t>dapibus</a:t>
            </a:r>
            <a:r>
              <a:rPr lang="en-GB" dirty="0"/>
              <a:t> </a:t>
            </a:r>
            <a:r>
              <a:rPr lang="en-GB" dirty="0" err="1"/>
              <a:t>justo</a:t>
            </a:r>
            <a:r>
              <a:rPr lang="en-GB" dirty="0"/>
              <a:t>, vitae </a:t>
            </a:r>
            <a:r>
              <a:rPr lang="en-GB" dirty="0" err="1"/>
              <a:t>ullamcorper</a:t>
            </a:r>
            <a:r>
              <a:rPr lang="en-GB" dirty="0"/>
              <a:t> dui. </a:t>
            </a:r>
            <a:r>
              <a:rPr lang="en-GB" dirty="0" err="1"/>
              <a:t>Orci</a:t>
            </a:r>
            <a:r>
              <a:rPr lang="en-GB" dirty="0"/>
              <a:t> </a:t>
            </a:r>
            <a:r>
              <a:rPr lang="en-GB" dirty="0" err="1"/>
              <a:t>varius</a:t>
            </a:r>
            <a:r>
              <a:rPr lang="en-GB" dirty="0"/>
              <a:t> </a:t>
            </a:r>
            <a:r>
              <a:rPr lang="en-GB" dirty="0" err="1"/>
              <a:t>natoque</a:t>
            </a:r>
            <a:r>
              <a:rPr lang="en-GB" dirty="0"/>
              <a:t> </a:t>
            </a:r>
            <a:r>
              <a:rPr lang="en-GB" dirty="0" err="1"/>
              <a:t>penatibus</a:t>
            </a:r>
            <a:r>
              <a:rPr lang="en-GB" dirty="0"/>
              <a:t> et </a:t>
            </a:r>
            <a:r>
              <a:rPr lang="en-GB" dirty="0" err="1"/>
              <a:t>magnis</a:t>
            </a:r>
            <a:r>
              <a:rPr lang="en-GB" dirty="0"/>
              <a:t> dis parturient </a:t>
            </a:r>
            <a:r>
              <a:rPr lang="en-GB" dirty="0" err="1"/>
              <a:t>montes</a:t>
            </a:r>
            <a:r>
              <a:rPr lang="en-GB" dirty="0"/>
              <a:t>, </a:t>
            </a:r>
            <a:r>
              <a:rPr lang="en-GB" dirty="0" err="1"/>
              <a:t>nascetur</a:t>
            </a:r>
            <a:r>
              <a:rPr lang="en-GB" dirty="0"/>
              <a:t> </a:t>
            </a:r>
            <a:r>
              <a:rPr lang="en-GB" dirty="0" err="1"/>
              <a:t>ridiculus</a:t>
            </a:r>
            <a:r>
              <a:rPr lang="en-GB" dirty="0"/>
              <a:t> mus. </a:t>
            </a:r>
            <a:r>
              <a:rPr lang="en-GB" dirty="0" err="1"/>
              <a:t>Vivamus</a:t>
            </a:r>
            <a:r>
              <a:rPr lang="en-GB" dirty="0"/>
              <a:t> </a:t>
            </a:r>
            <a:r>
              <a:rPr lang="en-GB" dirty="0" err="1"/>
              <a:t>vel</a:t>
            </a:r>
            <a:r>
              <a:rPr lang="en-GB" dirty="0"/>
              <a:t> vestibulum lorem, in </a:t>
            </a:r>
            <a:r>
              <a:rPr lang="en-GB" dirty="0" err="1"/>
              <a:t>sodales</a:t>
            </a:r>
            <a:r>
              <a:rPr lang="en-GB" dirty="0"/>
              <a:t> sem. </a:t>
            </a:r>
            <a:r>
              <a:rPr lang="en-GB" dirty="0" err="1"/>
              <a:t>Nullam</a:t>
            </a:r>
            <a:r>
              <a:rPr lang="en-GB" dirty="0"/>
              <a:t> id </a:t>
            </a:r>
            <a:r>
              <a:rPr lang="en-GB" dirty="0" err="1"/>
              <a:t>tristique</a:t>
            </a:r>
            <a:r>
              <a:rPr lang="en-GB" dirty="0"/>
              <a:t> </a:t>
            </a:r>
            <a:r>
              <a:rPr lang="en-GB" dirty="0" err="1"/>
              <a:t>neque</a:t>
            </a:r>
            <a:r>
              <a:rPr lang="en-GB" dirty="0"/>
              <a:t>. </a:t>
            </a:r>
            <a:r>
              <a:rPr lang="en-GB" dirty="0" err="1"/>
              <a:t>Praesent</a:t>
            </a:r>
            <a:r>
              <a:rPr lang="en-GB" dirty="0"/>
              <a:t> at </a:t>
            </a:r>
            <a:r>
              <a:rPr lang="en-GB" dirty="0" err="1"/>
              <a:t>mauris</a:t>
            </a:r>
            <a:r>
              <a:rPr lang="en-GB" dirty="0"/>
              <a:t> </a:t>
            </a:r>
            <a:r>
              <a:rPr lang="en-GB" dirty="0" err="1"/>
              <a:t>quis</a:t>
            </a:r>
            <a:r>
              <a:rPr lang="en-GB" dirty="0"/>
              <a:t> </a:t>
            </a:r>
            <a:r>
              <a:rPr lang="en-GB" dirty="0" err="1"/>
              <a:t>sapien</a:t>
            </a:r>
            <a:r>
              <a:rPr lang="en-GB" dirty="0"/>
              <a:t> </a:t>
            </a:r>
            <a:r>
              <a:rPr lang="en-GB" dirty="0" err="1"/>
              <a:t>sollicitudin</a:t>
            </a:r>
            <a:r>
              <a:rPr lang="en-GB" dirty="0"/>
              <a:t> auctor </a:t>
            </a:r>
            <a:r>
              <a:rPr lang="en-GB" dirty="0" err="1"/>
              <a:t>eget</a:t>
            </a:r>
            <a:r>
              <a:rPr lang="en-GB" dirty="0"/>
              <a:t> vitae mi. </a:t>
            </a:r>
            <a:r>
              <a:rPr lang="en-GB" dirty="0" err="1"/>
              <a:t>Quisque</a:t>
            </a:r>
            <a:r>
              <a:rPr lang="en-GB" dirty="0"/>
              <a:t> at semper </a:t>
            </a:r>
            <a:r>
              <a:rPr lang="en-GB" dirty="0" err="1"/>
              <a:t>quam</a:t>
            </a:r>
            <a:r>
              <a:rPr lang="en-GB" dirty="0"/>
              <a:t>. </a:t>
            </a:r>
            <a:r>
              <a:rPr lang="en-GB" dirty="0" err="1"/>
              <a:t>Praesent</a:t>
            </a:r>
            <a:r>
              <a:rPr lang="en-GB" dirty="0"/>
              <a:t> </a:t>
            </a:r>
            <a:r>
              <a:rPr lang="en-GB" dirty="0" err="1"/>
              <a:t>tincidunt</a:t>
            </a:r>
            <a:r>
              <a:rPr lang="en-GB" dirty="0"/>
              <a:t> </a:t>
            </a:r>
            <a:r>
              <a:rPr lang="en-GB" dirty="0" err="1"/>
              <a:t>tincidunt</a:t>
            </a:r>
            <a:r>
              <a:rPr lang="en-GB" dirty="0"/>
              <a:t> ante, </a:t>
            </a:r>
            <a:r>
              <a:rPr lang="en-GB" dirty="0" err="1"/>
              <a:t>quis</a:t>
            </a:r>
            <a:r>
              <a:rPr lang="en-GB" dirty="0"/>
              <a:t> </a:t>
            </a:r>
            <a:r>
              <a:rPr lang="en-GB" dirty="0" err="1"/>
              <a:t>vehicula</a:t>
            </a:r>
            <a:r>
              <a:rPr lang="en-GB" dirty="0"/>
              <a:t> libero </a:t>
            </a:r>
            <a:r>
              <a:rPr lang="en-GB" dirty="0" err="1"/>
              <a:t>tincidunt</a:t>
            </a:r>
            <a:endParaRPr lang="en-GB" dirty="0"/>
          </a:p>
        </p:txBody>
      </p:sp>
      <p:sp>
        <p:nvSpPr>
          <p:cNvPr id="8" name="Text Placeholder 3">
            <a:extLst>
              <a:ext uri="{FF2B5EF4-FFF2-40B4-BE49-F238E27FC236}">
                <a16:creationId xmlns:a16="http://schemas.microsoft.com/office/drawing/2014/main" id="{AAB8FB12-B77E-2347-9A32-E92B3208AC78}"/>
              </a:ext>
            </a:extLst>
          </p:cNvPr>
          <p:cNvSpPr>
            <a:spLocks noGrp="1"/>
          </p:cNvSpPr>
          <p:nvPr>
            <p:ph type="body" sz="quarter" idx="14" hasCustomPrompt="1"/>
          </p:nvPr>
        </p:nvSpPr>
        <p:spPr>
          <a:xfrm>
            <a:off x="8328248" y="6056726"/>
            <a:ext cx="3863752" cy="251999"/>
          </a:xfrm>
          <a:prstGeom prst="rect">
            <a:avLst/>
          </a:prstGeom>
          <a:gradFill>
            <a:gsLst>
              <a:gs pos="0">
                <a:srgbClr val="FFFFFF">
                  <a:alpha val="0"/>
                </a:srgbClr>
              </a:gs>
              <a:gs pos="100000">
                <a:schemeClr val="bg1"/>
              </a:gs>
              <a:gs pos="33000">
                <a:srgbClr val="FFFFFF"/>
              </a:gs>
            </a:gsLst>
            <a:lin ang="0" scaled="0"/>
          </a:gradFill>
        </p:spPr>
        <p:txBody>
          <a:bodyPr lIns="0" tIns="0" rIns="72000" bIns="0" anchor="ctr"/>
          <a:lstStyle>
            <a:lvl1pPr marL="0" indent="0" algn="r">
              <a:buFontTx/>
              <a:buNone/>
              <a:defRPr sz="1400" b="1" i="0" cap="none" baseline="0">
                <a:solidFill>
                  <a:srgbClr val="212122"/>
                </a:solidFill>
                <a:latin typeface="Aktiv Grotesk Trial" panose="020B0504020202020204" pitchFamily="34" charset="0"/>
              </a:defRPr>
            </a:lvl1pPr>
            <a:lvl2pPr marL="457200" indent="0">
              <a:buFontTx/>
              <a:buNone/>
              <a:defRPr b="1" i="0">
                <a:latin typeface="Aktiv Grotesk Trial" panose="020B0504020202020204" pitchFamily="34" charset="0"/>
              </a:defRPr>
            </a:lvl2pPr>
            <a:lvl3pPr marL="914400" indent="0">
              <a:buFontTx/>
              <a:buNone/>
              <a:defRPr b="1" i="0">
                <a:latin typeface="Aktiv Grotesk Trial" panose="020B0504020202020204" pitchFamily="34" charset="0"/>
              </a:defRPr>
            </a:lvl3pPr>
            <a:lvl4pPr marL="1371600" indent="0">
              <a:buFontTx/>
              <a:buNone/>
              <a:defRPr b="1" i="0">
                <a:latin typeface="Aktiv Grotesk Trial" panose="020B0504020202020204" pitchFamily="34" charset="0"/>
              </a:defRPr>
            </a:lvl4pPr>
            <a:lvl5pPr marL="1828800" indent="0">
              <a:buFontTx/>
              <a:buNone/>
              <a:defRPr b="1" i="0">
                <a:latin typeface="Aktiv Grotesk Trial" panose="020B0504020202020204" pitchFamily="34" charset="0"/>
              </a:defRPr>
            </a:lvl5pPr>
          </a:lstStyle>
          <a:p>
            <a:pPr lvl="0"/>
            <a:r>
              <a:rPr lang="en-GB" dirty="0"/>
              <a:t>Here the image caption</a:t>
            </a:r>
            <a:endParaRPr lang="en-CH" dirty="0"/>
          </a:p>
        </p:txBody>
      </p:sp>
    </p:spTree>
    <p:extLst>
      <p:ext uri="{BB962C8B-B14F-4D97-AF65-F5344CB8AC3E}">
        <p14:creationId xmlns:p14="http://schemas.microsoft.com/office/powerpoint/2010/main" val="1517393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Right Aligned">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0300ED88-84E9-D443-982D-CD9601C109A6}"/>
              </a:ext>
            </a:extLst>
          </p:cNvPr>
          <p:cNvSpPr>
            <a:spLocks noGrp="1"/>
          </p:cNvSpPr>
          <p:nvPr>
            <p:ph type="pic" sz="quarter" idx="10" hasCustomPrompt="1"/>
          </p:nvPr>
        </p:nvSpPr>
        <p:spPr>
          <a:xfrm>
            <a:off x="-30377" y="1390472"/>
            <a:ext cx="12269505" cy="5658192"/>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1 h 10001"/>
              <a:gd name="connsiteX1" fmla="*/ 1112 w 10000"/>
              <a:gd name="connsiteY1" fmla="*/ 0 h 10001"/>
              <a:gd name="connsiteX2" fmla="*/ 10000 w 10000"/>
              <a:gd name="connsiteY2" fmla="*/ 1 h 10001"/>
              <a:gd name="connsiteX3" fmla="*/ 10000 w 10000"/>
              <a:gd name="connsiteY3" fmla="*/ 10001 h 10001"/>
              <a:gd name="connsiteX4" fmla="*/ 0 w 10000"/>
              <a:gd name="connsiteY4" fmla="*/ 10001 h 10001"/>
              <a:gd name="connsiteX5" fmla="*/ 0 w 10000"/>
              <a:gd name="connsiteY5" fmla="*/ 1 h 10001"/>
              <a:gd name="connsiteX0" fmla="*/ 0 w 10000"/>
              <a:gd name="connsiteY0" fmla="*/ 22 h 10022"/>
              <a:gd name="connsiteX1" fmla="*/ 1112 w 10000"/>
              <a:gd name="connsiteY1" fmla="*/ 21 h 10022"/>
              <a:gd name="connsiteX2" fmla="*/ 5965 w 10000"/>
              <a:gd name="connsiteY2" fmla="*/ 0 h 10022"/>
              <a:gd name="connsiteX3" fmla="*/ 10000 w 10000"/>
              <a:gd name="connsiteY3" fmla="*/ 22 h 10022"/>
              <a:gd name="connsiteX4" fmla="*/ 10000 w 10000"/>
              <a:gd name="connsiteY4" fmla="*/ 10022 h 10022"/>
              <a:gd name="connsiteX5" fmla="*/ 0 w 10000"/>
              <a:gd name="connsiteY5" fmla="*/ 10022 h 10022"/>
              <a:gd name="connsiteX6" fmla="*/ 0 w 10000"/>
              <a:gd name="connsiteY6" fmla="*/ 22 h 10022"/>
              <a:gd name="connsiteX0" fmla="*/ 0 w 10000"/>
              <a:gd name="connsiteY0" fmla="*/ 1 h 10001"/>
              <a:gd name="connsiteX1" fmla="*/ 1112 w 10000"/>
              <a:gd name="connsiteY1" fmla="*/ 0 h 10001"/>
              <a:gd name="connsiteX2" fmla="*/ 6128 w 10000"/>
              <a:gd name="connsiteY2" fmla="*/ 750 h 10001"/>
              <a:gd name="connsiteX3" fmla="*/ 10000 w 10000"/>
              <a:gd name="connsiteY3" fmla="*/ 1 h 10001"/>
              <a:gd name="connsiteX4" fmla="*/ 10000 w 10000"/>
              <a:gd name="connsiteY4" fmla="*/ 10001 h 10001"/>
              <a:gd name="connsiteX5" fmla="*/ 0 w 10000"/>
              <a:gd name="connsiteY5" fmla="*/ 10001 h 10001"/>
              <a:gd name="connsiteX6" fmla="*/ 0 w 10000"/>
              <a:gd name="connsiteY6" fmla="*/ 1 h 10001"/>
              <a:gd name="connsiteX0" fmla="*/ 3889 w 13889"/>
              <a:gd name="connsiteY0" fmla="*/ 1 h 12524"/>
              <a:gd name="connsiteX1" fmla="*/ 5001 w 13889"/>
              <a:gd name="connsiteY1" fmla="*/ 0 h 12524"/>
              <a:gd name="connsiteX2" fmla="*/ 10017 w 13889"/>
              <a:gd name="connsiteY2" fmla="*/ 750 h 12524"/>
              <a:gd name="connsiteX3" fmla="*/ 13889 w 13889"/>
              <a:gd name="connsiteY3" fmla="*/ 1 h 12524"/>
              <a:gd name="connsiteX4" fmla="*/ 13889 w 13889"/>
              <a:gd name="connsiteY4" fmla="*/ 10001 h 12524"/>
              <a:gd name="connsiteX5" fmla="*/ 0 w 13889"/>
              <a:gd name="connsiteY5" fmla="*/ 12524 h 12524"/>
              <a:gd name="connsiteX6" fmla="*/ 3889 w 13889"/>
              <a:gd name="connsiteY6" fmla="*/ 1 h 12524"/>
              <a:gd name="connsiteX0" fmla="*/ 3889 w 22926"/>
              <a:gd name="connsiteY0" fmla="*/ 1 h 12545"/>
              <a:gd name="connsiteX1" fmla="*/ 5001 w 22926"/>
              <a:gd name="connsiteY1" fmla="*/ 0 h 12545"/>
              <a:gd name="connsiteX2" fmla="*/ 10017 w 22926"/>
              <a:gd name="connsiteY2" fmla="*/ 750 h 12545"/>
              <a:gd name="connsiteX3" fmla="*/ 13889 w 22926"/>
              <a:gd name="connsiteY3" fmla="*/ 1 h 12545"/>
              <a:gd name="connsiteX4" fmla="*/ 22926 w 22926"/>
              <a:gd name="connsiteY4" fmla="*/ 12545 h 12545"/>
              <a:gd name="connsiteX5" fmla="*/ 0 w 22926"/>
              <a:gd name="connsiteY5" fmla="*/ 12524 h 12545"/>
              <a:gd name="connsiteX6" fmla="*/ 3889 w 22926"/>
              <a:gd name="connsiteY6" fmla="*/ 1 h 12545"/>
              <a:gd name="connsiteX0" fmla="*/ 3889 w 22926"/>
              <a:gd name="connsiteY0" fmla="*/ 1 h 12545"/>
              <a:gd name="connsiteX1" fmla="*/ 5001 w 22926"/>
              <a:gd name="connsiteY1" fmla="*/ 0 h 12545"/>
              <a:gd name="connsiteX2" fmla="*/ 10017 w 22926"/>
              <a:gd name="connsiteY2" fmla="*/ 750 h 12545"/>
              <a:gd name="connsiteX3" fmla="*/ 22909 w 22926"/>
              <a:gd name="connsiteY3" fmla="*/ 2524 h 12545"/>
              <a:gd name="connsiteX4" fmla="*/ 22926 w 22926"/>
              <a:gd name="connsiteY4" fmla="*/ 12545 h 12545"/>
              <a:gd name="connsiteX5" fmla="*/ 0 w 22926"/>
              <a:gd name="connsiteY5" fmla="*/ 12524 h 12545"/>
              <a:gd name="connsiteX6" fmla="*/ 3889 w 22926"/>
              <a:gd name="connsiteY6" fmla="*/ 1 h 12545"/>
              <a:gd name="connsiteX0" fmla="*/ 0 w 22926"/>
              <a:gd name="connsiteY0" fmla="*/ 2357 h 12545"/>
              <a:gd name="connsiteX1" fmla="*/ 5001 w 22926"/>
              <a:gd name="connsiteY1" fmla="*/ 0 h 12545"/>
              <a:gd name="connsiteX2" fmla="*/ 10017 w 22926"/>
              <a:gd name="connsiteY2" fmla="*/ 750 h 12545"/>
              <a:gd name="connsiteX3" fmla="*/ 22909 w 22926"/>
              <a:gd name="connsiteY3" fmla="*/ 2524 h 12545"/>
              <a:gd name="connsiteX4" fmla="*/ 22926 w 22926"/>
              <a:gd name="connsiteY4" fmla="*/ 12545 h 12545"/>
              <a:gd name="connsiteX5" fmla="*/ 0 w 22926"/>
              <a:gd name="connsiteY5" fmla="*/ 12524 h 12545"/>
              <a:gd name="connsiteX6" fmla="*/ 0 w 22926"/>
              <a:gd name="connsiteY6" fmla="*/ 2357 h 12545"/>
              <a:gd name="connsiteX0" fmla="*/ 0 w 22926"/>
              <a:gd name="connsiteY0" fmla="*/ 1607 h 11795"/>
              <a:gd name="connsiteX1" fmla="*/ 8138 w 22926"/>
              <a:gd name="connsiteY1" fmla="*/ 3107 h 11795"/>
              <a:gd name="connsiteX2" fmla="*/ 10017 w 22926"/>
              <a:gd name="connsiteY2" fmla="*/ 0 h 11795"/>
              <a:gd name="connsiteX3" fmla="*/ 22909 w 22926"/>
              <a:gd name="connsiteY3" fmla="*/ 1774 h 11795"/>
              <a:gd name="connsiteX4" fmla="*/ 22926 w 22926"/>
              <a:gd name="connsiteY4" fmla="*/ 11795 h 11795"/>
              <a:gd name="connsiteX5" fmla="*/ 0 w 22926"/>
              <a:gd name="connsiteY5" fmla="*/ 11774 h 11795"/>
              <a:gd name="connsiteX6" fmla="*/ 0 w 22926"/>
              <a:gd name="connsiteY6" fmla="*/ 1607 h 11795"/>
              <a:gd name="connsiteX0" fmla="*/ 0 w 22926"/>
              <a:gd name="connsiteY0" fmla="*/ 189 h 10377"/>
              <a:gd name="connsiteX1" fmla="*/ 8138 w 22926"/>
              <a:gd name="connsiteY1" fmla="*/ 1689 h 10377"/>
              <a:gd name="connsiteX2" fmla="*/ 12909 w 22926"/>
              <a:gd name="connsiteY2" fmla="*/ 0 h 10377"/>
              <a:gd name="connsiteX3" fmla="*/ 22909 w 22926"/>
              <a:gd name="connsiteY3" fmla="*/ 356 h 10377"/>
              <a:gd name="connsiteX4" fmla="*/ 22926 w 22926"/>
              <a:gd name="connsiteY4" fmla="*/ 10377 h 10377"/>
              <a:gd name="connsiteX5" fmla="*/ 0 w 22926"/>
              <a:gd name="connsiteY5" fmla="*/ 10356 h 10377"/>
              <a:gd name="connsiteX6" fmla="*/ 0 w 22926"/>
              <a:gd name="connsiteY6" fmla="*/ 189 h 10377"/>
              <a:gd name="connsiteX0" fmla="*/ 0 w 22926"/>
              <a:gd name="connsiteY0" fmla="*/ 189 h 10377"/>
              <a:gd name="connsiteX1" fmla="*/ 4184 w 22926"/>
              <a:gd name="connsiteY1" fmla="*/ 981 h 10377"/>
              <a:gd name="connsiteX2" fmla="*/ 8138 w 22926"/>
              <a:gd name="connsiteY2" fmla="*/ 1689 h 10377"/>
              <a:gd name="connsiteX3" fmla="*/ 12909 w 22926"/>
              <a:gd name="connsiteY3" fmla="*/ 0 h 10377"/>
              <a:gd name="connsiteX4" fmla="*/ 22909 w 22926"/>
              <a:gd name="connsiteY4" fmla="*/ 356 h 10377"/>
              <a:gd name="connsiteX5" fmla="*/ 22926 w 22926"/>
              <a:gd name="connsiteY5" fmla="*/ 10377 h 10377"/>
              <a:gd name="connsiteX6" fmla="*/ 0 w 22926"/>
              <a:gd name="connsiteY6" fmla="*/ 10356 h 10377"/>
              <a:gd name="connsiteX7" fmla="*/ 0 w 22926"/>
              <a:gd name="connsiteY7" fmla="*/ 189 h 10377"/>
              <a:gd name="connsiteX0" fmla="*/ 0 w 22926"/>
              <a:gd name="connsiteY0" fmla="*/ 189 h 10377"/>
              <a:gd name="connsiteX1" fmla="*/ 3939 w 22926"/>
              <a:gd name="connsiteY1" fmla="*/ 793 h 10377"/>
              <a:gd name="connsiteX2" fmla="*/ 8138 w 22926"/>
              <a:gd name="connsiteY2" fmla="*/ 1689 h 10377"/>
              <a:gd name="connsiteX3" fmla="*/ 12909 w 22926"/>
              <a:gd name="connsiteY3" fmla="*/ 0 h 10377"/>
              <a:gd name="connsiteX4" fmla="*/ 22909 w 22926"/>
              <a:gd name="connsiteY4" fmla="*/ 356 h 10377"/>
              <a:gd name="connsiteX5" fmla="*/ 22926 w 22926"/>
              <a:gd name="connsiteY5" fmla="*/ 10377 h 10377"/>
              <a:gd name="connsiteX6" fmla="*/ 0 w 22926"/>
              <a:gd name="connsiteY6" fmla="*/ 10356 h 10377"/>
              <a:gd name="connsiteX7" fmla="*/ 0 w 22926"/>
              <a:gd name="connsiteY7" fmla="*/ 189 h 10377"/>
              <a:gd name="connsiteX0" fmla="*/ 0 w 22926"/>
              <a:gd name="connsiteY0" fmla="*/ 189 h 10377"/>
              <a:gd name="connsiteX1" fmla="*/ 3939 w 22926"/>
              <a:gd name="connsiteY1" fmla="*/ 793 h 10377"/>
              <a:gd name="connsiteX2" fmla="*/ 8138 w 22926"/>
              <a:gd name="connsiteY2" fmla="*/ 1689 h 10377"/>
              <a:gd name="connsiteX3" fmla="*/ 12909 w 22926"/>
              <a:gd name="connsiteY3" fmla="*/ 0 h 10377"/>
              <a:gd name="connsiteX4" fmla="*/ 22909 w 22926"/>
              <a:gd name="connsiteY4" fmla="*/ 356 h 10377"/>
              <a:gd name="connsiteX5" fmla="*/ 22926 w 22926"/>
              <a:gd name="connsiteY5" fmla="*/ 10377 h 10377"/>
              <a:gd name="connsiteX6" fmla="*/ 0 w 22926"/>
              <a:gd name="connsiteY6" fmla="*/ 10356 h 10377"/>
              <a:gd name="connsiteX7" fmla="*/ 0 w 22926"/>
              <a:gd name="connsiteY7" fmla="*/ 189 h 10377"/>
              <a:gd name="connsiteX0" fmla="*/ 0 w 22926"/>
              <a:gd name="connsiteY0" fmla="*/ 152 h 10340"/>
              <a:gd name="connsiteX1" fmla="*/ 3939 w 22926"/>
              <a:gd name="connsiteY1" fmla="*/ 756 h 10340"/>
              <a:gd name="connsiteX2" fmla="*/ 8138 w 22926"/>
              <a:gd name="connsiteY2" fmla="*/ 1652 h 10340"/>
              <a:gd name="connsiteX3" fmla="*/ 13710 w 22926"/>
              <a:gd name="connsiteY3" fmla="*/ 67 h 10340"/>
              <a:gd name="connsiteX4" fmla="*/ 22909 w 22926"/>
              <a:gd name="connsiteY4" fmla="*/ 319 h 10340"/>
              <a:gd name="connsiteX5" fmla="*/ 22926 w 22926"/>
              <a:gd name="connsiteY5" fmla="*/ 10340 h 10340"/>
              <a:gd name="connsiteX6" fmla="*/ 0 w 22926"/>
              <a:gd name="connsiteY6" fmla="*/ 10319 h 10340"/>
              <a:gd name="connsiteX7" fmla="*/ 0 w 22926"/>
              <a:gd name="connsiteY7" fmla="*/ 152 h 10340"/>
              <a:gd name="connsiteX0" fmla="*/ 0 w 22926"/>
              <a:gd name="connsiteY0" fmla="*/ 460 h 10648"/>
              <a:gd name="connsiteX1" fmla="*/ 3939 w 22926"/>
              <a:gd name="connsiteY1" fmla="*/ 1064 h 10648"/>
              <a:gd name="connsiteX2" fmla="*/ 8138 w 22926"/>
              <a:gd name="connsiteY2" fmla="*/ 1960 h 10648"/>
              <a:gd name="connsiteX3" fmla="*/ 13203 w 22926"/>
              <a:gd name="connsiteY3" fmla="*/ 0 h 10648"/>
              <a:gd name="connsiteX4" fmla="*/ 22909 w 22926"/>
              <a:gd name="connsiteY4" fmla="*/ 627 h 10648"/>
              <a:gd name="connsiteX5" fmla="*/ 22926 w 22926"/>
              <a:gd name="connsiteY5" fmla="*/ 10648 h 10648"/>
              <a:gd name="connsiteX6" fmla="*/ 0 w 22926"/>
              <a:gd name="connsiteY6" fmla="*/ 10627 h 10648"/>
              <a:gd name="connsiteX7" fmla="*/ 0 w 22926"/>
              <a:gd name="connsiteY7" fmla="*/ 460 h 10648"/>
              <a:gd name="connsiteX0" fmla="*/ 0 w 22926"/>
              <a:gd name="connsiteY0" fmla="*/ 781 h 10969"/>
              <a:gd name="connsiteX1" fmla="*/ 3939 w 22926"/>
              <a:gd name="connsiteY1" fmla="*/ 1385 h 10969"/>
              <a:gd name="connsiteX2" fmla="*/ 8138 w 22926"/>
              <a:gd name="connsiteY2" fmla="*/ 2281 h 10969"/>
              <a:gd name="connsiteX3" fmla="*/ 13203 w 22926"/>
              <a:gd name="connsiteY3" fmla="*/ 321 h 10969"/>
              <a:gd name="connsiteX4" fmla="*/ 22909 w 22926"/>
              <a:gd name="connsiteY4" fmla="*/ 948 h 10969"/>
              <a:gd name="connsiteX5" fmla="*/ 22926 w 22926"/>
              <a:gd name="connsiteY5" fmla="*/ 10969 h 10969"/>
              <a:gd name="connsiteX6" fmla="*/ 0 w 22926"/>
              <a:gd name="connsiteY6" fmla="*/ 10948 h 10969"/>
              <a:gd name="connsiteX7" fmla="*/ 0 w 22926"/>
              <a:gd name="connsiteY7" fmla="*/ 781 h 10969"/>
              <a:gd name="connsiteX0" fmla="*/ 0 w 22926"/>
              <a:gd name="connsiteY0" fmla="*/ 523 h 10711"/>
              <a:gd name="connsiteX1" fmla="*/ 3939 w 22926"/>
              <a:gd name="connsiteY1" fmla="*/ 1127 h 10711"/>
              <a:gd name="connsiteX2" fmla="*/ 8040 w 22926"/>
              <a:gd name="connsiteY2" fmla="*/ 2315 h 10711"/>
              <a:gd name="connsiteX3" fmla="*/ 13203 w 22926"/>
              <a:gd name="connsiteY3" fmla="*/ 63 h 10711"/>
              <a:gd name="connsiteX4" fmla="*/ 22909 w 22926"/>
              <a:gd name="connsiteY4" fmla="*/ 690 h 10711"/>
              <a:gd name="connsiteX5" fmla="*/ 22926 w 22926"/>
              <a:gd name="connsiteY5" fmla="*/ 10711 h 10711"/>
              <a:gd name="connsiteX6" fmla="*/ 0 w 22926"/>
              <a:gd name="connsiteY6" fmla="*/ 10690 h 10711"/>
              <a:gd name="connsiteX7" fmla="*/ 0 w 22926"/>
              <a:gd name="connsiteY7" fmla="*/ 523 h 10711"/>
              <a:gd name="connsiteX0" fmla="*/ 0 w 22926"/>
              <a:gd name="connsiteY0" fmla="*/ 502 h 10690"/>
              <a:gd name="connsiteX1" fmla="*/ 3939 w 22926"/>
              <a:gd name="connsiteY1" fmla="*/ 1106 h 10690"/>
              <a:gd name="connsiteX2" fmla="*/ 8171 w 22926"/>
              <a:gd name="connsiteY2" fmla="*/ 1919 h 10690"/>
              <a:gd name="connsiteX3" fmla="*/ 13203 w 22926"/>
              <a:gd name="connsiteY3" fmla="*/ 42 h 10690"/>
              <a:gd name="connsiteX4" fmla="*/ 22909 w 22926"/>
              <a:gd name="connsiteY4" fmla="*/ 669 h 10690"/>
              <a:gd name="connsiteX5" fmla="*/ 22926 w 22926"/>
              <a:gd name="connsiteY5" fmla="*/ 10690 h 10690"/>
              <a:gd name="connsiteX6" fmla="*/ 0 w 22926"/>
              <a:gd name="connsiteY6" fmla="*/ 10669 h 10690"/>
              <a:gd name="connsiteX7" fmla="*/ 0 w 22926"/>
              <a:gd name="connsiteY7" fmla="*/ 502 h 10690"/>
              <a:gd name="connsiteX0" fmla="*/ 0 w 22926"/>
              <a:gd name="connsiteY0" fmla="*/ 502 h 10690"/>
              <a:gd name="connsiteX1" fmla="*/ 3939 w 22926"/>
              <a:gd name="connsiteY1" fmla="*/ 1106 h 10690"/>
              <a:gd name="connsiteX2" fmla="*/ 8171 w 22926"/>
              <a:gd name="connsiteY2" fmla="*/ 1919 h 10690"/>
              <a:gd name="connsiteX3" fmla="*/ 13203 w 22926"/>
              <a:gd name="connsiteY3" fmla="*/ 42 h 10690"/>
              <a:gd name="connsiteX4" fmla="*/ 22909 w 22926"/>
              <a:gd name="connsiteY4" fmla="*/ 669 h 10690"/>
              <a:gd name="connsiteX5" fmla="*/ 22926 w 22926"/>
              <a:gd name="connsiteY5" fmla="*/ 10690 h 10690"/>
              <a:gd name="connsiteX6" fmla="*/ 0 w 22926"/>
              <a:gd name="connsiteY6" fmla="*/ 10669 h 10690"/>
              <a:gd name="connsiteX7" fmla="*/ 0 w 22926"/>
              <a:gd name="connsiteY7" fmla="*/ 502 h 10690"/>
              <a:gd name="connsiteX0" fmla="*/ 0 w 22959"/>
              <a:gd name="connsiteY0" fmla="*/ 856 h 10690"/>
              <a:gd name="connsiteX1" fmla="*/ 3972 w 22959"/>
              <a:gd name="connsiteY1" fmla="*/ 1106 h 10690"/>
              <a:gd name="connsiteX2" fmla="*/ 8204 w 22959"/>
              <a:gd name="connsiteY2" fmla="*/ 1919 h 10690"/>
              <a:gd name="connsiteX3" fmla="*/ 13236 w 22959"/>
              <a:gd name="connsiteY3" fmla="*/ 42 h 10690"/>
              <a:gd name="connsiteX4" fmla="*/ 22942 w 22959"/>
              <a:gd name="connsiteY4" fmla="*/ 669 h 10690"/>
              <a:gd name="connsiteX5" fmla="*/ 22959 w 22959"/>
              <a:gd name="connsiteY5" fmla="*/ 10690 h 10690"/>
              <a:gd name="connsiteX6" fmla="*/ 33 w 22959"/>
              <a:gd name="connsiteY6" fmla="*/ 10669 h 10690"/>
              <a:gd name="connsiteX7" fmla="*/ 0 w 22959"/>
              <a:gd name="connsiteY7" fmla="*/ 856 h 10690"/>
              <a:gd name="connsiteX0" fmla="*/ 0 w 22959"/>
              <a:gd name="connsiteY0" fmla="*/ 4071 h 13905"/>
              <a:gd name="connsiteX1" fmla="*/ 5949 w 22959"/>
              <a:gd name="connsiteY1" fmla="*/ 5 h 13905"/>
              <a:gd name="connsiteX2" fmla="*/ 8204 w 22959"/>
              <a:gd name="connsiteY2" fmla="*/ 5134 h 13905"/>
              <a:gd name="connsiteX3" fmla="*/ 13236 w 22959"/>
              <a:gd name="connsiteY3" fmla="*/ 3257 h 13905"/>
              <a:gd name="connsiteX4" fmla="*/ 22942 w 22959"/>
              <a:gd name="connsiteY4" fmla="*/ 3884 h 13905"/>
              <a:gd name="connsiteX5" fmla="*/ 22959 w 22959"/>
              <a:gd name="connsiteY5" fmla="*/ 13905 h 13905"/>
              <a:gd name="connsiteX6" fmla="*/ 33 w 22959"/>
              <a:gd name="connsiteY6" fmla="*/ 13884 h 13905"/>
              <a:gd name="connsiteX7" fmla="*/ 0 w 22959"/>
              <a:gd name="connsiteY7" fmla="*/ 4071 h 13905"/>
              <a:gd name="connsiteX0" fmla="*/ 0 w 22959"/>
              <a:gd name="connsiteY0" fmla="*/ 4098 h 13932"/>
              <a:gd name="connsiteX1" fmla="*/ 5949 w 22959"/>
              <a:gd name="connsiteY1" fmla="*/ 32 h 13932"/>
              <a:gd name="connsiteX2" fmla="*/ 10573 w 22959"/>
              <a:gd name="connsiteY2" fmla="*/ 2242 h 13932"/>
              <a:gd name="connsiteX3" fmla="*/ 13236 w 22959"/>
              <a:gd name="connsiteY3" fmla="*/ 3284 h 13932"/>
              <a:gd name="connsiteX4" fmla="*/ 22942 w 22959"/>
              <a:gd name="connsiteY4" fmla="*/ 3911 h 13932"/>
              <a:gd name="connsiteX5" fmla="*/ 22959 w 22959"/>
              <a:gd name="connsiteY5" fmla="*/ 13932 h 13932"/>
              <a:gd name="connsiteX6" fmla="*/ 33 w 22959"/>
              <a:gd name="connsiteY6" fmla="*/ 13911 h 13932"/>
              <a:gd name="connsiteX7" fmla="*/ 0 w 22959"/>
              <a:gd name="connsiteY7" fmla="*/ 4098 h 13932"/>
              <a:gd name="connsiteX0" fmla="*/ 0 w 22959"/>
              <a:gd name="connsiteY0" fmla="*/ 4098 h 13932"/>
              <a:gd name="connsiteX1" fmla="*/ 5949 w 22959"/>
              <a:gd name="connsiteY1" fmla="*/ 32 h 13932"/>
              <a:gd name="connsiteX2" fmla="*/ 10573 w 22959"/>
              <a:gd name="connsiteY2" fmla="*/ 2242 h 13932"/>
              <a:gd name="connsiteX3" fmla="*/ 13236 w 22959"/>
              <a:gd name="connsiteY3" fmla="*/ 3284 h 13932"/>
              <a:gd name="connsiteX4" fmla="*/ 17992 w 22959"/>
              <a:gd name="connsiteY4" fmla="*/ 3639 h 13932"/>
              <a:gd name="connsiteX5" fmla="*/ 22942 w 22959"/>
              <a:gd name="connsiteY5" fmla="*/ 3911 h 13932"/>
              <a:gd name="connsiteX6" fmla="*/ 22959 w 22959"/>
              <a:gd name="connsiteY6" fmla="*/ 13932 h 13932"/>
              <a:gd name="connsiteX7" fmla="*/ 33 w 22959"/>
              <a:gd name="connsiteY7" fmla="*/ 13911 h 13932"/>
              <a:gd name="connsiteX8" fmla="*/ 0 w 22959"/>
              <a:gd name="connsiteY8" fmla="*/ 4098 h 13932"/>
              <a:gd name="connsiteX0" fmla="*/ 0 w 22959"/>
              <a:gd name="connsiteY0" fmla="*/ 4098 h 13932"/>
              <a:gd name="connsiteX1" fmla="*/ 5949 w 22959"/>
              <a:gd name="connsiteY1" fmla="*/ 32 h 13932"/>
              <a:gd name="connsiteX2" fmla="*/ 10573 w 22959"/>
              <a:gd name="connsiteY2" fmla="*/ 2242 h 13932"/>
              <a:gd name="connsiteX3" fmla="*/ 13236 w 22959"/>
              <a:gd name="connsiteY3" fmla="*/ 3284 h 13932"/>
              <a:gd name="connsiteX4" fmla="*/ 17583 w 22959"/>
              <a:gd name="connsiteY4" fmla="*/ 1617 h 13932"/>
              <a:gd name="connsiteX5" fmla="*/ 22942 w 22959"/>
              <a:gd name="connsiteY5" fmla="*/ 3911 h 13932"/>
              <a:gd name="connsiteX6" fmla="*/ 22959 w 22959"/>
              <a:gd name="connsiteY6" fmla="*/ 13932 h 13932"/>
              <a:gd name="connsiteX7" fmla="*/ 33 w 22959"/>
              <a:gd name="connsiteY7" fmla="*/ 13911 h 13932"/>
              <a:gd name="connsiteX8" fmla="*/ 0 w 22959"/>
              <a:gd name="connsiteY8" fmla="*/ 4098 h 13932"/>
              <a:gd name="connsiteX0" fmla="*/ 0 w 23285"/>
              <a:gd name="connsiteY0" fmla="*/ 4098 h 13932"/>
              <a:gd name="connsiteX1" fmla="*/ 5949 w 23285"/>
              <a:gd name="connsiteY1" fmla="*/ 32 h 13932"/>
              <a:gd name="connsiteX2" fmla="*/ 10573 w 23285"/>
              <a:gd name="connsiteY2" fmla="*/ 2242 h 13932"/>
              <a:gd name="connsiteX3" fmla="*/ 13236 w 23285"/>
              <a:gd name="connsiteY3" fmla="*/ 3284 h 13932"/>
              <a:gd name="connsiteX4" fmla="*/ 17583 w 23285"/>
              <a:gd name="connsiteY4" fmla="*/ 1617 h 13932"/>
              <a:gd name="connsiteX5" fmla="*/ 23285 w 23285"/>
              <a:gd name="connsiteY5" fmla="*/ 5662 h 13932"/>
              <a:gd name="connsiteX6" fmla="*/ 22959 w 23285"/>
              <a:gd name="connsiteY6" fmla="*/ 13932 h 13932"/>
              <a:gd name="connsiteX7" fmla="*/ 33 w 23285"/>
              <a:gd name="connsiteY7" fmla="*/ 13911 h 13932"/>
              <a:gd name="connsiteX8" fmla="*/ 0 w 23285"/>
              <a:gd name="connsiteY8" fmla="*/ 4098 h 13932"/>
              <a:gd name="connsiteX0" fmla="*/ 0 w 23319"/>
              <a:gd name="connsiteY0" fmla="*/ 4098 h 16830"/>
              <a:gd name="connsiteX1" fmla="*/ 5949 w 23319"/>
              <a:gd name="connsiteY1" fmla="*/ 32 h 16830"/>
              <a:gd name="connsiteX2" fmla="*/ 10573 w 23319"/>
              <a:gd name="connsiteY2" fmla="*/ 2242 h 16830"/>
              <a:gd name="connsiteX3" fmla="*/ 13236 w 23319"/>
              <a:gd name="connsiteY3" fmla="*/ 3284 h 16830"/>
              <a:gd name="connsiteX4" fmla="*/ 17583 w 23319"/>
              <a:gd name="connsiteY4" fmla="*/ 1617 h 16830"/>
              <a:gd name="connsiteX5" fmla="*/ 23285 w 23319"/>
              <a:gd name="connsiteY5" fmla="*/ 5662 h 16830"/>
              <a:gd name="connsiteX6" fmla="*/ 23319 w 23319"/>
              <a:gd name="connsiteY6" fmla="*/ 16830 h 16830"/>
              <a:gd name="connsiteX7" fmla="*/ 33 w 23319"/>
              <a:gd name="connsiteY7" fmla="*/ 13911 h 16830"/>
              <a:gd name="connsiteX8" fmla="*/ 0 w 23319"/>
              <a:gd name="connsiteY8" fmla="*/ 4098 h 16830"/>
              <a:gd name="connsiteX0" fmla="*/ 0 w 23319"/>
              <a:gd name="connsiteY0" fmla="*/ 4098 h 17476"/>
              <a:gd name="connsiteX1" fmla="*/ 5949 w 23319"/>
              <a:gd name="connsiteY1" fmla="*/ 32 h 17476"/>
              <a:gd name="connsiteX2" fmla="*/ 10573 w 23319"/>
              <a:gd name="connsiteY2" fmla="*/ 2242 h 17476"/>
              <a:gd name="connsiteX3" fmla="*/ 13236 w 23319"/>
              <a:gd name="connsiteY3" fmla="*/ 3284 h 17476"/>
              <a:gd name="connsiteX4" fmla="*/ 17583 w 23319"/>
              <a:gd name="connsiteY4" fmla="*/ 1617 h 17476"/>
              <a:gd name="connsiteX5" fmla="*/ 23285 w 23319"/>
              <a:gd name="connsiteY5" fmla="*/ 5662 h 17476"/>
              <a:gd name="connsiteX6" fmla="*/ 23319 w 23319"/>
              <a:gd name="connsiteY6" fmla="*/ 17476 h 17476"/>
              <a:gd name="connsiteX7" fmla="*/ 33 w 23319"/>
              <a:gd name="connsiteY7" fmla="*/ 13911 h 17476"/>
              <a:gd name="connsiteX8" fmla="*/ 0 w 23319"/>
              <a:gd name="connsiteY8" fmla="*/ 4098 h 17476"/>
              <a:gd name="connsiteX0" fmla="*/ 32 w 23351"/>
              <a:gd name="connsiteY0" fmla="*/ 4098 h 17539"/>
              <a:gd name="connsiteX1" fmla="*/ 5981 w 23351"/>
              <a:gd name="connsiteY1" fmla="*/ 32 h 17539"/>
              <a:gd name="connsiteX2" fmla="*/ 10605 w 23351"/>
              <a:gd name="connsiteY2" fmla="*/ 2242 h 17539"/>
              <a:gd name="connsiteX3" fmla="*/ 13268 w 23351"/>
              <a:gd name="connsiteY3" fmla="*/ 3284 h 17539"/>
              <a:gd name="connsiteX4" fmla="*/ 17615 w 23351"/>
              <a:gd name="connsiteY4" fmla="*/ 1617 h 17539"/>
              <a:gd name="connsiteX5" fmla="*/ 23317 w 23351"/>
              <a:gd name="connsiteY5" fmla="*/ 5662 h 17539"/>
              <a:gd name="connsiteX6" fmla="*/ 23351 w 23351"/>
              <a:gd name="connsiteY6" fmla="*/ 17476 h 17539"/>
              <a:gd name="connsiteX7" fmla="*/ 0 w 23351"/>
              <a:gd name="connsiteY7" fmla="*/ 17539 h 17539"/>
              <a:gd name="connsiteX8" fmla="*/ 32 w 23351"/>
              <a:gd name="connsiteY8" fmla="*/ 4098 h 17539"/>
              <a:gd name="connsiteX0" fmla="*/ 32 w 23351"/>
              <a:gd name="connsiteY0" fmla="*/ 4159 h 17600"/>
              <a:gd name="connsiteX1" fmla="*/ 5981 w 23351"/>
              <a:gd name="connsiteY1" fmla="*/ 93 h 17600"/>
              <a:gd name="connsiteX2" fmla="*/ 9968 w 23351"/>
              <a:gd name="connsiteY2" fmla="*/ 1469 h 17600"/>
              <a:gd name="connsiteX3" fmla="*/ 13268 w 23351"/>
              <a:gd name="connsiteY3" fmla="*/ 3345 h 17600"/>
              <a:gd name="connsiteX4" fmla="*/ 17615 w 23351"/>
              <a:gd name="connsiteY4" fmla="*/ 1678 h 17600"/>
              <a:gd name="connsiteX5" fmla="*/ 23317 w 23351"/>
              <a:gd name="connsiteY5" fmla="*/ 5723 h 17600"/>
              <a:gd name="connsiteX6" fmla="*/ 23351 w 23351"/>
              <a:gd name="connsiteY6" fmla="*/ 17537 h 17600"/>
              <a:gd name="connsiteX7" fmla="*/ 0 w 23351"/>
              <a:gd name="connsiteY7" fmla="*/ 17600 h 17600"/>
              <a:gd name="connsiteX8" fmla="*/ 32 w 23351"/>
              <a:gd name="connsiteY8" fmla="*/ 4159 h 17600"/>
              <a:gd name="connsiteX0" fmla="*/ 32 w 23351"/>
              <a:gd name="connsiteY0" fmla="*/ 4207 h 17648"/>
              <a:gd name="connsiteX1" fmla="*/ 5981 w 23351"/>
              <a:gd name="connsiteY1" fmla="*/ 141 h 17648"/>
              <a:gd name="connsiteX2" fmla="*/ 9968 w 23351"/>
              <a:gd name="connsiteY2" fmla="*/ 1517 h 17648"/>
              <a:gd name="connsiteX3" fmla="*/ 13268 w 23351"/>
              <a:gd name="connsiteY3" fmla="*/ 3393 h 17648"/>
              <a:gd name="connsiteX4" fmla="*/ 17615 w 23351"/>
              <a:gd name="connsiteY4" fmla="*/ 1726 h 17648"/>
              <a:gd name="connsiteX5" fmla="*/ 23317 w 23351"/>
              <a:gd name="connsiteY5" fmla="*/ 5771 h 17648"/>
              <a:gd name="connsiteX6" fmla="*/ 23351 w 23351"/>
              <a:gd name="connsiteY6" fmla="*/ 17585 h 17648"/>
              <a:gd name="connsiteX7" fmla="*/ 0 w 23351"/>
              <a:gd name="connsiteY7" fmla="*/ 17648 h 17648"/>
              <a:gd name="connsiteX8" fmla="*/ 32 w 23351"/>
              <a:gd name="connsiteY8" fmla="*/ 4207 h 17648"/>
              <a:gd name="connsiteX0" fmla="*/ 32 w 23351"/>
              <a:gd name="connsiteY0" fmla="*/ 4207 h 17648"/>
              <a:gd name="connsiteX1" fmla="*/ 5981 w 23351"/>
              <a:gd name="connsiteY1" fmla="*/ 141 h 17648"/>
              <a:gd name="connsiteX2" fmla="*/ 9968 w 23351"/>
              <a:gd name="connsiteY2" fmla="*/ 1517 h 17648"/>
              <a:gd name="connsiteX3" fmla="*/ 13268 w 23351"/>
              <a:gd name="connsiteY3" fmla="*/ 3393 h 17648"/>
              <a:gd name="connsiteX4" fmla="*/ 17795 w 23351"/>
              <a:gd name="connsiteY4" fmla="*/ 1747 h 17648"/>
              <a:gd name="connsiteX5" fmla="*/ 23317 w 23351"/>
              <a:gd name="connsiteY5" fmla="*/ 5771 h 17648"/>
              <a:gd name="connsiteX6" fmla="*/ 23351 w 23351"/>
              <a:gd name="connsiteY6" fmla="*/ 17585 h 17648"/>
              <a:gd name="connsiteX7" fmla="*/ 0 w 23351"/>
              <a:gd name="connsiteY7" fmla="*/ 17648 h 17648"/>
              <a:gd name="connsiteX8" fmla="*/ 32 w 23351"/>
              <a:gd name="connsiteY8" fmla="*/ 4207 h 17648"/>
              <a:gd name="connsiteX0" fmla="*/ 32 w 23351"/>
              <a:gd name="connsiteY0" fmla="*/ 4207 h 17648"/>
              <a:gd name="connsiteX1" fmla="*/ 5981 w 23351"/>
              <a:gd name="connsiteY1" fmla="*/ 141 h 17648"/>
              <a:gd name="connsiteX2" fmla="*/ 9968 w 23351"/>
              <a:gd name="connsiteY2" fmla="*/ 1517 h 17648"/>
              <a:gd name="connsiteX3" fmla="*/ 13268 w 23351"/>
              <a:gd name="connsiteY3" fmla="*/ 3393 h 17648"/>
              <a:gd name="connsiteX4" fmla="*/ 17795 w 23351"/>
              <a:gd name="connsiteY4" fmla="*/ 1747 h 17648"/>
              <a:gd name="connsiteX5" fmla="*/ 23317 w 23351"/>
              <a:gd name="connsiteY5" fmla="*/ 5771 h 17648"/>
              <a:gd name="connsiteX6" fmla="*/ 23351 w 23351"/>
              <a:gd name="connsiteY6" fmla="*/ 17585 h 17648"/>
              <a:gd name="connsiteX7" fmla="*/ 0 w 23351"/>
              <a:gd name="connsiteY7" fmla="*/ 17648 h 17648"/>
              <a:gd name="connsiteX8" fmla="*/ 32 w 23351"/>
              <a:gd name="connsiteY8" fmla="*/ 4207 h 17648"/>
              <a:gd name="connsiteX0" fmla="*/ 32 w 23351"/>
              <a:gd name="connsiteY0" fmla="*/ 4207 h 17648"/>
              <a:gd name="connsiteX1" fmla="*/ 5981 w 23351"/>
              <a:gd name="connsiteY1" fmla="*/ 141 h 17648"/>
              <a:gd name="connsiteX2" fmla="*/ 9968 w 23351"/>
              <a:gd name="connsiteY2" fmla="*/ 1517 h 17648"/>
              <a:gd name="connsiteX3" fmla="*/ 13268 w 23351"/>
              <a:gd name="connsiteY3" fmla="*/ 3393 h 17648"/>
              <a:gd name="connsiteX4" fmla="*/ 17795 w 23351"/>
              <a:gd name="connsiteY4" fmla="*/ 1747 h 17648"/>
              <a:gd name="connsiteX5" fmla="*/ 20982 w 23351"/>
              <a:gd name="connsiteY5" fmla="*/ 3373 h 17648"/>
              <a:gd name="connsiteX6" fmla="*/ 23317 w 23351"/>
              <a:gd name="connsiteY6" fmla="*/ 5771 h 17648"/>
              <a:gd name="connsiteX7" fmla="*/ 23351 w 23351"/>
              <a:gd name="connsiteY7" fmla="*/ 17585 h 17648"/>
              <a:gd name="connsiteX8" fmla="*/ 0 w 23351"/>
              <a:gd name="connsiteY8" fmla="*/ 17648 h 17648"/>
              <a:gd name="connsiteX9" fmla="*/ 32 w 23351"/>
              <a:gd name="connsiteY9" fmla="*/ 4207 h 17648"/>
              <a:gd name="connsiteX0" fmla="*/ 32 w 23351"/>
              <a:gd name="connsiteY0" fmla="*/ 4207 h 17648"/>
              <a:gd name="connsiteX1" fmla="*/ 5981 w 23351"/>
              <a:gd name="connsiteY1" fmla="*/ 141 h 17648"/>
              <a:gd name="connsiteX2" fmla="*/ 9968 w 23351"/>
              <a:gd name="connsiteY2" fmla="*/ 1517 h 17648"/>
              <a:gd name="connsiteX3" fmla="*/ 13268 w 23351"/>
              <a:gd name="connsiteY3" fmla="*/ 3393 h 17648"/>
              <a:gd name="connsiteX4" fmla="*/ 17795 w 23351"/>
              <a:gd name="connsiteY4" fmla="*/ 1747 h 17648"/>
              <a:gd name="connsiteX5" fmla="*/ 21391 w 23351"/>
              <a:gd name="connsiteY5" fmla="*/ 4395 h 17648"/>
              <a:gd name="connsiteX6" fmla="*/ 23317 w 23351"/>
              <a:gd name="connsiteY6" fmla="*/ 5771 h 17648"/>
              <a:gd name="connsiteX7" fmla="*/ 23351 w 23351"/>
              <a:gd name="connsiteY7" fmla="*/ 17585 h 17648"/>
              <a:gd name="connsiteX8" fmla="*/ 0 w 23351"/>
              <a:gd name="connsiteY8" fmla="*/ 17648 h 17648"/>
              <a:gd name="connsiteX9" fmla="*/ 32 w 23351"/>
              <a:gd name="connsiteY9" fmla="*/ 4207 h 17648"/>
              <a:gd name="connsiteX0" fmla="*/ 32 w 23351"/>
              <a:gd name="connsiteY0" fmla="*/ 4207 h 17648"/>
              <a:gd name="connsiteX1" fmla="*/ 5981 w 23351"/>
              <a:gd name="connsiteY1" fmla="*/ 141 h 17648"/>
              <a:gd name="connsiteX2" fmla="*/ 9968 w 23351"/>
              <a:gd name="connsiteY2" fmla="*/ 1517 h 17648"/>
              <a:gd name="connsiteX3" fmla="*/ 13268 w 23351"/>
              <a:gd name="connsiteY3" fmla="*/ 3393 h 17648"/>
              <a:gd name="connsiteX4" fmla="*/ 17795 w 23351"/>
              <a:gd name="connsiteY4" fmla="*/ 1747 h 17648"/>
              <a:gd name="connsiteX5" fmla="*/ 21391 w 23351"/>
              <a:gd name="connsiteY5" fmla="*/ 4395 h 17648"/>
              <a:gd name="connsiteX6" fmla="*/ 23317 w 23351"/>
              <a:gd name="connsiteY6" fmla="*/ 5771 h 17648"/>
              <a:gd name="connsiteX7" fmla="*/ 23351 w 23351"/>
              <a:gd name="connsiteY7" fmla="*/ 17585 h 17648"/>
              <a:gd name="connsiteX8" fmla="*/ 0 w 23351"/>
              <a:gd name="connsiteY8" fmla="*/ 17648 h 17648"/>
              <a:gd name="connsiteX9" fmla="*/ 32 w 23351"/>
              <a:gd name="connsiteY9" fmla="*/ 4207 h 17648"/>
              <a:gd name="connsiteX0" fmla="*/ 32 w 23351"/>
              <a:gd name="connsiteY0" fmla="*/ 4207 h 17648"/>
              <a:gd name="connsiteX1" fmla="*/ 5981 w 23351"/>
              <a:gd name="connsiteY1" fmla="*/ 141 h 17648"/>
              <a:gd name="connsiteX2" fmla="*/ 9968 w 23351"/>
              <a:gd name="connsiteY2" fmla="*/ 1517 h 17648"/>
              <a:gd name="connsiteX3" fmla="*/ 13268 w 23351"/>
              <a:gd name="connsiteY3" fmla="*/ 3393 h 17648"/>
              <a:gd name="connsiteX4" fmla="*/ 17795 w 23351"/>
              <a:gd name="connsiteY4" fmla="*/ 1747 h 17648"/>
              <a:gd name="connsiteX5" fmla="*/ 20672 w 23351"/>
              <a:gd name="connsiteY5" fmla="*/ 3811 h 17648"/>
              <a:gd name="connsiteX6" fmla="*/ 23317 w 23351"/>
              <a:gd name="connsiteY6" fmla="*/ 5771 h 17648"/>
              <a:gd name="connsiteX7" fmla="*/ 23351 w 23351"/>
              <a:gd name="connsiteY7" fmla="*/ 17585 h 17648"/>
              <a:gd name="connsiteX8" fmla="*/ 0 w 23351"/>
              <a:gd name="connsiteY8" fmla="*/ 17648 h 17648"/>
              <a:gd name="connsiteX9" fmla="*/ 32 w 23351"/>
              <a:gd name="connsiteY9" fmla="*/ 4207 h 17648"/>
              <a:gd name="connsiteX0" fmla="*/ 32 w 23351"/>
              <a:gd name="connsiteY0" fmla="*/ 4207 h 17648"/>
              <a:gd name="connsiteX1" fmla="*/ 5981 w 23351"/>
              <a:gd name="connsiteY1" fmla="*/ 141 h 17648"/>
              <a:gd name="connsiteX2" fmla="*/ 9968 w 23351"/>
              <a:gd name="connsiteY2" fmla="*/ 1517 h 17648"/>
              <a:gd name="connsiteX3" fmla="*/ 13268 w 23351"/>
              <a:gd name="connsiteY3" fmla="*/ 3393 h 17648"/>
              <a:gd name="connsiteX4" fmla="*/ 17517 w 23351"/>
              <a:gd name="connsiteY4" fmla="*/ 1726 h 17648"/>
              <a:gd name="connsiteX5" fmla="*/ 20672 w 23351"/>
              <a:gd name="connsiteY5" fmla="*/ 3811 h 17648"/>
              <a:gd name="connsiteX6" fmla="*/ 23317 w 23351"/>
              <a:gd name="connsiteY6" fmla="*/ 5771 h 17648"/>
              <a:gd name="connsiteX7" fmla="*/ 23351 w 23351"/>
              <a:gd name="connsiteY7" fmla="*/ 17585 h 17648"/>
              <a:gd name="connsiteX8" fmla="*/ 0 w 23351"/>
              <a:gd name="connsiteY8" fmla="*/ 17648 h 17648"/>
              <a:gd name="connsiteX9" fmla="*/ 32 w 23351"/>
              <a:gd name="connsiteY9" fmla="*/ 4207 h 17648"/>
              <a:gd name="connsiteX0" fmla="*/ 32 w 23351"/>
              <a:gd name="connsiteY0" fmla="*/ 4207 h 17648"/>
              <a:gd name="connsiteX1" fmla="*/ 5981 w 23351"/>
              <a:gd name="connsiteY1" fmla="*/ 141 h 17648"/>
              <a:gd name="connsiteX2" fmla="*/ 9968 w 23351"/>
              <a:gd name="connsiteY2" fmla="*/ 1517 h 17648"/>
              <a:gd name="connsiteX3" fmla="*/ 13268 w 23351"/>
              <a:gd name="connsiteY3" fmla="*/ 3393 h 17648"/>
              <a:gd name="connsiteX4" fmla="*/ 17517 w 23351"/>
              <a:gd name="connsiteY4" fmla="*/ 1726 h 17648"/>
              <a:gd name="connsiteX5" fmla="*/ 20623 w 23351"/>
              <a:gd name="connsiteY5" fmla="*/ 3853 h 17648"/>
              <a:gd name="connsiteX6" fmla="*/ 23317 w 23351"/>
              <a:gd name="connsiteY6" fmla="*/ 5771 h 17648"/>
              <a:gd name="connsiteX7" fmla="*/ 23351 w 23351"/>
              <a:gd name="connsiteY7" fmla="*/ 17585 h 17648"/>
              <a:gd name="connsiteX8" fmla="*/ 0 w 23351"/>
              <a:gd name="connsiteY8" fmla="*/ 17648 h 17648"/>
              <a:gd name="connsiteX9" fmla="*/ 32 w 23351"/>
              <a:gd name="connsiteY9" fmla="*/ 4207 h 17648"/>
              <a:gd name="connsiteX0" fmla="*/ 32 w 23351"/>
              <a:gd name="connsiteY0" fmla="*/ 4160 h 17601"/>
              <a:gd name="connsiteX1" fmla="*/ 5981 w 23351"/>
              <a:gd name="connsiteY1" fmla="*/ 94 h 17601"/>
              <a:gd name="connsiteX2" fmla="*/ 9968 w 23351"/>
              <a:gd name="connsiteY2" fmla="*/ 1470 h 17601"/>
              <a:gd name="connsiteX3" fmla="*/ 13562 w 23351"/>
              <a:gd name="connsiteY3" fmla="*/ 3388 h 17601"/>
              <a:gd name="connsiteX4" fmla="*/ 17517 w 23351"/>
              <a:gd name="connsiteY4" fmla="*/ 1679 h 17601"/>
              <a:gd name="connsiteX5" fmla="*/ 20623 w 23351"/>
              <a:gd name="connsiteY5" fmla="*/ 3806 h 17601"/>
              <a:gd name="connsiteX6" fmla="*/ 23317 w 23351"/>
              <a:gd name="connsiteY6" fmla="*/ 5724 h 17601"/>
              <a:gd name="connsiteX7" fmla="*/ 23351 w 23351"/>
              <a:gd name="connsiteY7" fmla="*/ 17538 h 17601"/>
              <a:gd name="connsiteX8" fmla="*/ 0 w 23351"/>
              <a:gd name="connsiteY8" fmla="*/ 17601 h 17601"/>
              <a:gd name="connsiteX9" fmla="*/ 32 w 23351"/>
              <a:gd name="connsiteY9" fmla="*/ 4160 h 17601"/>
              <a:gd name="connsiteX0" fmla="*/ 32 w 23351"/>
              <a:gd name="connsiteY0" fmla="*/ 4160 h 17601"/>
              <a:gd name="connsiteX1" fmla="*/ 5981 w 23351"/>
              <a:gd name="connsiteY1" fmla="*/ 94 h 17601"/>
              <a:gd name="connsiteX2" fmla="*/ 9968 w 23351"/>
              <a:gd name="connsiteY2" fmla="*/ 1470 h 17601"/>
              <a:gd name="connsiteX3" fmla="*/ 13562 w 23351"/>
              <a:gd name="connsiteY3" fmla="*/ 3388 h 17601"/>
              <a:gd name="connsiteX4" fmla="*/ 17517 w 23351"/>
              <a:gd name="connsiteY4" fmla="*/ 1679 h 17601"/>
              <a:gd name="connsiteX5" fmla="*/ 20623 w 23351"/>
              <a:gd name="connsiteY5" fmla="*/ 3806 h 17601"/>
              <a:gd name="connsiteX6" fmla="*/ 23317 w 23351"/>
              <a:gd name="connsiteY6" fmla="*/ 5724 h 17601"/>
              <a:gd name="connsiteX7" fmla="*/ 23351 w 23351"/>
              <a:gd name="connsiteY7" fmla="*/ 17538 h 17601"/>
              <a:gd name="connsiteX8" fmla="*/ 0 w 23351"/>
              <a:gd name="connsiteY8" fmla="*/ 17601 h 17601"/>
              <a:gd name="connsiteX9" fmla="*/ 32 w 23351"/>
              <a:gd name="connsiteY9" fmla="*/ 4160 h 17601"/>
              <a:gd name="connsiteX0" fmla="*/ 32 w 23351"/>
              <a:gd name="connsiteY0" fmla="*/ 4188 h 17629"/>
              <a:gd name="connsiteX1" fmla="*/ 5981 w 23351"/>
              <a:gd name="connsiteY1" fmla="*/ 122 h 17629"/>
              <a:gd name="connsiteX2" fmla="*/ 9968 w 23351"/>
              <a:gd name="connsiteY2" fmla="*/ 1498 h 17629"/>
              <a:gd name="connsiteX3" fmla="*/ 13562 w 23351"/>
              <a:gd name="connsiteY3" fmla="*/ 3416 h 17629"/>
              <a:gd name="connsiteX4" fmla="*/ 17517 w 23351"/>
              <a:gd name="connsiteY4" fmla="*/ 1707 h 17629"/>
              <a:gd name="connsiteX5" fmla="*/ 20623 w 23351"/>
              <a:gd name="connsiteY5" fmla="*/ 3834 h 17629"/>
              <a:gd name="connsiteX6" fmla="*/ 23317 w 23351"/>
              <a:gd name="connsiteY6" fmla="*/ 5752 h 17629"/>
              <a:gd name="connsiteX7" fmla="*/ 23351 w 23351"/>
              <a:gd name="connsiteY7" fmla="*/ 17566 h 17629"/>
              <a:gd name="connsiteX8" fmla="*/ 0 w 23351"/>
              <a:gd name="connsiteY8" fmla="*/ 17629 h 17629"/>
              <a:gd name="connsiteX9" fmla="*/ 32 w 23351"/>
              <a:gd name="connsiteY9" fmla="*/ 4188 h 17629"/>
              <a:gd name="connsiteX0" fmla="*/ 32 w 23351"/>
              <a:gd name="connsiteY0" fmla="*/ 4211 h 17652"/>
              <a:gd name="connsiteX1" fmla="*/ 5981 w 23351"/>
              <a:gd name="connsiteY1" fmla="*/ 145 h 17652"/>
              <a:gd name="connsiteX2" fmla="*/ 9968 w 23351"/>
              <a:gd name="connsiteY2" fmla="*/ 1521 h 17652"/>
              <a:gd name="connsiteX3" fmla="*/ 13562 w 23351"/>
              <a:gd name="connsiteY3" fmla="*/ 3439 h 17652"/>
              <a:gd name="connsiteX4" fmla="*/ 17517 w 23351"/>
              <a:gd name="connsiteY4" fmla="*/ 1730 h 17652"/>
              <a:gd name="connsiteX5" fmla="*/ 20623 w 23351"/>
              <a:gd name="connsiteY5" fmla="*/ 3857 h 17652"/>
              <a:gd name="connsiteX6" fmla="*/ 23317 w 23351"/>
              <a:gd name="connsiteY6" fmla="*/ 5775 h 17652"/>
              <a:gd name="connsiteX7" fmla="*/ 23351 w 23351"/>
              <a:gd name="connsiteY7" fmla="*/ 17589 h 17652"/>
              <a:gd name="connsiteX8" fmla="*/ 0 w 23351"/>
              <a:gd name="connsiteY8" fmla="*/ 17652 h 17652"/>
              <a:gd name="connsiteX9" fmla="*/ 32 w 23351"/>
              <a:gd name="connsiteY9" fmla="*/ 4211 h 17652"/>
              <a:gd name="connsiteX0" fmla="*/ 32 w 23351"/>
              <a:gd name="connsiteY0" fmla="*/ 4211 h 17652"/>
              <a:gd name="connsiteX1" fmla="*/ 5981 w 23351"/>
              <a:gd name="connsiteY1" fmla="*/ 145 h 17652"/>
              <a:gd name="connsiteX2" fmla="*/ 9968 w 23351"/>
              <a:gd name="connsiteY2" fmla="*/ 1521 h 17652"/>
              <a:gd name="connsiteX3" fmla="*/ 13562 w 23351"/>
              <a:gd name="connsiteY3" fmla="*/ 3439 h 17652"/>
              <a:gd name="connsiteX4" fmla="*/ 17517 w 23351"/>
              <a:gd name="connsiteY4" fmla="*/ 1730 h 17652"/>
              <a:gd name="connsiteX5" fmla="*/ 20623 w 23351"/>
              <a:gd name="connsiteY5" fmla="*/ 3857 h 17652"/>
              <a:gd name="connsiteX6" fmla="*/ 23317 w 23351"/>
              <a:gd name="connsiteY6" fmla="*/ 5775 h 17652"/>
              <a:gd name="connsiteX7" fmla="*/ 23351 w 23351"/>
              <a:gd name="connsiteY7" fmla="*/ 17589 h 17652"/>
              <a:gd name="connsiteX8" fmla="*/ 0 w 23351"/>
              <a:gd name="connsiteY8" fmla="*/ 17652 h 17652"/>
              <a:gd name="connsiteX9" fmla="*/ 32 w 23351"/>
              <a:gd name="connsiteY9" fmla="*/ 4211 h 17652"/>
              <a:gd name="connsiteX0" fmla="*/ 32 w 23351"/>
              <a:gd name="connsiteY0" fmla="*/ 4211 h 17652"/>
              <a:gd name="connsiteX1" fmla="*/ 5981 w 23351"/>
              <a:gd name="connsiteY1" fmla="*/ 145 h 17652"/>
              <a:gd name="connsiteX2" fmla="*/ 9968 w 23351"/>
              <a:gd name="connsiteY2" fmla="*/ 1521 h 17652"/>
              <a:gd name="connsiteX3" fmla="*/ 13562 w 23351"/>
              <a:gd name="connsiteY3" fmla="*/ 3439 h 17652"/>
              <a:gd name="connsiteX4" fmla="*/ 17517 w 23351"/>
              <a:gd name="connsiteY4" fmla="*/ 1730 h 17652"/>
              <a:gd name="connsiteX5" fmla="*/ 20623 w 23351"/>
              <a:gd name="connsiteY5" fmla="*/ 3857 h 17652"/>
              <a:gd name="connsiteX6" fmla="*/ 23317 w 23351"/>
              <a:gd name="connsiteY6" fmla="*/ 5775 h 17652"/>
              <a:gd name="connsiteX7" fmla="*/ 23351 w 23351"/>
              <a:gd name="connsiteY7" fmla="*/ 17589 h 17652"/>
              <a:gd name="connsiteX8" fmla="*/ 0 w 23351"/>
              <a:gd name="connsiteY8" fmla="*/ 17652 h 17652"/>
              <a:gd name="connsiteX9" fmla="*/ 32 w 23351"/>
              <a:gd name="connsiteY9" fmla="*/ 4211 h 17652"/>
              <a:gd name="connsiteX0" fmla="*/ 32 w 23351"/>
              <a:gd name="connsiteY0" fmla="*/ 4226 h 17667"/>
              <a:gd name="connsiteX1" fmla="*/ 5981 w 23351"/>
              <a:gd name="connsiteY1" fmla="*/ 160 h 17667"/>
              <a:gd name="connsiteX2" fmla="*/ 9968 w 23351"/>
              <a:gd name="connsiteY2" fmla="*/ 1536 h 17667"/>
              <a:gd name="connsiteX3" fmla="*/ 13562 w 23351"/>
              <a:gd name="connsiteY3" fmla="*/ 3454 h 17667"/>
              <a:gd name="connsiteX4" fmla="*/ 17517 w 23351"/>
              <a:gd name="connsiteY4" fmla="*/ 1745 h 17667"/>
              <a:gd name="connsiteX5" fmla="*/ 20623 w 23351"/>
              <a:gd name="connsiteY5" fmla="*/ 3872 h 17667"/>
              <a:gd name="connsiteX6" fmla="*/ 23317 w 23351"/>
              <a:gd name="connsiteY6" fmla="*/ 5790 h 17667"/>
              <a:gd name="connsiteX7" fmla="*/ 23351 w 23351"/>
              <a:gd name="connsiteY7" fmla="*/ 17604 h 17667"/>
              <a:gd name="connsiteX8" fmla="*/ 0 w 23351"/>
              <a:gd name="connsiteY8" fmla="*/ 17667 h 17667"/>
              <a:gd name="connsiteX9" fmla="*/ 32 w 23351"/>
              <a:gd name="connsiteY9" fmla="*/ 4226 h 17667"/>
              <a:gd name="connsiteX0" fmla="*/ 32 w 23351"/>
              <a:gd name="connsiteY0" fmla="*/ 4147 h 17588"/>
              <a:gd name="connsiteX1" fmla="*/ 5981 w 23351"/>
              <a:gd name="connsiteY1" fmla="*/ 81 h 17588"/>
              <a:gd name="connsiteX2" fmla="*/ 9968 w 23351"/>
              <a:gd name="connsiteY2" fmla="*/ 1457 h 17588"/>
              <a:gd name="connsiteX3" fmla="*/ 13562 w 23351"/>
              <a:gd name="connsiteY3" fmla="*/ 3375 h 17588"/>
              <a:gd name="connsiteX4" fmla="*/ 17517 w 23351"/>
              <a:gd name="connsiteY4" fmla="*/ 1666 h 17588"/>
              <a:gd name="connsiteX5" fmla="*/ 20623 w 23351"/>
              <a:gd name="connsiteY5" fmla="*/ 3793 h 17588"/>
              <a:gd name="connsiteX6" fmla="*/ 23317 w 23351"/>
              <a:gd name="connsiteY6" fmla="*/ 5711 h 17588"/>
              <a:gd name="connsiteX7" fmla="*/ 23351 w 23351"/>
              <a:gd name="connsiteY7" fmla="*/ 17525 h 17588"/>
              <a:gd name="connsiteX8" fmla="*/ 0 w 23351"/>
              <a:gd name="connsiteY8" fmla="*/ 17588 h 17588"/>
              <a:gd name="connsiteX9" fmla="*/ 32 w 23351"/>
              <a:gd name="connsiteY9" fmla="*/ 4147 h 17588"/>
              <a:gd name="connsiteX0" fmla="*/ 32 w 23351"/>
              <a:gd name="connsiteY0" fmla="*/ 4187 h 17628"/>
              <a:gd name="connsiteX1" fmla="*/ 5981 w 23351"/>
              <a:gd name="connsiteY1" fmla="*/ 121 h 17628"/>
              <a:gd name="connsiteX2" fmla="*/ 9935 w 23351"/>
              <a:gd name="connsiteY2" fmla="*/ 1580 h 17628"/>
              <a:gd name="connsiteX3" fmla="*/ 13562 w 23351"/>
              <a:gd name="connsiteY3" fmla="*/ 3415 h 17628"/>
              <a:gd name="connsiteX4" fmla="*/ 17517 w 23351"/>
              <a:gd name="connsiteY4" fmla="*/ 1706 h 17628"/>
              <a:gd name="connsiteX5" fmla="*/ 20623 w 23351"/>
              <a:gd name="connsiteY5" fmla="*/ 3833 h 17628"/>
              <a:gd name="connsiteX6" fmla="*/ 23317 w 23351"/>
              <a:gd name="connsiteY6" fmla="*/ 5751 h 17628"/>
              <a:gd name="connsiteX7" fmla="*/ 23351 w 23351"/>
              <a:gd name="connsiteY7" fmla="*/ 17565 h 17628"/>
              <a:gd name="connsiteX8" fmla="*/ 0 w 23351"/>
              <a:gd name="connsiteY8" fmla="*/ 17628 h 17628"/>
              <a:gd name="connsiteX9" fmla="*/ 32 w 23351"/>
              <a:gd name="connsiteY9" fmla="*/ 4187 h 17628"/>
              <a:gd name="connsiteX0" fmla="*/ 32 w 23351"/>
              <a:gd name="connsiteY0" fmla="*/ 4187 h 17628"/>
              <a:gd name="connsiteX1" fmla="*/ 5981 w 23351"/>
              <a:gd name="connsiteY1" fmla="*/ 121 h 17628"/>
              <a:gd name="connsiteX2" fmla="*/ 9935 w 23351"/>
              <a:gd name="connsiteY2" fmla="*/ 1580 h 17628"/>
              <a:gd name="connsiteX3" fmla="*/ 13562 w 23351"/>
              <a:gd name="connsiteY3" fmla="*/ 3415 h 17628"/>
              <a:gd name="connsiteX4" fmla="*/ 17517 w 23351"/>
              <a:gd name="connsiteY4" fmla="*/ 1706 h 17628"/>
              <a:gd name="connsiteX5" fmla="*/ 20623 w 23351"/>
              <a:gd name="connsiteY5" fmla="*/ 3833 h 17628"/>
              <a:gd name="connsiteX6" fmla="*/ 23317 w 23351"/>
              <a:gd name="connsiteY6" fmla="*/ 5751 h 17628"/>
              <a:gd name="connsiteX7" fmla="*/ 23351 w 23351"/>
              <a:gd name="connsiteY7" fmla="*/ 17565 h 17628"/>
              <a:gd name="connsiteX8" fmla="*/ 0 w 23351"/>
              <a:gd name="connsiteY8" fmla="*/ 17628 h 17628"/>
              <a:gd name="connsiteX9" fmla="*/ 32 w 23351"/>
              <a:gd name="connsiteY9" fmla="*/ 4187 h 17628"/>
              <a:gd name="connsiteX0" fmla="*/ 32 w 23351"/>
              <a:gd name="connsiteY0" fmla="*/ 4187 h 17628"/>
              <a:gd name="connsiteX1" fmla="*/ 5981 w 23351"/>
              <a:gd name="connsiteY1" fmla="*/ 121 h 17628"/>
              <a:gd name="connsiteX2" fmla="*/ 9935 w 23351"/>
              <a:gd name="connsiteY2" fmla="*/ 1580 h 17628"/>
              <a:gd name="connsiteX3" fmla="*/ 13562 w 23351"/>
              <a:gd name="connsiteY3" fmla="*/ 3415 h 17628"/>
              <a:gd name="connsiteX4" fmla="*/ 17517 w 23351"/>
              <a:gd name="connsiteY4" fmla="*/ 1706 h 17628"/>
              <a:gd name="connsiteX5" fmla="*/ 20590 w 23351"/>
              <a:gd name="connsiteY5" fmla="*/ 4146 h 17628"/>
              <a:gd name="connsiteX6" fmla="*/ 23317 w 23351"/>
              <a:gd name="connsiteY6" fmla="*/ 5751 h 17628"/>
              <a:gd name="connsiteX7" fmla="*/ 23351 w 23351"/>
              <a:gd name="connsiteY7" fmla="*/ 17565 h 17628"/>
              <a:gd name="connsiteX8" fmla="*/ 0 w 23351"/>
              <a:gd name="connsiteY8" fmla="*/ 17628 h 17628"/>
              <a:gd name="connsiteX9" fmla="*/ 32 w 23351"/>
              <a:gd name="connsiteY9" fmla="*/ 4187 h 17628"/>
              <a:gd name="connsiteX0" fmla="*/ 32 w 23351"/>
              <a:gd name="connsiteY0" fmla="*/ 4187 h 17628"/>
              <a:gd name="connsiteX1" fmla="*/ 5981 w 23351"/>
              <a:gd name="connsiteY1" fmla="*/ 121 h 17628"/>
              <a:gd name="connsiteX2" fmla="*/ 9935 w 23351"/>
              <a:gd name="connsiteY2" fmla="*/ 1580 h 17628"/>
              <a:gd name="connsiteX3" fmla="*/ 13562 w 23351"/>
              <a:gd name="connsiteY3" fmla="*/ 3415 h 17628"/>
              <a:gd name="connsiteX4" fmla="*/ 17517 w 23351"/>
              <a:gd name="connsiteY4" fmla="*/ 1706 h 17628"/>
              <a:gd name="connsiteX5" fmla="*/ 20443 w 23351"/>
              <a:gd name="connsiteY5" fmla="*/ 4167 h 17628"/>
              <a:gd name="connsiteX6" fmla="*/ 23317 w 23351"/>
              <a:gd name="connsiteY6" fmla="*/ 5751 h 17628"/>
              <a:gd name="connsiteX7" fmla="*/ 23351 w 23351"/>
              <a:gd name="connsiteY7" fmla="*/ 17565 h 17628"/>
              <a:gd name="connsiteX8" fmla="*/ 0 w 23351"/>
              <a:gd name="connsiteY8" fmla="*/ 17628 h 17628"/>
              <a:gd name="connsiteX9" fmla="*/ 32 w 23351"/>
              <a:gd name="connsiteY9" fmla="*/ 4187 h 17628"/>
              <a:gd name="connsiteX0" fmla="*/ 32 w 23351"/>
              <a:gd name="connsiteY0" fmla="*/ 4187 h 17628"/>
              <a:gd name="connsiteX1" fmla="*/ 5981 w 23351"/>
              <a:gd name="connsiteY1" fmla="*/ 121 h 17628"/>
              <a:gd name="connsiteX2" fmla="*/ 9935 w 23351"/>
              <a:gd name="connsiteY2" fmla="*/ 1580 h 17628"/>
              <a:gd name="connsiteX3" fmla="*/ 13562 w 23351"/>
              <a:gd name="connsiteY3" fmla="*/ 3415 h 17628"/>
              <a:gd name="connsiteX4" fmla="*/ 17517 w 23351"/>
              <a:gd name="connsiteY4" fmla="*/ 1706 h 17628"/>
              <a:gd name="connsiteX5" fmla="*/ 20443 w 23351"/>
              <a:gd name="connsiteY5" fmla="*/ 4167 h 17628"/>
              <a:gd name="connsiteX6" fmla="*/ 23317 w 23351"/>
              <a:gd name="connsiteY6" fmla="*/ 5751 h 17628"/>
              <a:gd name="connsiteX7" fmla="*/ 23351 w 23351"/>
              <a:gd name="connsiteY7" fmla="*/ 17565 h 17628"/>
              <a:gd name="connsiteX8" fmla="*/ 0 w 23351"/>
              <a:gd name="connsiteY8" fmla="*/ 17628 h 17628"/>
              <a:gd name="connsiteX9" fmla="*/ 32 w 23351"/>
              <a:gd name="connsiteY9" fmla="*/ 4187 h 17628"/>
              <a:gd name="connsiteX0" fmla="*/ 32 w 23351"/>
              <a:gd name="connsiteY0" fmla="*/ 4187 h 17628"/>
              <a:gd name="connsiteX1" fmla="*/ 5981 w 23351"/>
              <a:gd name="connsiteY1" fmla="*/ 121 h 17628"/>
              <a:gd name="connsiteX2" fmla="*/ 9935 w 23351"/>
              <a:gd name="connsiteY2" fmla="*/ 1580 h 17628"/>
              <a:gd name="connsiteX3" fmla="*/ 13562 w 23351"/>
              <a:gd name="connsiteY3" fmla="*/ 3415 h 17628"/>
              <a:gd name="connsiteX4" fmla="*/ 17517 w 23351"/>
              <a:gd name="connsiteY4" fmla="*/ 1706 h 17628"/>
              <a:gd name="connsiteX5" fmla="*/ 20443 w 23351"/>
              <a:gd name="connsiteY5" fmla="*/ 4167 h 17628"/>
              <a:gd name="connsiteX6" fmla="*/ 23333 w 23351"/>
              <a:gd name="connsiteY6" fmla="*/ 5501 h 17628"/>
              <a:gd name="connsiteX7" fmla="*/ 23351 w 23351"/>
              <a:gd name="connsiteY7" fmla="*/ 17565 h 17628"/>
              <a:gd name="connsiteX8" fmla="*/ 0 w 23351"/>
              <a:gd name="connsiteY8" fmla="*/ 17628 h 17628"/>
              <a:gd name="connsiteX9" fmla="*/ 32 w 23351"/>
              <a:gd name="connsiteY9" fmla="*/ 4187 h 17628"/>
              <a:gd name="connsiteX0" fmla="*/ 32 w 23351"/>
              <a:gd name="connsiteY0" fmla="*/ 4187 h 17628"/>
              <a:gd name="connsiteX1" fmla="*/ 5981 w 23351"/>
              <a:gd name="connsiteY1" fmla="*/ 121 h 17628"/>
              <a:gd name="connsiteX2" fmla="*/ 9935 w 23351"/>
              <a:gd name="connsiteY2" fmla="*/ 1580 h 17628"/>
              <a:gd name="connsiteX3" fmla="*/ 13562 w 23351"/>
              <a:gd name="connsiteY3" fmla="*/ 3415 h 17628"/>
              <a:gd name="connsiteX4" fmla="*/ 17517 w 23351"/>
              <a:gd name="connsiteY4" fmla="*/ 1706 h 17628"/>
              <a:gd name="connsiteX5" fmla="*/ 20443 w 23351"/>
              <a:gd name="connsiteY5" fmla="*/ 4167 h 17628"/>
              <a:gd name="connsiteX6" fmla="*/ 23333 w 23351"/>
              <a:gd name="connsiteY6" fmla="*/ 5501 h 17628"/>
              <a:gd name="connsiteX7" fmla="*/ 23351 w 23351"/>
              <a:gd name="connsiteY7" fmla="*/ 17565 h 17628"/>
              <a:gd name="connsiteX8" fmla="*/ 0 w 23351"/>
              <a:gd name="connsiteY8" fmla="*/ 17628 h 17628"/>
              <a:gd name="connsiteX9" fmla="*/ 32 w 23351"/>
              <a:gd name="connsiteY9" fmla="*/ 4187 h 17628"/>
              <a:gd name="connsiteX0" fmla="*/ 32 w 23351"/>
              <a:gd name="connsiteY0" fmla="*/ 4187 h 17628"/>
              <a:gd name="connsiteX1" fmla="*/ 5981 w 23351"/>
              <a:gd name="connsiteY1" fmla="*/ 121 h 17628"/>
              <a:gd name="connsiteX2" fmla="*/ 9935 w 23351"/>
              <a:gd name="connsiteY2" fmla="*/ 1580 h 17628"/>
              <a:gd name="connsiteX3" fmla="*/ 13562 w 23351"/>
              <a:gd name="connsiteY3" fmla="*/ 3415 h 17628"/>
              <a:gd name="connsiteX4" fmla="*/ 17517 w 23351"/>
              <a:gd name="connsiteY4" fmla="*/ 1706 h 17628"/>
              <a:gd name="connsiteX5" fmla="*/ 23333 w 23351"/>
              <a:gd name="connsiteY5" fmla="*/ 5501 h 17628"/>
              <a:gd name="connsiteX6" fmla="*/ 23351 w 23351"/>
              <a:gd name="connsiteY6" fmla="*/ 17565 h 17628"/>
              <a:gd name="connsiteX7" fmla="*/ 0 w 23351"/>
              <a:gd name="connsiteY7" fmla="*/ 17628 h 17628"/>
              <a:gd name="connsiteX8" fmla="*/ 32 w 23351"/>
              <a:gd name="connsiteY8" fmla="*/ 4187 h 17628"/>
              <a:gd name="connsiteX0" fmla="*/ 32 w 23351"/>
              <a:gd name="connsiteY0" fmla="*/ 4187 h 17628"/>
              <a:gd name="connsiteX1" fmla="*/ 5981 w 23351"/>
              <a:gd name="connsiteY1" fmla="*/ 121 h 17628"/>
              <a:gd name="connsiteX2" fmla="*/ 9935 w 23351"/>
              <a:gd name="connsiteY2" fmla="*/ 1580 h 17628"/>
              <a:gd name="connsiteX3" fmla="*/ 13562 w 23351"/>
              <a:gd name="connsiteY3" fmla="*/ 3415 h 17628"/>
              <a:gd name="connsiteX4" fmla="*/ 17517 w 23351"/>
              <a:gd name="connsiteY4" fmla="*/ 1706 h 17628"/>
              <a:gd name="connsiteX5" fmla="*/ 23333 w 23351"/>
              <a:gd name="connsiteY5" fmla="*/ 5501 h 17628"/>
              <a:gd name="connsiteX6" fmla="*/ 23351 w 23351"/>
              <a:gd name="connsiteY6" fmla="*/ 17565 h 17628"/>
              <a:gd name="connsiteX7" fmla="*/ 0 w 23351"/>
              <a:gd name="connsiteY7" fmla="*/ 17628 h 17628"/>
              <a:gd name="connsiteX8" fmla="*/ 32 w 23351"/>
              <a:gd name="connsiteY8" fmla="*/ 4187 h 17628"/>
              <a:gd name="connsiteX0" fmla="*/ 32 w 23351"/>
              <a:gd name="connsiteY0" fmla="*/ 4187 h 17628"/>
              <a:gd name="connsiteX1" fmla="*/ 5981 w 23351"/>
              <a:gd name="connsiteY1" fmla="*/ 121 h 17628"/>
              <a:gd name="connsiteX2" fmla="*/ 9935 w 23351"/>
              <a:gd name="connsiteY2" fmla="*/ 1580 h 17628"/>
              <a:gd name="connsiteX3" fmla="*/ 13562 w 23351"/>
              <a:gd name="connsiteY3" fmla="*/ 3415 h 17628"/>
              <a:gd name="connsiteX4" fmla="*/ 17517 w 23351"/>
              <a:gd name="connsiteY4" fmla="*/ 1706 h 17628"/>
              <a:gd name="connsiteX5" fmla="*/ 23333 w 23351"/>
              <a:gd name="connsiteY5" fmla="*/ 5501 h 17628"/>
              <a:gd name="connsiteX6" fmla="*/ 23351 w 23351"/>
              <a:gd name="connsiteY6" fmla="*/ 17565 h 17628"/>
              <a:gd name="connsiteX7" fmla="*/ 0 w 23351"/>
              <a:gd name="connsiteY7" fmla="*/ 17628 h 17628"/>
              <a:gd name="connsiteX8" fmla="*/ 32 w 23351"/>
              <a:gd name="connsiteY8" fmla="*/ 4187 h 17628"/>
              <a:gd name="connsiteX0" fmla="*/ 32 w 23351"/>
              <a:gd name="connsiteY0" fmla="*/ 4187 h 17565"/>
              <a:gd name="connsiteX1" fmla="*/ 5981 w 23351"/>
              <a:gd name="connsiteY1" fmla="*/ 121 h 17565"/>
              <a:gd name="connsiteX2" fmla="*/ 9935 w 23351"/>
              <a:gd name="connsiteY2" fmla="*/ 1580 h 17565"/>
              <a:gd name="connsiteX3" fmla="*/ 13562 w 23351"/>
              <a:gd name="connsiteY3" fmla="*/ 3415 h 17565"/>
              <a:gd name="connsiteX4" fmla="*/ 17517 w 23351"/>
              <a:gd name="connsiteY4" fmla="*/ 1706 h 17565"/>
              <a:gd name="connsiteX5" fmla="*/ 23333 w 23351"/>
              <a:gd name="connsiteY5" fmla="*/ 5501 h 17565"/>
              <a:gd name="connsiteX6" fmla="*/ 23351 w 23351"/>
              <a:gd name="connsiteY6" fmla="*/ 17565 h 17565"/>
              <a:gd name="connsiteX7" fmla="*/ 0 w 23351"/>
              <a:gd name="connsiteY7" fmla="*/ 15439 h 17565"/>
              <a:gd name="connsiteX8" fmla="*/ 32 w 23351"/>
              <a:gd name="connsiteY8" fmla="*/ 4187 h 17565"/>
              <a:gd name="connsiteX0" fmla="*/ 32 w 23333"/>
              <a:gd name="connsiteY0" fmla="*/ 4187 h 15439"/>
              <a:gd name="connsiteX1" fmla="*/ 5981 w 23333"/>
              <a:gd name="connsiteY1" fmla="*/ 121 h 15439"/>
              <a:gd name="connsiteX2" fmla="*/ 9935 w 23333"/>
              <a:gd name="connsiteY2" fmla="*/ 1580 h 15439"/>
              <a:gd name="connsiteX3" fmla="*/ 13562 w 23333"/>
              <a:gd name="connsiteY3" fmla="*/ 3415 h 15439"/>
              <a:gd name="connsiteX4" fmla="*/ 17517 w 23333"/>
              <a:gd name="connsiteY4" fmla="*/ 1706 h 15439"/>
              <a:gd name="connsiteX5" fmla="*/ 23333 w 23333"/>
              <a:gd name="connsiteY5" fmla="*/ 5501 h 15439"/>
              <a:gd name="connsiteX6" fmla="*/ 22910 w 23333"/>
              <a:gd name="connsiteY6" fmla="*/ 14333 h 15439"/>
              <a:gd name="connsiteX7" fmla="*/ 0 w 23333"/>
              <a:gd name="connsiteY7" fmla="*/ 15439 h 15439"/>
              <a:gd name="connsiteX8" fmla="*/ 32 w 23333"/>
              <a:gd name="connsiteY8" fmla="*/ 4187 h 15439"/>
              <a:gd name="connsiteX0" fmla="*/ 32 w 22957"/>
              <a:gd name="connsiteY0" fmla="*/ 4187 h 15439"/>
              <a:gd name="connsiteX1" fmla="*/ 5981 w 22957"/>
              <a:gd name="connsiteY1" fmla="*/ 121 h 15439"/>
              <a:gd name="connsiteX2" fmla="*/ 9935 w 22957"/>
              <a:gd name="connsiteY2" fmla="*/ 1580 h 15439"/>
              <a:gd name="connsiteX3" fmla="*/ 13562 w 22957"/>
              <a:gd name="connsiteY3" fmla="*/ 3415 h 15439"/>
              <a:gd name="connsiteX4" fmla="*/ 17517 w 22957"/>
              <a:gd name="connsiteY4" fmla="*/ 1706 h 15439"/>
              <a:gd name="connsiteX5" fmla="*/ 22957 w 22957"/>
              <a:gd name="connsiteY5" fmla="*/ 5480 h 15439"/>
              <a:gd name="connsiteX6" fmla="*/ 22910 w 22957"/>
              <a:gd name="connsiteY6" fmla="*/ 14333 h 15439"/>
              <a:gd name="connsiteX7" fmla="*/ 0 w 22957"/>
              <a:gd name="connsiteY7" fmla="*/ 15439 h 15439"/>
              <a:gd name="connsiteX8" fmla="*/ 32 w 22957"/>
              <a:gd name="connsiteY8" fmla="*/ 4187 h 15439"/>
              <a:gd name="connsiteX0" fmla="*/ 32 w 22910"/>
              <a:gd name="connsiteY0" fmla="*/ 4187 h 15439"/>
              <a:gd name="connsiteX1" fmla="*/ 5981 w 22910"/>
              <a:gd name="connsiteY1" fmla="*/ 121 h 15439"/>
              <a:gd name="connsiteX2" fmla="*/ 9935 w 22910"/>
              <a:gd name="connsiteY2" fmla="*/ 1580 h 15439"/>
              <a:gd name="connsiteX3" fmla="*/ 13562 w 22910"/>
              <a:gd name="connsiteY3" fmla="*/ 3415 h 15439"/>
              <a:gd name="connsiteX4" fmla="*/ 17517 w 22910"/>
              <a:gd name="connsiteY4" fmla="*/ 1706 h 15439"/>
              <a:gd name="connsiteX5" fmla="*/ 22892 w 22910"/>
              <a:gd name="connsiteY5" fmla="*/ 5480 h 15439"/>
              <a:gd name="connsiteX6" fmla="*/ 22910 w 22910"/>
              <a:gd name="connsiteY6" fmla="*/ 14333 h 15439"/>
              <a:gd name="connsiteX7" fmla="*/ 0 w 22910"/>
              <a:gd name="connsiteY7" fmla="*/ 15439 h 15439"/>
              <a:gd name="connsiteX8" fmla="*/ 32 w 22910"/>
              <a:gd name="connsiteY8" fmla="*/ 4187 h 15439"/>
              <a:gd name="connsiteX0" fmla="*/ 32 w 22926"/>
              <a:gd name="connsiteY0" fmla="*/ 4187 h 15439"/>
              <a:gd name="connsiteX1" fmla="*/ 5981 w 22926"/>
              <a:gd name="connsiteY1" fmla="*/ 121 h 15439"/>
              <a:gd name="connsiteX2" fmla="*/ 9935 w 22926"/>
              <a:gd name="connsiteY2" fmla="*/ 1580 h 15439"/>
              <a:gd name="connsiteX3" fmla="*/ 13562 w 22926"/>
              <a:gd name="connsiteY3" fmla="*/ 3415 h 15439"/>
              <a:gd name="connsiteX4" fmla="*/ 17517 w 22926"/>
              <a:gd name="connsiteY4" fmla="*/ 1706 h 15439"/>
              <a:gd name="connsiteX5" fmla="*/ 22892 w 22926"/>
              <a:gd name="connsiteY5" fmla="*/ 5480 h 15439"/>
              <a:gd name="connsiteX6" fmla="*/ 22926 w 22926"/>
              <a:gd name="connsiteY6" fmla="*/ 15438 h 15439"/>
              <a:gd name="connsiteX7" fmla="*/ 0 w 22926"/>
              <a:gd name="connsiteY7" fmla="*/ 15439 h 15439"/>
              <a:gd name="connsiteX8" fmla="*/ 32 w 22926"/>
              <a:gd name="connsiteY8" fmla="*/ 4187 h 15439"/>
              <a:gd name="connsiteX0" fmla="*/ 16 w 22910"/>
              <a:gd name="connsiteY0" fmla="*/ 4187 h 15438"/>
              <a:gd name="connsiteX1" fmla="*/ 5965 w 22910"/>
              <a:gd name="connsiteY1" fmla="*/ 121 h 15438"/>
              <a:gd name="connsiteX2" fmla="*/ 9919 w 22910"/>
              <a:gd name="connsiteY2" fmla="*/ 1580 h 15438"/>
              <a:gd name="connsiteX3" fmla="*/ 13546 w 22910"/>
              <a:gd name="connsiteY3" fmla="*/ 3415 h 15438"/>
              <a:gd name="connsiteX4" fmla="*/ 17501 w 22910"/>
              <a:gd name="connsiteY4" fmla="*/ 1706 h 15438"/>
              <a:gd name="connsiteX5" fmla="*/ 22876 w 22910"/>
              <a:gd name="connsiteY5" fmla="*/ 5480 h 15438"/>
              <a:gd name="connsiteX6" fmla="*/ 22910 w 22910"/>
              <a:gd name="connsiteY6" fmla="*/ 15438 h 15438"/>
              <a:gd name="connsiteX7" fmla="*/ 0 w 22910"/>
              <a:gd name="connsiteY7" fmla="*/ 13646 h 15438"/>
              <a:gd name="connsiteX8" fmla="*/ 16 w 22910"/>
              <a:gd name="connsiteY8" fmla="*/ 4187 h 15438"/>
              <a:gd name="connsiteX0" fmla="*/ 16 w 22943"/>
              <a:gd name="connsiteY0" fmla="*/ 4187 h 13666"/>
              <a:gd name="connsiteX1" fmla="*/ 5965 w 22943"/>
              <a:gd name="connsiteY1" fmla="*/ 121 h 13666"/>
              <a:gd name="connsiteX2" fmla="*/ 9919 w 22943"/>
              <a:gd name="connsiteY2" fmla="*/ 1580 h 13666"/>
              <a:gd name="connsiteX3" fmla="*/ 13546 w 22943"/>
              <a:gd name="connsiteY3" fmla="*/ 3415 h 13666"/>
              <a:gd name="connsiteX4" fmla="*/ 17501 w 22943"/>
              <a:gd name="connsiteY4" fmla="*/ 1706 h 13666"/>
              <a:gd name="connsiteX5" fmla="*/ 22876 w 22943"/>
              <a:gd name="connsiteY5" fmla="*/ 5480 h 13666"/>
              <a:gd name="connsiteX6" fmla="*/ 22943 w 22943"/>
              <a:gd name="connsiteY6" fmla="*/ 13666 h 13666"/>
              <a:gd name="connsiteX7" fmla="*/ 0 w 22943"/>
              <a:gd name="connsiteY7" fmla="*/ 13646 h 13666"/>
              <a:gd name="connsiteX8" fmla="*/ 16 w 22943"/>
              <a:gd name="connsiteY8" fmla="*/ 4187 h 13666"/>
              <a:gd name="connsiteX0" fmla="*/ 16 w 22943"/>
              <a:gd name="connsiteY0" fmla="*/ 4187 h 13666"/>
              <a:gd name="connsiteX1" fmla="*/ 5965 w 22943"/>
              <a:gd name="connsiteY1" fmla="*/ 121 h 13666"/>
              <a:gd name="connsiteX2" fmla="*/ 9919 w 22943"/>
              <a:gd name="connsiteY2" fmla="*/ 1580 h 13666"/>
              <a:gd name="connsiteX3" fmla="*/ 13546 w 22943"/>
              <a:gd name="connsiteY3" fmla="*/ 3415 h 13666"/>
              <a:gd name="connsiteX4" fmla="*/ 17501 w 22943"/>
              <a:gd name="connsiteY4" fmla="*/ 1706 h 13666"/>
              <a:gd name="connsiteX5" fmla="*/ 22876 w 22943"/>
              <a:gd name="connsiteY5" fmla="*/ 5480 h 13666"/>
              <a:gd name="connsiteX6" fmla="*/ 22943 w 22943"/>
              <a:gd name="connsiteY6" fmla="*/ 13666 h 13666"/>
              <a:gd name="connsiteX7" fmla="*/ 0 w 22943"/>
              <a:gd name="connsiteY7" fmla="*/ 13646 h 13666"/>
              <a:gd name="connsiteX8" fmla="*/ 16 w 22943"/>
              <a:gd name="connsiteY8" fmla="*/ 4187 h 13666"/>
              <a:gd name="connsiteX0" fmla="*/ 16 w 22943"/>
              <a:gd name="connsiteY0" fmla="*/ 4151 h 13630"/>
              <a:gd name="connsiteX1" fmla="*/ 5965 w 22943"/>
              <a:gd name="connsiteY1" fmla="*/ 85 h 13630"/>
              <a:gd name="connsiteX2" fmla="*/ 9919 w 22943"/>
              <a:gd name="connsiteY2" fmla="*/ 1544 h 13630"/>
              <a:gd name="connsiteX3" fmla="*/ 12941 w 22943"/>
              <a:gd name="connsiteY3" fmla="*/ 3358 h 13630"/>
              <a:gd name="connsiteX4" fmla="*/ 17501 w 22943"/>
              <a:gd name="connsiteY4" fmla="*/ 1670 h 13630"/>
              <a:gd name="connsiteX5" fmla="*/ 22876 w 22943"/>
              <a:gd name="connsiteY5" fmla="*/ 5444 h 13630"/>
              <a:gd name="connsiteX6" fmla="*/ 22943 w 22943"/>
              <a:gd name="connsiteY6" fmla="*/ 13630 h 13630"/>
              <a:gd name="connsiteX7" fmla="*/ 0 w 22943"/>
              <a:gd name="connsiteY7" fmla="*/ 13610 h 13630"/>
              <a:gd name="connsiteX8" fmla="*/ 16 w 22943"/>
              <a:gd name="connsiteY8" fmla="*/ 4151 h 13630"/>
              <a:gd name="connsiteX0" fmla="*/ 16 w 22943"/>
              <a:gd name="connsiteY0" fmla="*/ 4197 h 13676"/>
              <a:gd name="connsiteX1" fmla="*/ 5965 w 22943"/>
              <a:gd name="connsiteY1" fmla="*/ 131 h 13676"/>
              <a:gd name="connsiteX2" fmla="*/ 9559 w 22943"/>
              <a:gd name="connsiteY2" fmla="*/ 1215 h 13676"/>
              <a:gd name="connsiteX3" fmla="*/ 12941 w 22943"/>
              <a:gd name="connsiteY3" fmla="*/ 3404 h 13676"/>
              <a:gd name="connsiteX4" fmla="*/ 17501 w 22943"/>
              <a:gd name="connsiteY4" fmla="*/ 1716 h 13676"/>
              <a:gd name="connsiteX5" fmla="*/ 22876 w 22943"/>
              <a:gd name="connsiteY5" fmla="*/ 5490 h 13676"/>
              <a:gd name="connsiteX6" fmla="*/ 22943 w 22943"/>
              <a:gd name="connsiteY6" fmla="*/ 13676 h 13676"/>
              <a:gd name="connsiteX7" fmla="*/ 0 w 22943"/>
              <a:gd name="connsiteY7" fmla="*/ 13656 h 13676"/>
              <a:gd name="connsiteX8" fmla="*/ 16 w 22943"/>
              <a:gd name="connsiteY8" fmla="*/ 4197 h 13676"/>
              <a:gd name="connsiteX0" fmla="*/ 16 w 22943"/>
              <a:gd name="connsiteY0" fmla="*/ 4214 h 13693"/>
              <a:gd name="connsiteX1" fmla="*/ 5965 w 22943"/>
              <a:gd name="connsiteY1" fmla="*/ 148 h 13693"/>
              <a:gd name="connsiteX2" fmla="*/ 9559 w 22943"/>
              <a:gd name="connsiteY2" fmla="*/ 1232 h 13693"/>
              <a:gd name="connsiteX3" fmla="*/ 12941 w 22943"/>
              <a:gd name="connsiteY3" fmla="*/ 3421 h 13693"/>
              <a:gd name="connsiteX4" fmla="*/ 17501 w 22943"/>
              <a:gd name="connsiteY4" fmla="*/ 1733 h 13693"/>
              <a:gd name="connsiteX5" fmla="*/ 22876 w 22943"/>
              <a:gd name="connsiteY5" fmla="*/ 5507 h 13693"/>
              <a:gd name="connsiteX6" fmla="*/ 22943 w 22943"/>
              <a:gd name="connsiteY6" fmla="*/ 13693 h 13693"/>
              <a:gd name="connsiteX7" fmla="*/ 0 w 22943"/>
              <a:gd name="connsiteY7" fmla="*/ 13673 h 13693"/>
              <a:gd name="connsiteX8" fmla="*/ 16 w 22943"/>
              <a:gd name="connsiteY8" fmla="*/ 4214 h 13693"/>
              <a:gd name="connsiteX0" fmla="*/ 16 w 22943"/>
              <a:gd name="connsiteY0" fmla="*/ 4071 h 13550"/>
              <a:gd name="connsiteX1" fmla="*/ 5965 w 22943"/>
              <a:gd name="connsiteY1" fmla="*/ 5 h 13550"/>
              <a:gd name="connsiteX2" fmla="*/ 12941 w 22943"/>
              <a:gd name="connsiteY2" fmla="*/ 3278 h 13550"/>
              <a:gd name="connsiteX3" fmla="*/ 17501 w 22943"/>
              <a:gd name="connsiteY3" fmla="*/ 1590 h 13550"/>
              <a:gd name="connsiteX4" fmla="*/ 22876 w 22943"/>
              <a:gd name="connsiteY4" fmla="*/ 5364 h 13550"/>
              <a:gd name="connsiteX5" fmla="*/ 22943 w 22943"/>
              <a:gd name="connsiteY5" fmla="*/ 13550 h 13550"/>
              <a:gd name="connsiteX6" fmla="*/ 0 w 22943"/>
              <a:gd name="connsiteY6" fmla="*/ 13530 h 13550"/>
              <a:gd name="connsiteX7" fmla="*/ 16 w 22943"/>
              <a:gd name="connsiteY7" fmla="*/ 4071 h 13550"/>
              <a:gd name="connsiteX0" fmla="*/ 16 w 22943"/>
              <a:gd name="connsiteY0" fmla="*/ 4068 h 13547"/>
              <a:gd name="connsiteX1" fmla="*/ 5965 w 22943"/>
              <a:gd name="connsiteY1" fmla="*/ 2 h 13547"/>
              <a:gd name="connsiteX2" fmla="*/ 12010 w 22943"/>
              <a:gd name="connsiteY2" fmla="*/ 3546 h 13547"/>
              <a:gd name="connsiteX3" fmla="*/ 17501 w 22943"/>
              <a:gd name="connsiteY3" fmla="*/ 1587 h 13547"/>
              <a:gd name="connsiteX4" fmla="*/ 22876 w 22943"/>
              <a:gd name="connsiteY4" fmla="*/ 5361 h 13547"/>
              <a:gd name="connsiteX5" fmla="*/ 22943 w 22943"/>
              <a:gd name="connsiteY5" fmla="*/ 13547 h 13547"/>
              <a:gd name="connsiteX6" fmla="*/ 0 w 22943"/>
              <a:gd name="connsiteY6" fmla="*/ 13527 h 13547"/>
              <a:gd name="connsiteX7" fmla="*/ 16 w 22943"/>
              <a:gd name="connsiteY7" fmla="*/ 4068 h 13547"/>
              <a:gd name="connsiteX0" fmla="*/ 16 w 22943"/>
              <a:gd name="connsiteY0" fmla="*/ 4068 h 13547"/>
              <a:gd name="connsiteX1" fmla="*/ 5965 w 22943"/>
              <a:gd name="connsiteY1" fmla="*/ 2 h 13547"/>
              <a:gd name="connsiteX2" fmla="*/ 12010 w 22943"/>
              <a:gd name="connsiteY2" fmla="*/ 3546 h 13547"/>
              <a:gd name="connsiteX3" fmla="*/ 17501 w 22943"/>
              <a:gd name="connsiteY3" fmla="*/ 1587 h 13547"/>
              <a:gd name="connsiteX4" fmla="*/ 22876 w 22943"/>
              <a:gd name="connsiteY4" fmla="*/ 5361 h 13547"/>
              <a:gd name="connsiteX5" fmla="*/ 22943 w 22943"/>
              <a:gd name="connsiteY5" fmla="*/ 13547 h 13547"/>
              <a:gd name="connsiteX6" fmla="*/ 0 w 22943"/>
              <a:gd name="connsiteY6" fmla="*/ 13527 h 13547"/>
              <a:gd name="connsiteX7" fmla="*/ 16 w 22943"/>
              <a:gd name="connsiteY7" fmla="*/ 4068 h 13547"/>
              <a:gd name="connsiteX0" fmla="*/ 16 w 22943"/>
              <a:gd name="connsiteY0" fmla="*/ 4068 h 13547"/>
              <a:gd name="connsiteX1" fmla="*/ 5965 w 22943"/>
              <a:gd name="connsiteY1" fmla="*/ 2 h 13547"/>
              <a:gd name="connsiteX2" fmla="*/ 12010 w 22943"/>
              <a:gd name="connsiteY2" fmla="*/ 3546 h 13547"/>
              <a:gd name="connsiteX3" fmla="*/ 16831 w 22943"/>
              <a:gd name="connsiteY3" fmla="*/ 1504 h 13547"/>
              <a:gd name="connsiteX4" fmla="*/ 22876 w 22943"/>
              <a:gd name="connsiteY4" fmla="*/ 5361 h 13547"/>
              <a:gd name="connsiteX5" fmla="*/ 22943 w 22943"/>
              <a:gd name="connsiteY5" fmla="*/ 13547 h 13547"/>
              <a:gd name="connsiteX6" fmla="*/ 0 w 22943"/>
              <a:gd name="connsiteY6" fmla="*/ 13527 h 13547"/>
              <a:gd name="connsiteX7" fmla="*/ 16 w 22943"/>
              <a:gd name="connsiteY7" fmla="*/ 4068 h 13547"/>
              <a:gd name="connsiteX0" fmla="*/ 16 w 22943"/>
              <a:gd name="connsiteY0" fmla="*/ 4068 h 13547"/>
              <a:gd name="connsiteX1" fmla="*/ 5965 w 22943"/>
              <a:gd name="connsiteY1" fmla="*/ 2 h 13547"/>
              <a:gd name="connsiteX2" fmla="*/ 12010 w 22943"/>
              <a:gd name="connsiteY2" fmla="*/ 3546 h 13547"/>
              <a:gd name="connsiteX3" fmla="*/ 16831 w 22943"/>
              <a:gd name="connsiteY3" fmla="*/ 1504 h 13547"/>
              <a:gd name="connsiteX4" fmla="*/ 22876 w 22943"/>
              <a:gd name="connsiteY4" fmla="*/ 5361 h 13547"/>
              <a:gd name="connsiteX5" fmla="*/ 22943 w 22943"/>
              <a:gd name="connsiteY5" fmla="*/ 13547 h 13547"/>
              <a:gd name="connsiteX6" fmla="*/ 0 w 22943"/>
              <a:gd name="connsiteY6" fmla="*/ 13527 h 13547"/>
              <a:gd name="connsiteX7" fmla="*/ 16 w 22943"/>
              <a:gd name="connsiteY7" fmla="*/ 4068 h 13547"/>
              <a:gd name="connsiteX0" fmla="*/ 16 w 22943"/>
              <a:gd name="connsiteY0" fmla="*/ 4068 h 13547"/>
              <a:gd name="connsiteX1" fmla="*/ 5965 w 22943"/>
              <a:gd name="connsiteY1" fmla="*/ 2 h 13547"/>
              <a:gd name="connsiteX2" fmla="*/ 12010 w 22943"/>
              <a:gd name="connsiteY2" fmla="*/ 3546 h 13547"/>
              <a:gd name="connsiteX3" fmla="*/ 17027 w 22943"/>
              <a:gd name="connsiteY3" fmla="*/ 2130 h 13547"/>
              <a:gd name="connsiteX4" fmla="*/ 22876 w 22943"/>
              <a:gd name="connsiteY4" fmla="*/ 5361 h 13547"/>
              <a:gd name="connsiteX5" fmla="*/ 22943 w 22943"/>
              <a:gd name="connsiteY5" fmla="*/ 13547 h 13547"/>
              <a:gd name="connsiteX6" fmla="*/ 0 w 22943"/>
              <a:gd name="connsiteY6" fmla="*/ 13527 h 13547"/>
              <a:gd name="connsiteX7" fmla="*/ 16 w 22943"/>
              <a:gd name="connsiteY7" fmla="*/ 4068 h 13547"/>
              <a:gd name="connsiteX0" fmla="*/ 16 w 22943"/>
              <a:gd name="connsiteY0" fmla="*/ 4068 h 13547"/>
              <a:gd name="connsiteX1" fmla="*/ 5965 w 22943"/>
              <a:gd name="connsiteY1" fmla="*/ 2 h 13547"/>
              <a:gd name="connsiteX2" fmla="*/ 11503 w 22943"/>
              <a:gd name="connsiteY2" fmla="*/ 3609 h 13547"/>
              <a:gd name="connsiteX3" fmla="*/ 17027 w 22943"/>
              <a:gd name="connsiteY3" fmla="*/ 2130 h 13547"/>
              <a:gd name="connsiteX4" fmla="*/ 22876 w 22943"/>
              <a:gd name="connsiteY4" fmla="*/ 5361 h 13547"/>
              <a:gd name="connsiteX5" fmla="*/ 22943 w 22943"/>
              <a:gd name="connsiteY5" fmla="*/ 13547 h 13547"/>
              <a:gd name="connsiteX6" fmla="*/ 0 w 22943"/>
              <a:gd name="connsiteY6" fmla="*/ 13527 h 13547"/>
              <a:gd name="connsiteX7" fmla="*/ 16 w 22943"/>
              <a:gd name="connsiteY7" fmla="*/ 4068 h 13547"/>
              <a:gd name="connsiteX0" fmla="*/ 1 w 23000"/>
              <a:gd name="connsiteY0" fmla="*/ 4091 h 13547"/>
              <a:gd name="connsiteX1" fmla="*/ 6022 w 23000"/>
              <a:gd name="connsiteY1" fmla="*/ 2 h 13547"/>
              <a:gd name="connsiteX2" fmla="*/ 11560 w 23000"/>
              <a:gd name="connsiteY2" fmla="*/ 3609 h 13547"/>
              <a:gd name="connsiteX3" fmla="*/ 17084 w 23000"/>
              <a:gd name="connsiteY3" fmla="*/ 2130 h 13547"/>
              <a:gd name="connsiteX4" fmla="*/ 22933 w 23000"/>
              <a:gd name="connsiteY4" fmla="*/ 5361 h 13547"/>
              <a:gd name="connsiteX5" fmla="*/ 23000 w 23000"/>
              <a:gd name="connsiteY5" fmla="*/ 13547 h 13547"/>
              <a:gd name="connsiteX6" fmla="*/ 57 w 23000"/>
              <a:gd name="connsiteY6" fmla="*/ 13527 h 13547"/>
              <a:gd name="connsiteX7" fmla="*/ 1 w 23000"/>
              <a:gd name="connsiteY7" fmla="*/ 4091 h 13547"/>
              <a:gd name="connsiteX0" fmla="*/ 1 w 23023"/>
              <a:gd name="connsiteY0" fmla="*/ 4091 h 13547"/>
              <a:gd name="connsiteX1" fmla="*/ 6022 w 23023"/>
              <a:gd name="connsiteY1" fmla="*/ 2 h 13547"/>
              <a:gd name="connsiteX2" fmla="*/ 11560 w 23023"/>
              <a:gd name="connsiteY2" fmla="*/ 3609 h 13547"/>
              <a:gd name="connsiteX3" fmla="*/ 17084 w 23023"/>
              <a:gd name="connsiteY3" fmla="*/ 2130 h 13547"/>
              <a:gd name="connsiteX4" fmla="*/ 23023 w 23023"/>
              <a:gd name="connsiteY4" fmla="*/ 5384 h 13547"/>
              <a:gd name="connsiteX5" fmla="*/ 23000 w 23023"/>
              <a:gd name="connsiteY5" fmla="*/ 13547 h 13547"/>
              <a:gd name="connsiteX6" fmla="*/ 57 w 23023"/>
              <a:gd name="connsiteY6" fmla="*/ 13527 h 13547"/>
              <a:gd name="connsiteX7" fmla="*/ 1 w 23023"/>
              <a:gd name="connsiteY7" fmla="*/ 4091 h 13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23" h="13547">
                <a:moveTo>
                  <a:pt x="1" y="4091"/>
                </a:moveTo>
                <a:cubicBezTo>
                  <a:pt x="3732" y="2457"/>
                  <a:pt x="4096" y="82"/>
                  <a:pt x="6022" y="2"/>
                </a:cubicBezTo>
                <a:cubicBezTo>
                  <a:pt x="7948" y="-78"/>
                  <a:pt x="9716" y="3254"/>
                  <a:pt x="11560" y="3609"/>
                </a:cubicBezTo>
                <a:cubicBezTo>
                  <a:pt x="13404" y="3964"/>
                  <a:pt x="15174" y="1834"/>
                  <a:pt x="17084" y="2130"/>
                </a:cubicBezTo>
                <a:cubicBezTo>
                  <a:pt x="18995" y="2426"/>
                  <a:pt x="19583" y="4618"/>
                  <a:pt x="23023" y="5384"/>
                </a:cubicBezTo>
                <a:cubicBezTo>
                  <a:pt x="23029" y="8724"/>
                  <a:pt x="22994" y="10207"/>
                  <a:pt x="23000" y="13547"/>
                </a:cubicBezTo>
                <a:lnTo>
                  <a:pt x="57" y="13527"/>
                </a:lnTo>
                <a:cubicBezTo>
                  <a:pt x="68" y="9047"/>
                  <a:pt x="-10" y="8571"/>
                  <a:pt x="1" y="4091"/>
                </a:cubicBezTo>
                <a:close/>
              </a:path>
            </a:pathLst>
          </a:custGeom>
          <a:solidFill>
            <a:schemeClr val="bg2"/>
          </a:solidFill>
        </p:spPr>
        <p:txBody>
          <a:bodyPr anchor="ctr"/>
          <a:lstStyle>
            <a:lvl1pPr marL="0" indent="0" algn="ctr">
              <a:buNone/>
              <a:defRPr b="1" i="0">
                <a:latin typeface="Aktiv Grotesk Trial" panose="020B0504020202020204" pitchFamily="34" charset="0"/>
              </a:defRPr>
            </a:lvl1pPr>
          </a:lstStyle>
          <a:p>
            <a:r>
              <a:rPr lang="en-CH" dirty="0"/>
              <a:t>Click here to add image</a:t>
            </a:r>
          </a:p>
        </p:txBody>
      </p:sp>
      <p:sp>
        <p:nvSpPr>
          <p:cNvPr id="12" name="Text Placeholder 3">
            <a:extLst>
              <a:ext uri="{FF2B5EF4-FFF2-40B4-BE49-F238E27FC236}">
                <a16:creationId xmlns:a16="http://schemas.microsoft.com/office/drawing/2014/main" id="{EBAE2571-449E-5E4D-8C59-DEF9135C57D3}"/>
              </a:ext>
            </a:extLst>
          </p:cNvPr>
          <p:cNvSpPr>
            <a:spLocks noGrp="1"/>
          </p:cNvSpPr>
          <p:nvPr>
            <p:ph type="body" sz="quarter" idx="16" hasCustomPrompt="1"/>
          </p:nvPr>
        </p:nvSpPr>
        <p:spPr>
          <a:xfrm>
            <a:off x="4913709" y="5436627"/>
            <a:ext cx="7278291" cy="1014314"/>
          </a:xfrm>
          <a:prstGeom prst="rect">
            <a:avLst/>
          </a:prstGeom>
          <a:gradFill>
            <a:gsLst>
              <a:gs pos="0">
                <a:srgbClr val="FFFFFF">
                  <a:alpha val="0"/>
                </a:srgbClr>
              </a:gs>
              <a:gs pos="100000">
                <a:schemeClr val="bg1"/>
              </a:gs>
              <a:gs pos="33000">
                <a:srgbClr val="FFFFFF"/>
              </a:gs>
            </a:gsLst>
            <a:lin ang="0" scaled="0"/>
          </a:gradFill>
        </p:spPr>
        <p:txBody>
          <a:bodyPr lIns="0" tIns="144000" rIns="180000" bIns="0" anchor="ctr"/>
          <a:lstStyle>
            <a:lvl1pPr marL="0" indent="0" algn="r">
              <a:buFontTx/>
              <a:buNone/>
              <a:defRPr b="1" i="0" cap="all" baseline="0">
                <a:solidFill>
                  <a:srgbClr val="212122"/>
                </a:solidFill>
                <a:latin typeface="Aktiv Grotesk Trial" panose="020B0504020202020204" pitchFamily="34" charset="0"/>
              </a:defRPr>
            </a:lvl1pPr>
            <a:lvl2pPr marL="457200" indent="0">
              <a:buFontTx/>
              <a:buNone/>
              <a:defRPr b="1" i="0">
                <a:latin typeface="Aktiv Grotesk Trial" panose="020B0504020202020204" pitchFamily="34" charset="0"/>
              </a:defRPr>
            </a:lvl2pPr>
            <a:lvl3pPr marL="914400" indent="0">
              <a:buFontTx/>
              <a:buNone/>
              <a:defRPr b="1" i="0">
                <a:latin typeface="Aktiv Grotesk Trial" panose="020B0504020202020204" pitchFamily="34" charset="0"/>
              </a:defRPr>
            </a:lvl3pPr>
            <a:lvl4pPr marL="1371600" indent="0">
              <a:buFontTx/>
              <a:buNone/>
              <a:defRPr b="1" i="0">
                <a:latin typeface="Aktiv Grotesk Trial" panose="020B0504020202020204" pitchFamily="34" charset="0"/>
              </a:defRPr>
            </a:lvl4pPr>
            <a:lvl5pPr marL="1828800" indent="0">
              <a:buFontTx/>
              <a:buNone/>
              <a:defRPr b="1" i="0">
                <a:latin typeface="Aktiv Grotesk Trial" panose="020B0504020202020204" pitchFamily="34" charset="0"/>
              </a:defRPr>
            </a:lvl5pPr>
          </a:lstStyle>
          <a:p>
            <a:pPr lvl="0"/>
            <a:r>
              <a:rPr lang="en-GB" dirty="0"/>
              <a:t> </a:t>
            </a:r>
            <a:endParaRPr lang="en-CH" dirty="0"/>
          </a:p>
        </p:txBody>
      </p:sp>
      <p:pic>
        <p:nvPicPr>
          <p:cNvPr id="3" name="Picture 2">
            <a:extLst>
              <a:ext uri="{FF2B5EF4-FFF2-40B4-BE49-F238E27FC236}">
                <a16:creationId xmlns:a16="http://schemas.microsoft.com/office/drawing/2014/main" id="{528120AB-0270-ED43-B145-F01801A7E4D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552384" y="332656"/>
            <a:ext cx="2400267" cy="720080"/>
          </a:xfrm>
          <a:prstGeom prst="rect">
            <a:avLst/>
          </a:prstGeom>
          <a:noFill/>
        </p:spPr>
      </p:pic>
      <p:sp>
        <p:nvSpPr>
          <p:cNvPr id="4" name="Freeform 3">
            <a:extLst>
              <a:ext uri="{FF2B5EF4-FFF2-40B4-BE49-F238E27FC236}">
                <a16:creationId xmlns:a16="http://schemas.microsoft.com/office/drawing/2014/main" id="{5AB6A7DF-FCC5-484D-8BC7-02882991C36C}"/>
              </a:ext>
            </a:extLst>
          </p:cNvPr>
          <p:cNvSpPr/>
          <p:nvPr userDrawn="1"/>
        </p:nvSpPr>
        <p:spPr>
          <a:xfrm flipH="1">
            <a:off x="-274842" y="1032222"/>
            <a:ext cx="12602731" cy="2289901"/>
          </a:xfrm>
          <a:custGeom>
            <a:avLst/>
            <a:gdLst>
              <a:gd name="connsiteX0" fmla="*/ 1371600 w 1371600"/>
              <a:gd name="connsiteY0" fmla="*/ 0 h 7289800"/>
              <a:gd name="connsiteX1" fmla="*/ 38100 w 1371600"/>
              <a:gd name="connsiteY1" fmla="*/ 1612900 h 7289800"/>
              <a:gd name="connsiteX2" fmla="*/ 495300 w 1371600"/>
              <a:gd name="connsiteY2" fmla="*/ 3835400 h 7289800"/>
              <a:gd name="connsiteX3" fmla="*/ 736600 w 1371600"/>
              <a:gd name="connsiteY3" fmla="*/ 4876800 h 7289800"/>
              <a:gd name="connsiteX4" fmla="*/ 0 w 1371600"/>
              <a:gd name="connsiteY4" fmla="*/ 7289800 h 7289800"/>
              <a:gd name="connsiteX0" fmla="*/ 1421538 w 1421538"/>
              <a:gd name="connsiteY0" fmla="*/ 0 h 7289800"/>
              <a:gd name="connsiteX1" fmla="*/ 88038 w 1421538"/>
              <a:gd name="connsiteY1" fmla="*/ 1612900 h 7289800"/>
              <a:gd name="connsiteX2" fmla="*/ 198874 w 1421538"/>
              <a:gd name="connsiteY2" fmla="*/ 3100766 h 7289800"/>
              <a:gd name="connsiteX3" fmla="*/ 786538 w 1421538"/>
              <a:gd name="connsiteY3" fmla="*/ 4876800 h 7289800"/>
              <a:gd name="connsiteX4" fmla="*/ 49938 w 1421538"/>
              <a:gd name="connsiteY4" fmla="*/ 7289800 h 7289800"/>
              <a:gd name="connsiteX0" fmla="*/ 1371600 w 1371600"/>
              <a:gd name="connsiteY0" fmla="*/ 0 h 7289800"/>
              <a:gd name="connsiteX1" fmla="*/ 38100 w 1371600"/>
              <a:gd name="connsiteY1" fmla="*/ 1612900 h 7289800"/>
              <a:gd name="connsiteX2" fmla="*/ 736600 w 1371600"/>
              <a:gd name="connsiteY2" fmla="*/ 4876800 h 7289800"/>
              <a:gd name="connsiteX3" fmla="*/ 0 w 1371600"/>
              <a:gd name="connsiteY3" fmla="*/ 7289800 h 7289800"/>
              <a:gd name="connsiteX0" fmla="*/ 1371600 w 1371600"/>
              <a:gd name="connsiteY0" fmla="*/ 0 h 7289800"/>
              <a:gd name="connsiteX1" fmla="*/ 38100 w 1371600"/>
              <a:gd name="connsiteY1" fmla="*/ 1612900 h 7289800"/>
              <a:gd name="connsiteX2" fmla="*/ 715818 w 1371600"/>
              <a:gd name="connsiteY2" fmla="*/ 4280778 h 7289800"/>
              <a:gd name="connsiteX3" fmla="*/ 0 w 1371600"/>
              <a:gd name="connsiteY3" fmla="*/ 7289800 h 7289800"/>
              <a:gd name="connsiteX0" fmla="*/ 1450779 w 1450779"/>
              <a:gd name="connsiteY0" fmla="*/ 0 h 7289800"/>
              <a:gd name="connsiteX1" fmla="*/ 117279 w 1450779"/>
              <a:gd name="connsiteY1" fmla="*/ 1612900 h 7289800"/>
              <a:gd name="connsiteX2" fmla="*/ 794997 w 1450779"/>
              <a:gd name="connsiteY2" fmla="*/ 4280778 h 7289800"/>
              <a:gd name="connsiteX3" fmla="*/ 79179 w 1450779"/>
              <a:gd name="connsiteY3" fmla="*/ 7289800 h 7289800"/>
              <a:gd name="connsiteX0" fmla="*/ 1371600 w 1371600"/>
              <a:gd name="connsiteY0" fmla="*/ 0 h 7289800"/>
              <a:gd name="connsiteX1" fmla="*/ 232064 w 1371600"/>
              <a:gd name="connsiteY1" fmla="*/ 1536665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3885740 h 7289800"/>
              <a:gd name="connsiteX3" fmla="*/ 0 w 1371600"/>
              <a:gd name="connsiteY3" fmla="*/ 7289800 h 7289800"/>
              <a:gd name="connsiteX0" fmla="*/ 1385004 w 1385004"/>
              <a:gd name="connsiteY0" fmla="*/ 0 h 7289800"/>
              <a:gd name="connsiteX1" fmla="*/ 9940 w 1385004"/>
              <a:gd name="connsiteY1" fmla="*/ 1709928 h 7289800"/>
              <a:gd name="connsiteX2" fmla="*/ 729222 w 1385004"/>
              <a:gd name="connsiteY2" fmla="*/ 3885740 h 7289800"/>
              <a:gd name="connsiteX3" fmla="*/ 13404 w 1385004"/>
              <a:gd name="connsiteY3" fmla="*/ 7289800 h 7289800"/>
              <a:gd name="connsiteX0" fmla="*/ 1460548 w 1460548"/>
              <a:gd name="connsiteY0" fmla="*/ 0 h 7289800"/>
              <a:gd name="connsiteX1" fmla="*/ 9284 w 1460548"/>
              <a:gd name="connsiteY1" fmla="*/ 1848538 h 7289800"/>
              <a:gd name="connsiteX2" fmla="*/ 804766 w 1460548"/>
              <a:gd name="connsiteY2" fmla="*/ 3885740 h 7289800"/>
              <a:gd name="connsiteX3" fmla="*/ 88948 w 1460548"/>
              <a:gd name="connsiteY3" fmla="*/ 7289800 h 7289800"/>
              <a:gd name="connsiteX0" fmla="*/ 1461301 w 1461301"/>
              <a:gd name="connsiteY0" fmla="*/ 0 h 7289800"/>
              <a:gd name="connsiteX1" fmla="*/ 10037 w 1461301"/>
              <a:gd name="connsiteY1" fmla="*/ 1848538 h 7289800"/>
              <a:gd name="connsiteX2" fmla="*/ 784737 w 1461301"/>
              <a:gd name="connsiteY2" fmla="*/ 4045142 h 7289800"/>
              <a:gd name="connsiteX3" fmla="*/ 89701 w 1461301"/>
              <a:gd name="connsiteY3" fmla="*/ 7289800 h 7289800"/>
              <a:gd name="connsiteX0" fmla="*/ 1462774 w 1462774"/>
              <a:gd name="connsiteY0" fmla="*/ 0 h 7289800"/>
              <a:gd name="connsiteX1" fmla="*/ 11510 w 1462774"/>
              <a:gd name="connsiteY1" fmla="*/ 1848538 h 7289800"/>
              <a:gd name="connsiteX2" fmla="*/ 786210 w 1462774"/>
              <a:gd name="connsiteY2" fmla="*/ 4045142 h 7289800"/>
              <a:gd name="connsiteX3" fmla="*/ 91174 w 1462774"/>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598054 w 1371600"/>
              <a:gd name="connsiteY2" fmla="*/ 375406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688109 w 1371600"/>
              <a:gd name="connsiteY2" fmla="*/ 4370876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757382 w 1371600"/>
              <a:gd name="connsiteY2" fmla="*/ 4363946 h 7289800"/>
              <a:gd name="connsiteX3" fmla="*/ 0 w 1371600"/>
              <a:gd name="connsiteY3" fmla="*/ 7289800 h 7289800"/>
              <a:gd name="connsiteX0" fmla="*/ 1371600 w 1371600"/>
              <a:gd name="connsiteY0" fmla="*/ 0 h 7289800"/>
              <a:gd name="connsiteX1" fmla="*/ 218209 w 1371600"/>
              <a:gd name="connsiteY1" fmla="*/ 1841608 h 7289800"/>
              <a:gd name="connsiteX2" fmla="*/ 757382 w 1371600"/>
              <a:gd name="connsiteY2" fmla="*/ 4363946 h 7289800"/>
              <a:gd name="connsiteX3" fmla="*/ 0 w 1371600"/>
              <a:gd name="connsiteY3" fmla="*/ 7289800 h 7289800"/>
              <a:gd name="connsiteX0" fmla="*/ 1371600 w 1371600"/>
              <a:gd name="connsiteY0" fmla="*/ 0 h 7289800"/>
              <a:gd name="connsiteX1" fmla="*/ 72736 w 1371600"/>
              <a:gd name="connsiteY1" fmla="*/ 2278231 h 7289800"/>
              <a:gd name="connsiteX2" fmla="*/ 757382 w 1371600"/>
              <a:gd name="connsiteY2" fmla="*/ 4363946 h 7289800"/>
              <a:gd name="connsiteX3" fmla="*/ 0 w 1371600"/>
              <a:gd name="connsiteY3" fmla="*/ 7289800 h 7289800"/>
              <a:gd name="connsiteX0" fmla="*/ 1371600 w 1371600"/>
              <a:gd name="connsiteY0" fmla="*/ 0 h 7289800"/>
              <a:gd name="connsiteX1" fmla="*/ 93518 w 1371600"/>
              <a:gd name="connsiteY1" fmla="*/ 2201996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470031 w 1371600"/>
              <a:gd name="connsiteY1" fmla="*/ 2167343 h 7289800"/>
              <a:gd name="connsiteX2" fmla="*/ 757382 w 1371600"/>
              <a:gd name="connsiteY2" fmla="*/ 4363946 h 7289800"/>
              <a:gd name="connsiteX3" fmla="*/ 0 w 1371600"/>
              <a:gd name="connsiteY3" fmla="*/ 7289800 h 7289800"/>
              <a:gd name="connsiteX0" fmla="*/ 1258500 w 1258500"/>
              <a:gd name="connsiteY0" fmla="*/ 0 h 7539298"/>
              <a:gd name="connsiteX1" fmla="*/ 470031 w 1258500"/>
              <a:gd name="connsiteY1" fmla="*/ 2416841 h 7539298"/>
              <a:gd name="connsiteX2" fmla="*/ 757382 w 1258500"/>
              <a:gd name="connsiteY2" fmla="*/ 4613444 h 7539298"/>
              <a:gd name="connsiteX3" fmla="*/ 0 w 1258500"/>
              <a:gd name="connsiteY3" fmla="*/ 7539298 h 7539298"/>
              <a:gd name="connsiteX0" fmla="*/ 1701207 w 1701207"/>
              <a:gd name="connsiteY0" fmla="*/ 0 h 7539298"/>
              <a:gd name="connsiteX1" fmla="*/ 912738 w 1701207"/>
              <a:gd name="connsiteY1" fmla="*/ 2416841 h 7539298"/>
              <a:gd name="connsiteX2" fmla="*/ 6257 w 1701207"/>
              <a:gd name="connsiteY2" fmla="*/ 5223329 h 7539298"/>
              <a:gd name="connsiteX3" fmla="*/ 442707 w 1701207"/>
              <a:gd name="connsiteY3" fmla="*/ 7539298 h 7539298"/>
              <a:gd name="connsiteX0" fmla="*/ 2046752 w 2046752"/>
              <a:gd name="connsiteY0" fmla="*/ 0 h 7539298"/>
              <a:gd name="connsiteX1" fmla="*/ 1258283 w 2046752"/>
              <a:gd name="connsiteY1" fmla="*/ 2416841 h 7539298"/>
              <a:gd name="connsiteX2" fmla="*/ 351802 w 2046752"/>
              <a:gd name="connsiteY2" fmla="*/ 5223329 h 7539298"/>
              <a:gd name="connsiteX3" fmla="*/ 788252 w 2046752"/>
              <a:gd name="connsiteY3" fmla="*/ 7539298 h 7539298"/>
              <a:gd name="connsiteX0" fmla="*/ 3011548 w 3011548"/>
              <a:gd name="connsiteY0" fmla="*/ 0 h 7629395"/>
              <a:gd name="connsiteX1" fmla="*/ 2223079 w 3011548"/>
              <a:gd name="connsiteY1" fmla="*/ 2416841 h 7629395"/>
              <a:gd name="connsiteX2" fmla="*/ 1316598 w 3011548"/>
              <a:gd name="connsiteY2" fmla="*/ 5223329 h 7629395"/>
              <a:gd name="connsiteX3" fmla="*/ 0 w 3011548"/>
              <a:gd name="connsiteY3" fmla="*/ 7629395 h 7629395"/>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7359610 w 7359610"/>
              <a:gd name="connsiteY0" fmla="*/ 822814 h 5153290"/>
              <a:gd name="connsiteX1" fmla="*/ 2499545 w 7359610"/>
              <a:gd name="connsiteY1" fmla="*/ 37762 h 5153290"/>
              <a:gd name="connsiteX2" fmla="*/ 1366864 w 7359610"/>
              <a:gd name="connsiteY2" fmla="*/ 2747223 h 5153290"/>
              <a:gd name="connsiteX3" fmla="*/ 0 w 7359610"/>
              <a:gd name="connsiteY3" fmla="*/ 5153290 h 5153290"/>
              <a:gd name="connsiteX0" fmla="*/ 7359610 w 7359610"/>
              <a:gd name="connsiteY0" fmla="*/ 879811 h 5210287"/>
              <a:gd name="connsiteX1" fmla="*/ 2499545 w 7359610"/>
              <a:gd name="connsiteY1" fmla="*/ 94759 h 5210287"/>
              <a:gd name="connsiteX2" fmla="*/ 1366864 w 7359610"/>
              <a:gd name="connsiteY2" fmla="*/ 2804220 h 5210287"/>
              <a:gd name="connsiteX3" fmla="*/ 0 w 7359610"/>
              <a:gd name="connsiteY3" fmla="*/ 5210287 h 5210287"/>
              <a:gd name="connsiteX0" fmla="*/ 7359610 w 7359610"/>
              <a:gd name="connsiteY0" fmla="*/ 1624011 h 5954487"/>
              <a:gd name="connsiteX1" fmla="*/ 4090484 w 7359610"/>
              <a:gd name="connsiteY1" fmla="*/ 48882 h 5954487"/>
              <a:gd name="connsiteX2" fmla="*/ 1366864 w 7359610"/>
              <a:gd name="connsiteY2" fmla="*/ 3548420 h 5954487"/>
              <a:gd name="connsiteX3" fmla="*/ 0 w 7359610"/>
              <a:gd name="connsiteY3" fmla="*/ 5954487 h 5954487"/>
              <a:gd name="connsiteX0" fmla="*/ 7615969 w 7615969"/>
              <a:gd name="connsiteY0" fmla="*/ 2184204 h 5924200"/>
              <a:gd name="connsiteX1" fmla="*/ 4090484 w 7615969"/>
              <a:gd name="connsiteY1" fmla="*/ 18595 h 5924200"/>
              <a:gd name="connsiteX2" fmla="*/ 1366864 w 7615969"/>
              <a:gd name="connsiteY2" fmla="*/ 3518133 h 5924200"/>
              <a:gd name="connsiteX3" fmla="*/ 0 w 7615969"/>
              <a:gd name="connsiteY3" fmla="*/ 5924200 h 5924200"/>
              <a:gd name="connsiteX0" fmla="*/ 7615969 w 7615969"/>
              <a:gd name="connsiteY0" fmla="*/ 1830617 h 5570613"/>
              <a:gd name="connsiteX1" fmla="*/ 4505184 w 7615969"/>
              <a:gd name="connsiteY1" fmla="*/ 22622 h 5570613"/>
              <a:gd name="connsiteX2" fmla="*/ 1366864 w 7615969"/>
              <a:gd name="connsiteY2" fmla="*/ 3164546 h 5570613"/>
              <a:gd name="connsiteX3" fmla="*/ 0 w 7615969"/>
              <a:gd name="connsiteY3" fmla="*/ 5570613 h 5570613"/>
              <a:gd name="connsiteX0" fmla="*/ 7615969 w 7615969"/>
              <a:gd name="connsiteY0" fmla="*/ 1808277 h 5548273"/>
              <a:gd name="connsiteX1" fmla="*/ 4505184 w 7615969"/>
              <a:gd name="connsiteY1" fmla="*/ 282 h 5548273"/>
              <a:gd name="connsiteX2" fmla="*/ 1826803 w 7615969"/>
              <a:gd name="connsiteY2" fmla="*/ 1703433 h 5548273"/>
              <a:gd name="connsiteX3" fmla="*/ 0 w 7615969"/>
              <a:gd name="connsiteY3" fmla="*/ 5548273 h 5548273"/>
              <a:gd name="connsiteX0" fmla="*/ 11295485 w 11295485"/>
              <a:gd name="connsiteY0" fmla="*/ 1808277 h 2296480"/>
              <a:gd name="connsiteX1" fmla="*/ 8184700 w 11295485"/>
              <a:gd name="connsiteY1" fmla="*/ 282 h 2296480"/>
              <a:gd name="connsiteX2" fmla="*/ 5506319 w 11295485"/>
              <a:gd name="connsiteY2" fmla="*/ 1703433 h 2296480"/>
              <a:gd name="connsiteX3" fmla="*/ 0 w 11295485"/>
              <a:gd name="connsiteY3" fmla="*/ 2296480 h 2296480"/>
              <a:gd name="connsiteX0" fmla="*/ 11295485 w 11295485"/>
              <a:gd name="connsiteY0" fmla="*/ 1808163 h 2296366"/>
              <a:gd name="connsiteX1" fmla="*/ 8184700 w 11295485"/>
              <a:gd name="connsiteY1" fmla="*/ 168 h 2296366"/>
              <a:gd name="connsiteX2" fmla="*/ 5506319 w 11295485"/>
              <a:gd name="connsiteY2" fmla="*/ 1703319 h 2296366"/>
              <a:gd name="connsiteX3" fmla="*/ 2706962 w 11295485"/>
              <a:gd name="connsiteY3" fmla="*/ 2191220 h 2296366"/>
              <a:gd name="connsiteX4" fmla="*/ 0 w 11295485"/>
              <a:gd name="connsiteY4" fmla="*/ 2296366 h 2296366"/>
              <a:gd name="connsiteX0" fmla="*/ 11295485 w 11295485"/>
              <a:gd name="connsiteY0" fmla="*/ 1808163 h 2296366"/>
              <a:gd name="connsiteX1" fmla="*/ 8184700 w 11295485"/>
              <a:gd name="connsiteY1" fmla="*/ 168 h 2296366"/>
              <a:gd name="connsiteX2" fmla="*/ 5506319 w 11295485"/>
              <a:gd name="connsiteY2" fmla="*/ 1703319 h 2296366"/>
              <a:gd name="connsiteX3" fmla="*/ 3031182 w 11295485"/>
              <a:gd name="connsiteY3" fmla="*/ 993628 h 2296366"/>
              <a:gd name="connsiteX4" fmla="*/ 0 w 11295485"/>
              <a:gd name="connsiteY4" fmla="*/ 2296366 h 2296366"/>
              <a:gd name="connsiteX0" fmla="*/ 11295485 w 11295485"/>
              <a:gd name="connsiteY0" fmla="*/ 1811224 h 2299427"/>
              <a:gd name="connsiteX1" fmla="*/ 8184700 w 11295485"/>
              <a:gd name="connsiteY1" fmla="*/ 3229 h 2299427"/>
              <a:gd name="connsiteX2" fmla="*/ 5936098 w 11295485"/>
              <a:gd name="connsiteY2" fmla="*/ 1390349 h 2299427"/>
              <a:gd name="connsiteX3" fmla="*/ 3031182 w 11295485"/>
              <a:gd name="connsiteY3" fmla="*/ 996689 h 2299427"/>
              <a:gd name="connsiteX4" fmla="*/ 0 w 11295485"/>
              <a:gd name="connsiteY4" fmla="*/ 2299427 h 2299427"/>
              <a:gd name="connsiteX0" fmla="*/ 11295485 w 11295485"/>
              <a:gd name="connsiteY0" fmla="*/ 1802933 h 2291136"/>
              <a:gd name="connsiteX1" fmla="*/ 8441059 w 11295485"/>
              <a:gd name="connsiteY1" fmla="*/ 3253 h 2291136"/>
              <a:gd name="connsiteX2" fmla="*/ 5936098 w 11295485"/>
              <a:gd name="connsiteY2" fmla="*/ 1382058 h 2291136"/>
              <a:gd name="connsiteX3" fmla="*/ 3031182 w 11295485"/>
              <a:gd name="connsiteY3" fmla="*/ 988398 h 2291136"/>
              <a:gd name="connsiteX4" fmla="*/ 0 w 11295485"/>
              <a:gd name="connsiteY4" fmla="*/ 2291136 h 2291136"/>
              <a:gd name="connsiteX0" fmla="*/ 11295485 w 11295485"/>
              <a:gd name="connsiteY0" fmla="*/ 1802650 h 2290853"/>
              <a:gd name="connsiteX1" fmla="*/ 8441059 w 11295485"/>
              <a:gd name="connsiteY1" fmla="*/ 2970 h 2290853"/>
              <a:gd name="connsiteX2" fmla="*/ 5634499 w 11295485"/>
              <a:gd name="connsiteY2" fmla="*/ 1398408 h 2290853"/>
              <a:gd name="connsiteX3" fmla="*/ 3031182 w 11295485"/>
              <a:gd name="connsiteY3" fmla="*/ 988115 h 2290853"/>
              <a:gd name="connsiteX4" fmla="*/ 0 w 11295485"/>
              <a:gd name="connsiteY4" fmla="*/ 2290853 h 2290853"/>
              <a:gd name="connsiteX0" fmla="*/ 11431205 w 11431205"/>
              <a:gd name="connsiteY0" fmla="*/ 1811083 h 2290969"/>
              <a:gd name="connsiteX1" fmla="*/ 8441059 w 11431205"/>
              <a:gd name="connsiteY1" fmla="*/ 3086 h 2290969"/>
              <a:gd name="connsiteX2" fmla="*/ 5634499 w 11431205"/>
              <a:gd name="connsiteY2" fmla="*/ 1398524 h 2290969"/>
              <a:gd name="connsiteX3" fmla="*/ 3031182 w 11431205"/>
              <a:gd name="connsiteY3" fmla="*/ 988231 h 2290969"/>
              <a:gd name="connsiteX4" fmla="*/ 0 w 11431205"/>
              <a:gd name="connsiteY4" fmla="*/ 2290969 h 2290969"/>
              <a:gd name="connsiteX0" fmla="*/ 11431205 w 11431205"/>
              <a:gd name="connsiteY0" fmla="*/ 1811083 h 2290969"/>
              <a:gd name="connsiteX1" fmla="*/ 8441059 w 11431205"/>
              <a:gd name="connsiteY1" fmla="*/ 3086 h 2290969"/>
              <a:gd name="connsiteX2" fmla="*/ 5634499 w 11431205"/>
              <a:gd name="connsiteY2" fmla="*/ 1398524 h 2290969"/>
              <a:gd name="connsiteX3" fmla="*/ 3031182 w 11431205"/>
              <a:gd name="connsiteY3" fmla="*/ 988231 h 2290969"/>
              <a:gd name="connsiteX4" fmla="*/ 0 w 11431205"/>
              <a:gd name="connsiteY4" fmla="*/ 2290969 h 2290969"/>
              <a:gd name="connsiteX0" fmla="*/ 11431205 w 11431205"/>
              <a:gd name="connsiteY0" fmla="*/ 1811083 h 2290969"/>
              <a:gd name="connsiteX1" fmla="*/ 8441059 w 11431205"/>
              <a:gd name="connsiteY1" fmla="*/ 3086 h 2290969"/>
              <a:gd name="connsiteX2" fmla="*/ 5634499 w 11431205"/>
              <a:gd name="connsiteY2" fmla="*/ 1398524 h 2290969"/>
              <a:gd name="connsiteX3" fmla="*/ 3031182 w 11431205"/>
              <a:gd name="connsiteY3" fmla="*/ 988231 h 2290969"/>
              <a:gd name="connsiteX4" fmla="*/ 0 w 11431205"/>
              <a:gd name="connsiteY4" fmla="*/ 2290969 h 2290969"/>
              <a:gd name="connsiteX0" fmla="*/ 11431205 w 11431205"/>
              <a:gd name="connsiteY0" fmla="*/ 1811083 h 2290969"/>
              <a:gd name="connsiteX1" fmla="*/ 8441059 w 11431205"/>
              <a:gd name="connsiteY1" fmla="*/ 3086 h 2290969"/>
              <a:gd name="connsiteX2" fmla="*/ 5634499 w 11431205"/>
              <a:gd name="connsiteY2" fmla="*/ 1398524 h 2290969"/>
              <a:gd name="connsiteX3" fmla="*/ 3031182 w 11431205"/>
              <a:gd name="connsiteY3" fmla="*/ 988231 h 2290969"/>
              <a:gd name="connsiteX4" fmla="*/ 0 w 11431205"/>
              <a:gd name="connsiteY4" fmla="*/ 2290969 h 2290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1205" h="2290969">
                <a:moveTo>
                  <a:pt x="11431205" y="1811083"/>
                </a:moveTo>
                <a:cubicBezTo>
                  <a:pt x="9962892" y="1107257"/>
                  <a:pt x="9407177" y="71846"/>
                  <a:pt x="8441059" y="3086"/>
                </a:cubicBezTo>
                <a:cubicBezTo>
                  <a:pt x="7474941" y="-65674"/>
                  <a:pt x="6547455" y="1033349"/>
                  <a:pt x="5634499" y="1398524"/>
                </a:cubicBezTo>
                <a:cubicBezTo>
                  <a:pt x="4721543" y="1763699"/>
                  <a:pt x="3948902" y="889390"/>
                  <a:pt x="3031182" y="988231"/>
                </a:cubicBezTo>
                <a:cubicBezTo>
                  <a:pt x="2113462" y="1087072"/>
                  <a:pt x="1024199" y="2281762"/>
                  <a:pt x="0" y="2290969"/>
                </a:cubicBezTo>
              </a:path>
            </a:pathLst>
          </a:custGeom>
          <a:noFill/>
          <a:ln w="127000">
            <a:solidFill>
              <a:srgbClr val="D1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7" name="Text Placeholder 3">
            <a:extLst>
              <a:ext uri="{FF2B5EF4-FFF2-40B4-BE49-F238E27FC236}">
                <a16:creationId xmlns:a16="http://schemas.microsoft.com/office/drawing/2014/main" id="{DCFA402B-71F4-064E-B81A-80E03384EAB1}"/>
              </a:ext>
            </a:extLst>
          </p:cNvPr>
          <p:cNvSpPr>
            <a:spLocks noGrp="1"/>
          </p:cNvSpPr>
          <p:nvPr>
            <p:ph type="body" sz="quarter" idx="14" hasCustomPrompt="1"/>
          </p:nvPr>
        </p:nvSpPr>
        <p:spPr>
          <a:xfrm>
            <a:off x="4913709" y="5441219"/>
            <a:ext cx="7278291" cy="504861"/>
          </a:xfrm>
          <a:prstGeom prst="rect">
            <a:avLst/>
          </a:prstGeom>
          <a:noFill/>
        </p:spPr>
        <p:txBody>
          <a:bodyPr lIns="0" tIns="144000" rIns="180000" bIns="0" anchor="ctr"/>
          <a:lstStyle>
            <a:lvl1pPr marL="0" indent="0" algn="r">
              <a:buFontTx/>
              <a:buNone/>
              <a:defRPr b="1" i="0" cap="all" baseline="0">
                <a:solidFill>
                  <a:srgbClr val="212122"/>
                </a:solidFill>
                <a:latin typeface="Aktiv Grotesk Trial" panose="020B0504020202020204" pitchFamily="34" charset="0"/>
              </a:defRPr>
            </a:lvl1pPr>
            <a:lvl2pPr marL="457200" indent="0">
              <a:buFontTx/>
              <a:buNone/>
              <a:defRPr b="1" i="0">
                <a:latin typeface="Aktiv Grotesk Trial" panose="020B0504020202020204" pitchFamily="34" charset="0"/>
              </a:defRPr>
            </a:lvl2pPr>
            <a:lvl3pPr marL="914400" indent="0">
              <a:buFontTx/>
              <a:buNone/>
              <a:defRPr b="1" i="0">
                <a:latin typeface="Aktiv Grotesk Trial" panose="020B0504020202020204" pitchFamily="34" charset="0"/>
              </a:defRPr>
            </a:lvl3pPr>
            <a:lvl4pPr marL="1371600" indent="0">
              <a:buFontTx/>
              <a:buNone/>
              <a:defRPr b="1" i="0">
                <a:latin typeface="Aktiv Grotesk Trial" panose="020B0504020202020204" pitchFamily="34" charset="0"/>
              </a:defRPr>
            </a:lvl4pPr>
            <a:lvl5pPr marL="1828800" indent="0">
              <a:buFontTx/>
              <a:buNone/>
              <a:defRPr b="1" i="0">
                <a:latin typeface="Aktiv Grotesk Trial" panose="020B0504020202020204" pitchFamily="34" charset="0"/>
              </a:defRPr>
            </a:lvl5pPr>
          </a:lstStyle>
          <a:p>
            <a:pPr lvl="0"/>
            <a:r>
              <a:rPr lang="en-GB" dirty="0"/>
              <a:t>Here the project title</a:t>
            </a:r>
            <a:endParaRPr lang="en-CH" dirty="0"/>
          </a:p>
        </p:txBody>
      </p:sp>
      <p:sp>
        <p:nvSpPr>
          <p:cNvPr id="8" name="Text Placeholder 3">
            <a:extLst>
              <a:ext uri="{FF2B5EF4-FFF2-40B4-BE49-F238E27FC236}">
                <a16:creationId xmlns:a16="http://schemas.microsoft.com/office/drawing/2014/main" id="{F646A9A2-6627-CC43-B4C9-B64C6A8F20C1}"/>
              </a:ext>
            </a:extLst>
          </p:cNvPr>
          <p:cNvSpPr>
            <a:spLocks noGrp="1"/>
          </p:cNvSpPr>
          <p:nvPr>
            <p:ph type="body" sz="quarter" idx="15" hasCustomPrompt="1"/>
          </p:nvPr>
        </p:nvSpPr>
        <p:spPr>
          <a:xfrm>
            <a:off x="4913709" y="5946080"/>
            <a:ext cx="7278291" cy="504861"/>
          </a:xfrm>
          <a:prstGeom prst="rect">
            <a:avLst/>
          </a:prstGeom>
          <a:noFill/>
        </p:spPr>
        <p:txBody>
          <a:bodyPr lIns="0" tIns="0" rIns="180000" bIns="144000" anchor="ctr"/>
          <a:lstStyle>
            <a:lvl1pPr marL="0" indent="0" algn="r">
              <a:buFontTx/>
              <a:buNone/>
              <a:defRPr b="0" i="0" cap="none" baseline="0">
                <a:solidFill>
                  <a:srgbClr val="212122"/>
                </a:solidFill>
                <a:latin typeface="Aktiv Grotesk Trial Thin" panose="020B0403020202020204" pitchFamily="34" charset="77"/>
              </a:defRPr>
            </a:lvl1pPr>
            <a:lvl2pPr marL="457200" indent="0">
              <a:buFontTx/>
              <a:buNone/>
              <a:defRPr b="1" i="0">
                <a:latin typeface="Aktiv Grotesk Trial" panose="020B0504020202020204" pitchFamily="34" charset="0"/>
              </a:defRPr>
            </a:lvl2pPr>
            <a:lvl3pPr marL="914400" indent="0">
              <a:buFontTx/>
              <a:buNone/>
              <a:defRPr b="1" i="0">
                <a:latin typeface="Aktiv Grotesk Trial" panose="020B0504020202020204" pitchFamily="34" charset="0"/>
              </a:defRPr>
            </a:lvl3pPr>
            <a:lvl4pPr marL="1371600" indent="0">
              <a:buFontTx/>
              <a:buNone/>
              <a:defRPr b="1" i="0">
                <a:latin typeface="Aktiv Grotesk Trial" panose="020B0504020202020204" pitchFamily="34" charset="0"/>
              </a:defRPr>
            </a:lvl4pPr>
            <a:lvl5pPr marL="1828800" indent="0">
              <a:buFontTx/>
              <a:buNone/>
              <a:defRPr b="1" i="0">
                <a:latin typeface="Aktiv Grotesk Trial" panose="020B0504020202020204" pitchFamily="34" charset="0"/>
              </a:defRPr>
            </a:lvl5pPr>
          </a:lstStyle>
          <a:p>
            <a:pPr lvl="0"/>
            <a:r>
              <a:rPr lang="en-GB" dirty="0"/>
              <a:t>Here the project subtitle</a:t>
            </a:r>
            <a:endParaRPr lang="en-CH" dirty="0"/>
          </a:p>
        </p:txBody>
      </p:sp>
    </p:spTree>
    <p:extLst>
      <p:ext uri="{BB962C8B-B14F-4D97-AF65-F5344CB8AC3E}">
        <p14:creationId xmlns:p14="http://schemas.microsoft.com/office/powerpoint/2010/main" val="6432777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 Image 8">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0A37775-B862-1540-921F-BBA14151BFB8}"/>
              </a:ext>
            </a:extLst>
          </p:cNvPr>
          <p:cNvSpPr>
            <a:spLocks noGrp="1"/>
          </p:cNvSpPr>
          <p:nvPr>
            <p:ph type="pic" sz="quarter" idx="10" hasCustomPrompt="1"/>
          </p:nvPr>
        </p:nvSpPr>
        <p:spPr>
          <a:xfrm>
            <a:off x="4875939" y="-30005"/>
            <a:ext cx="7316064" cy="6960644"/>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1 w 6096001"/>
              <a:gd name="connsiteY0" fmla="*/ 0 h 6858000"/>
              <a:gd name="connsiteX1" fmla="*/ 6096001 w 6096001"/>
              <a:gd name="connsiteY1" fmla="*/ 0 h 6858000"/>
              <a:gd name="connsiteX2" fmla="*/ 6096001 w 6096001"/>
              <a:gd name="connsiteY2" fmla="*/ 6858000 h 6858000"/>
              <a:gd name="connsiteX3" fmla="*/ 1 w 6096001"/>
              <a:gd name="connsiteY3" fmla="*/ 6858000 h 6858000"/>
              <a:gd name="connsiteX4" fmla="*/ 0 w 6096001"/>
              <a:gd name="connsiteY4" fmla="*/ 1549399 h 6858000"/>
              <a:gd name="connsiteX5" fmla="*/ 1 w 6096001"/>
              <a:gd name="connsiteY5" fmla="*/ 0 h 6858000"/>
              <a:gd name="connsiteX0" fmla="*/ 460117 w 6556117"/>
              <a:gd name="connsiteY0" fmla="*/ 0 h 6858000"/>
              <a:gd name="connsiteX1" fmla="*/ 6556117 w 6556117"/>
              <a:gd name="connsiteY1" fmla="*/ 0 h 6858000"/>
              <a:gd name="connsiteX2" fmla="*/ 6556117 w 6556117"/>
              <a:gd name="connsiteY2" fmla="*/ 6858000 h 6858000"/>
              <a:gd name="connsiteX3" fmla="*/ 460117 w 6556117"/>
              <a:gd name="connsiteY3" fmla="*/ 6858000 h 6858000"/>
              <a:gd name="connsiteX4" fmla="*/ 434717 w 6556117"/>
              <a:gd name="connsiteY4" fmla="*/ 4038599 h 6858000"/>
              <a:gd name="connsiteX5" fmla="*/ 460116 w 6556117"/>
              <a:gd name="connsiteY5" fmla="*/ 1549399 h 6858000"/>
              <a:gd name="connsiteX6" fmla="*/ 460117 w 6556117"/>
              <a:gd name="connsiteY6" fmla="*/ 0 h 6858000"/>
              <a:gd name="connsiteX0" fmla="*/ 460117 w 6556117"/>
              <a:gd name="connsiteY0" fmla="*/ 0 h 6858000"/>
              <a:gd name="connsiteX1" fmla="*/ 6556117 w 6556117"/>
              <a:gd name="connsiteY1" fmla="*/ 0 h 6858000"/>
              <a:gd name="connsiteX2" fmla="*/ 6556117 w 6556117"/>
              <a:gd name="connsiteY2" fmla="*/ 6858000 h 6858000"/>
              <a:gd name="connsiteX3" fmla="*/ 460117 w 6556117"/>
              <a:gd name="connsiteY3" fmla="*/ 6858000 h 6858000"/>
              <a:gd name="connsiteX4" fmla="*/ 434717 w 6556117"/>
              <a:gd name="connsiteY4" fmla="*/ 4038599 h 6858000"/>
              <a:gd name="connsiteX5" fmla="*/ 1234816 w 6556117"/>
              <a:gd name="connsiteY5" fmla="*/ 2019299 h 6858000"/>
              <a:gd name="connsiteX6" fmla="*/ 460117 w 6556117"/>
              <a:gd name="connsiteY6" fmla="*/ 0 h 6858000"/>
              <a:gd name="connsiteX0" fmla="*/ 414264 w 6510264"/>
              <a:gd name="connsiteY0" fmla="*/ 0 h 6858000"/>
              <a:gd name="connsiteX1" fmla="*/ 6510264 w 6510264"/>
              <a:gd name="connsiteY1" fmla="*/ 0 h 6858000"/>
              <a:gd name="connsiteX2" fmla="*/ 6510264 w 6510264"/>
              <a:gd name="connsiteY2" fmla="*/ 6858000 h 6858000"/>
              <a:gd name="connsiteX3" fmla="*/ 414264 w 6510264"/>
              <a:gd name="connsiteY3" fmla="*/ 6858000 h 6858000"/>
              <a:gd name="connsiteX4" fmla="*/ 579364 w 6510264"/>
              <a:gd name="connsiteY4" fmla="*/ 4089399 h 6858000"/>
              <a:gd name="connsiteX5" fmla="*/ 1188963 w 6510264"/>
              <a:gd name="connsiteY5" fmla="*/ 2019299 h 6858000"/>
              <a:gd name="connsiteX6" fmla="*/ 414264 w 6510264"/>
              <a:gd name="connsiteY6" fmla="*/ 0 h 6858000"/>
              <a:gd name="connsiteX0" fmla="*/ 572892 w 6668892"/>
              <a:gd name="connsiteY0" fmla="*/ 0 h 6858000"/>
              <a:gd name="connsiteX1" fmla="*/ 6668892 w 6668892"/>
              <a:gd name="connsiteY1" fmla="*/ 0 h 6858000"/>
              <a:gd name="connsiteX2" fmla="*/ 6668892 w 6668892"/>
              <a:gd name="connsiteY2" fmla="*/ 6858000 h 6858000"/>
              <a:gd name="connsiteX3" fmla="*/ 572892 w 6668892"/>
              <a:gd name="connsiteY3" fmla="*/ 6858000 h 6858000"/>
              <a:gd name="connsiteX4" fmla="*/ 737992 w 6668892"/>
              <a:gd name="connsiteY4" fmla="*/ 4089399 h 6858000"/>
              <a:gd name="connsiteX5" fmla="*/ 1347591 w 6668892"/>
              <a:gd name="connsiteY5" fmla="*/ 2019299 h 6858000"/>
              <a:gd name="connsiteX6" fmla="*/ 572892 w 6668892"/>
              <a:gd name="connsiteY6" fmla="*/ 0 h 6858000"/>
              <a:gd name="connsiteX0" fmla="*/ 438201 w 6534201"/>
              <a:gd name="connsiteY0" fmla="*/ 0 h 6858000"/>
              <a:gd name="connsiteX1" fmla="*/ 6534201 w 6534201"/>
              <a:gd name="connsiteY1" fmla="*/ 0 h 6858000"/>
              <a:gd name="connsiteX2" fmla="*/ 6534201 w 6534201"/>
              <a:gd name="connsiteY2" fmla="*/ 6858000 h 6858000"/>
              <a:gd name="connsiteX3" fmla="*/ 438201 w 6534201"/>
              <a:gd name="connsiteY3" fmla="*/ 6858000 h 6858000"/>
              <a:gd name="connsiteX4" fmla="*/ 603301 w 6534201"/>
              <a:gd name="connsiteY4" fmla="*/ 4089399 h 6858000"/>
              <a:gd name="connsiteX5" fmla="*/ 1162100 w 6534201"/>
              <a:gd name="connsiteY5" fmla="*/ 1904999 h 6858000"/>
              <a:gd name="connsiteX6" fmla="*/ 438201 w 6534201"/>
              <a:gd name="connsiteY6" fmla="*/ 0 h 6858000"/>
              <a:gd name="connsiteX0" fmla="*/ 438201 w 6534201"/>
              <a:gd name="connsiteY0" fmla="*/ 0 h 6858000"/>
              <a:gd name="connsiteX1" fmla="*/ 6534201 w 6534201"/>
              <a:gd name="connsiteY1" fmla="*/ 0 h 6858000"/>
              <a:gd name="connsiteX2" fmla="*/ 6534201 w 6534201"/>
              <a:gd name="connsiteY2" fmla="*/ 6858000 h 6858000"/>
              <a:gd name="connsiteX3" fmla="*/ 438201 w 6534201"/>
              <a:gd name="connsiteY3" fmla="*/ 6858000 h 6858000"/>
              <a:gd name="connsiteX4" fmla="*/ 603301 w 6534201"/>
              <a:gd name="connsiteY4" fmla="*/ 4089399 h 6858000"/>
              <a:gd name="connsiteX5" fmla="*/ 1162100 w 6534201"/>
              <a:gd name="connsiteY5" fmla="*/ 1904999 h 6858000"/>
              <a:gd name="connsiteX6" fmla="*/ 438201 w 6534201"/>
              <a:gd name="connsiteY6" fmla="*/ 0 h 6858000"/>
              <a:gd name="connsiteX0" fmla="*/ 549263 w 6645263"/>
              <a:gd name="connsiteY0" fmla="*/ 0 h 6858000"/>
              <a:gd name="connsiteX1" fmla="*/ 6645263 w 6645263"/>
              <a:gd name="connsiteY1" fmla="*/ 0 h 6858000"/>
              <a:gd name="connsiteX2" fmla="*/ 6645263 w 6645263"/>
              <a:gd name="connsiteY2" fmla="*/ 6858000 h 6858000"/>
              <a:gd name="connsiteX3" fmla="*/ 549263 w 6645263"/>
              <a:gd name="connsiteY3" fmla="*/ 6858000 h 6858000"/>
              <a:gd name="connsiteX4" fmla="*/ 714363 w 6645263"/>
              <a:gd name="connsiteY4" fmla="*/ 4089399 h 6858000"/>
              <a:gd name="connsiteX5" fmla="*/ 1273162 w 6645263"/>
              <a:gd name="connsiteY5" fmla="*/ 1904999 h 6858000"/>
              <a:gd name="connsiteX6" fmla="*/ 549263 w 6645263"/>
              <a:gd name="connsiteY6" fmla="*/ 0 h 6858000"/>
              <a:gd name="connsiteX0" fmla="*/ 549263 w 6645263"/>
              <a:gd name="connsiteY0" fmla="*/ 0 h 6858000"/>
              <a:gd name="connsiteX1" fmla="*/ 6645263 w 6645263"/>
              <a:gd name="connsiteY1" fmla="*/ 0 h 6858000"/>
              <a:gd name="connsiteX2" fmla="*/ 6645263 w 6645263"/>
              <a:gd name="connsiteY2" fmla="*/ 6858000 h 6858000"/>
              <a:gd name="connsiteX3" fmla="*/ 549263 w 6645263"/>
              <a:gd name="connsiteY3" fmla="*/ 6858000 h 6858000"/>
              <a:gd name="connsiteX4" fmla="*/ 714363 w 6645263"/>
              <a:gd name="connsiteY4" fmla="*/ 4089399 h 6858000"/>
              <a:gd name="connsiteX5" fmla="*/ 549263 w 6645263"/>
              <a:gd name="connsiteY5" fmla="*/ 0 h 6858000"/>
              <a:gd name="connsiteX0" fmla="*/ 438877 w 6534877"/>
              <a:gd name="connsiteY0" fmla="*/ 0 h 6858000"/>
              <a:gd name="connsiteX1" fmla="*/ 6534877 w 6534877"/>
              <a:gd name="connsiteY1" fmla="*/ 0 h 6858000"/>
              <a:gd name="connsiteX2" fmla="*/ 6534877 w 6534877"/>
              <a:gd name="connsiteY2" fmla="*/ 6858000 h 6858000"/>
              <a:gd name="connsiteX3" fmla="*/ 438877 w 6534877"/>
              <a:gd name="connsiteY3" fmla="*/ 6858000 h 6858000"/>
              <a:gd name="connsiteX4" fmla="*/ 997677 w 6534877"/>
              <a:gd name="connsiteY4" fmla="*/ 3594099 h 6858000"/>
              <a:gd name="connsiteX5" fmla="*/ 438877 w 6534877"/>
              <a:gd name="connsiteY5" fmla="*/ 0 h 6858000"/>
              <a:gd name="connsiteX0" fmla="*/ 406517 w 6502517"/>
              <a:gd name="connsiteY0" fmla="*/ 0 h 6858000"/>
              <a:gd name="connsiteX1" fmla="*/ 6502517 w 6502517"/>
              <a:gd name="connsiteY1" fmla="*/ 0 h 6858000"/>
              <a:gd name="connsiteX2" fmla="*/ 6502517 w 6502517"/>
              <a:gd name="connsiteY2" fmla="*/ 6858000 h 6858000"/>
              <a:gd name="connsiteX3" fmla="*/ 406517 w 6502517"/>
              <a:gd name="connsiteY3" fmla="*/ 6858000 h 6858000"/>
              <a:gd name="connsiteX4" fmla="*/ 965317 w 6502517"/>
              <a:gd name="connsiteY4" fmla="*/ 3594099 h 6858000"/>
              <a:gd name="connsiteX5" fmla="*/ 406517 w 6502517"/>
              <a:gd name="connsiteY5" fmla="*/ 0 h 6858000"/>
              <a:gd name="connsiteX0" fmla="*/ 282674 w 6378674"/>
              <a:gd name="connsiteY0" fmla="*/ 0 h 6858000"/>
              <a:gd name="connsiteX1" fmla="*/ 6378674 w 6378674"/>
              <a:gd name="connsiteY1" fmla="*/ 0 h 6858000"/>
              <a:gd name="connsiteX2" fmla="*/ 6378674 w 6378674"/>
              <a:gd name="connsiteY2" fmla="*/ 6858000 h 6858000"/>
              <a:gd name="connsiteX3" fmla="*/ 282674 w 6378674"/>
              <a:gd name="connsiteY3" fmla="*/ 6858000 h 6858000"/>
              <a:gd name="connsiteX4" fmla="*/ 841474 w 6378674"/>
              <a:gd name="connsiteY4" fmla="*/ 3594099 h 6858000"/>
              <a:gd name="connsiteX5" fmla="*/ 282674 w 6378674"/>
              <a:gd name="connsiteY5" fmla="*/ 0 h 6858000"/>
              <a:gd name="connsiteX0" fmla="*/ 168147 w 6264147"/>
              <a:gd name="connsiteY0" fmla="*/ 0 h 6858000"/>
              <a:gd name="connsiteX1" fmla="*/ 6264147 w 6264147"/>
              <a:gd name="connsiteY1" fmla="*/ 0 h 6858000"/>
              <a:gd name="connsiteX2" fmla="*/ 6264147 w 6264147"/>
              <a:gd name="connsiteY2" fmla="*/ 6858000 h 6858000"/>
              <a:gd name="connsiteX3" fmla="*/ 168147 w 6264147"/>
              <a:gd name="connsiteY3" fmla="*/ 6858000 h 6858000"/>
              <a:gd name="connsiteX4" fmla="*/ 726947 w 6264147"/>
              <a:gd name="connsiteY4" fmla="*/ 3594099 h 6858000"/>
              <a:gd name="connsiteX5" fmla="*/ 168147 w 6264147"/>
              <a:gd name="connsiteY5" fmla="*/ 0 h 6858000"/>
              <a:gd name="connsiteX0" fmla="*/ 149117 w 6245117"/>
              <a:gd name="connsiteY0" fmla="*/ 0 h 6858000"/>
              <a:gd name="connsiteX1" fmla="*/ 6245117 w 6245117"/>
              <a:gd name="connsiteY1" fmla="*/ 0 h 6858000"/>
              <a:gd name="connsiteX2" fmla="*/ 6245117 w 6245117"/>
              <a:gd name="connsiteY2" fmla="*/ 6858000 h 6858000"/>
              <a:gd name="connsiteX3" fmla="*/ 149117 w 6245117"/>
              <a:gd name="connsiteY3" fmla="*/ 6858000 h 6858000"/>
              <a:gd name="connsiteX4" fmla="*/ 707917 w 6245117"/>
              <a:gd name="connsiteY4" fmla="*/ 3594099 h 6858000"/>
              <a:gd name="connsiteX5" fmla="*/ 149117 w 6245117"/>
              <a:gd name="connsiteY5" fmla="*/ 0 h 6858000"/>
              <a:gd name="connsiteX0" fmla="*/ 218579 w 6314579"/>
              <a:gd name="connsiteY0" fmla="*/ 0 h 6858000"/>
              <a:gd name="connsiteX1" fmla="*/ 6314579 w 6314579"/>
              <a:gd name="connsiteY1" fmla="*/ 0 h 6858000"/>
              <a:gd name="connsiteX2" fmla="*/ 6314579 w 6314579"/>
              <a:gd name="connsiteY2" fmla="*/ 6858000 h 6858000"/>
              <a:gd name="connsiteX3" fmla="*/ 218579 w 6314579"/>
              <a:gd name="connsiteY3" fmla="*/ 6858000 h 6858000"/>
              <a:gd name="connsiteX4" fmla="*/ 777379 w 6314579"/>
              <a:gd name="connsiteY4" fmla="*/ 3594099 h 6858000"/>
              <a:gd name="connsiteX5" fmla="*/ 218579 w 6314579"/>
              <a:gd name="connsiteY5" fmla="*/ 0 h 6858000"/>
              <a:gd name="connsiteX0" fmla="*/ 1206500 w 6096000"/>
              <a:gd name="connsiteY0" fmla="*/ 0 h 6883400"/>
              <a:gd name="connsiteX1" fmla="*/ 6096000 w 6096000"/>
              <a:gd name="connsiteY1" fmla="*/ 25400 h 6883400"/>
              <a:gd name="connsiteX2" fmla="*/ 6096000 w 6096000"/>
              <a:gd name="connsiteY2" fmla="*/ 6883400 h 6883400"/>
              <a:gd name="connsiteX3" fmla="*/ 0 w 6096000"/>
              <a:gd name="connsiteY3" fmla="*/ 6883400 h 6883400"/>
              <a:gd name="connsiteX4" fmla="*/ 558800 w 6096000"/>
              <a:gd name="connsiteY4" fmla="*/ 3619499 h 6883400"/>
              <a:gd name="connsiteX5" fmla="*/ 1206500 w 6096000"/>
              <a:gd name="connsiteY5" fmla="*/ 0 h 6883400"/>
              <a:gd name="connsiteX0" fmla="*/ 1206500 w 6096000"/>
              <a:gd name="connsiteY0" fmla="*/ 0 h 6883400"/>
              <a:gd name="connsiteX1" fmla="*/ 6096000 w 6096000"/>
              <a:gd name="connsiteY1" fmla="*/ 25400 h 6883400"/>
              <a:gd name="connsiteX2" fmla="*/ 6096000 w 6096000"/>
              <a:gd name="connsiteY2" fmla="*/ 6883400 h 6883400"/>
              <a:gd name="connsiteX3" fmla="*/ 0 w 6096000"/>
              <a:gd name="connsiteY3" fmla="*/ 6883400 h 6883400"/>
              <a:gd name="connsiteX4" fmla="*/ 558800 w 6096000"/>
              <a:gd name="connsiteY4" fmla="*/ 3619499 h 6883400"/>
              <a:gd name="connsiteX5" fmla="*/ 1206500 w 6096000"/>
              <a:gd name="connsiteY5" fmla="*/ 0 h 6883400"/>
              <a:gd name="connsiteX0" fmla="*/ 1323990 w 6213490"/>
              <a:gd name="connsiteY0" fmla="*/ 0 h 6883400"/>
              <a:gd name="connsiteX1" fmla="*/ 6213490 w 6213490"/>
              <a:gd name="connsiteY1" fmla="*/ 25400 h 6883400"/>
              <a:gd name="connsiteX2" fmla="*/ 6213490 w 6213490"/>
              <a:gd name="connsiteY2" fmla="*/ 6883400 h 6883400"/>
              <a:gd name="connsiteX3" fmla="*/ 117490 w 6213490"/>
              <a:gd name="connsiteY3" fmla="*/ 6883400 h 6883400"/>
              <a:gd name="connsiteX4" fmla="*/ 676290 w 6213490"/>
              <a:gd name="connsiteY4" fmla="*/ 3619499 h 6883400"/>
              <a:gd name="connsiteX5" fmla="*/ 1323990 w 6213490"/>
              <a:gd name="connsiteY5" fmla="*/ 0 h 6883400"/>
              <a:gd name="connsiteX0" fmla="*/ 1272536 w 6162036"/>
              <a:gd name="connsiteY0" fmla="*/ 0 h 6883400"/>
              <a:gd name="connsiteX1" fmla="*/ 6162036 w 6162036"/>
              <a:gd name="connsiteY1" fmla="*/ 25400 h 6883400"/>
              <a:gd name="connsiteX2" fmla="*/ 6162036 w 6162036"/>
              <a:gd name="connsiteY2" fmla="*/ 6883400 h 6883400"/>
              <a:gd name="connsiteX3" fmla="*/ 66036 w 6162036"/>
              <a:gd name="connsiteY3" fmla="*/ 6883400 h 6883400"/>
              <a:gd name="connsiteX4" fmla="*/ 624836 w 6162036"/>
              <a:gd name="connsiteY4" fmla="*/ 3619499 h 6883400"/>
              <a:gd name="connsiteX5" fmla="*/ 1272536 w 6162036"/>
              <a:gd name="connsiteY5" fmla="*/ 0 h 6883400"/>
              <a:gd name="connsiteX0" fmla="*/ 1206500 w 6096000"/>
              <a:gd name="connsiteY0" fmla="*/ 0 h 6883400"/>
              <a:gd name="connsiteX1" fmla="*/ 6096000 w 6096000"/>
              <a:gd name="connsiteY1" fmla="*/ 25400 h 6883400"/>
              <a:gd name="connsiteX2" fmla="*/ 6096000 w 6096000"/>
              <a:gd name="connsiteY2" fmla="*/ 6883400 h 6883400"/>
              <a:gd name="connsiteX3" fmla="*/ 0 w 6096000"/>
              <a:gd name="connsiteY3" fmla="*/ 6883400 h 6883400"/>
              <a:gd name="connsiteX4" fmla="*/ 558800 w 6096000"/>
              <a:gd name="connsiteY4" fmla="*/ 3619499 h 6883400"/>
              <a:gd name="connsiteX5" fmla="*/ 1206500 w 6096000"/>
              <a:gd name="connsiteY5" fmla="*/ 0 h 6883400"/>
              <a:gd name="connsiteX0" fmla="*/ 615765 w 7805119"/>
              <a:gd name="connsiteY0" fmla="*/ 0 h 6883400"/>
              <a:gd name="connsiteX1" fmla="*/ 7805119 w 7805119"/>
              <a:gd name="connsiteY1" fmla="*/ 25400 h 6883400"/>
              <a:gd name="connsiteX2" fmla="*/ 7805119 w 7805119"/>
              <a:gd name="connsiteY2" fmla="*/ 6883400 h 6883400"/>
              <a:gd name="connsiteX3" fmla="*/ 1709119 w 7805119"/>
              <a:gd name="connsiteY3" fmla="*/ 6883400 h 6883400"/>
              <a:gd name="connsiteX4" fmla="*/ 2267919 w 7805119"/>
              <a:gd name="connsiteY4" fmla="*/ 3619499 h 6883400"/>
              <a:gd name="connsiteX5" fmla="*/ 615765 w 7805119"/>
              <a:gd name="connsiteY5" fmla="*/ 0 h 6883400"/>
              <a:gd name="connsiteX0" fmla="*/ 0 w 7189354"/>
              <a:gd name="connsiteY0" fmla="*/ 0 h 6883400"/>
              <a:gd name="connsiteX1" fmla="*/ 7189354 w 7189354"/>
              <a:gd name="connsiteY1" fmla="*/ 25400 h 6883400"/>
              <a:gd name="connsiteX2" fmla="*/ 7189354 w 7189354"/>
              <a:gd name="connsiteY2" fmla="*/ 6883400 h 6883400"/>
              <a:gd name="connsiteX3" fmla="*/ 1093354 w 7189354"/>
              <a:gd name="connsiteY3" fmla="*/ 6883400 h 6883400"/>
              <a:gd name="connsiteX4" fmla="*/ 1652154 w 7189354"/>
              <a:gd name="connsiteY4" fmla="*/ 3619499 h 6883400"/>
              <a:gd name="connsiteX5" fmla="*/ 0 w 7189354"/>
              <a:gd name="connsiteY5" fmla="*/ 0 h 6883400"/>
              <a:gd name="connsiteX0" fmla="*/ 0 w 7189354"/>
              <a:gd name="connsiteY0" fmla="*/ 0 h 6883400"/>
              <a:gd name="connsiteX1" fmla="*/ 7189354 w 7189354"/>
              <a:gd name="connsiteY1" fmla="*/ 25400 h 6883400"/>
              <a:gd name="connsiteX2" fmla="*/ 7189354 w 7189354"/>
              <a:gd name="connsiteY2" fmla="*/ 6883400 h 6883400"/>
              <a:gd name="connsiteX3" fmla="*/ 1093354 w 7189354"/>
              <a:gd name="connsiteY3" fmla="*/ 6883400 h 6883400"/>
              <a:gd name="connsiteX4" fmla="*/ 329045 w 7189354"/>
              <a:gd name="connsiteY4" fmla="*/ 2905990 h 6883400"/>
              <a:gd name="connsiteX5" fmla="*/ 0 w 7189354"/>
              <a:gd name="connsiteY5" fmla="*/ 0 h 6883400"/>
              <a:gd name="connsiteX0" fmla="*/ 0 w 7189354"/>
              <a:gd name="connsiteY0" fmla="*/ 0 h 6911110"/>
              <a:gd name="connsiteX1" fmla="*/ 7189354 w 7189354"/>
              <a:gd name="connsiteY1" fmla="*/ 25400 h 6911110"/>
              <a:gd name="connsiteX2" fmla="*/ 7189354 w 7189354"/>
              <a:gd name="connsiteY2" fmla="*/ 6883400 h 6911110"/>
              <a:gd name="connsiteX3" fmla="*/ 3039917 w 7189354"/>
              <a:gd name="connsiteY3" fmla="*/ 6911110 h 6911110"/>
              <a:gd name="connsiteX4" fmla="*/ 329045 w 7189354"/>
              <a:gd name="connsiteY4" fmla="*/ 2905990 h 6911110"/>
              <a:gd name="connsiteX5" fmla="*/ 0 w 7189354"/>
              <a:gd name="connsiteY5" fmla="*/ 0 h 6911110"/>
              <a:gd name="connsiteX0" fmla="*/ 0 w 7189354"/>
              <a:gd name="connsiteY0" fmla="*/ 0 h 6911110"/>
              <a:gd name="connsiteX1" fmla="*/ 7189354 w 7189354"/>
              <a:gd name="connsiteY1" fmla="*/ 25400 h 6911110"/>
              <a:gd name="connsiteX2" fmla="*/ 7189354 w 7189354"/>
              <a:gd name="connsiteY2" fmla="*/ 6883400 h 6911110"/>
              <a:gd name="connsiteX3" fmla="*/ 3039917 w 7189354"/>
              <a:gd name="connsiteY3" fmla="*/ 6911110 h 6911110"/>
              <a:gd name="connsiteX4" fmla="*/ 329045 w 7189354"/>
              <a:gd name="connsiteY4" fmla="*/ 2905990 h 6911110"/>
              <a:gd name="connsiteX5" fmla="*/ 0 w 7189354"/>
              <a:gd name="connsiteY5" fmla="*/ 0 h 6911110"/>
              <a:gd name="connsiteX0" fmla="*/ 0 w 7189354"/>
              <a:gd name="connsiteY0" fmla="*/ 0 h 6911110"/>
              <a:gd name="connsiteX1" fmla="*/ 7189354 w 7189354"/>
              <a:gd name="connsiteY1" fmla="*/ 25400 h 6911110"/>
              <a:gd name="connsiteX2" fmla="*/ 7189354 w 7189354"/>
              <a:gd name="connsiteY2" fmla="*/ 6883400 h 6911110"/>
              <a:gd name="connsiteX3" fmla="*/ 3039917 w 7189354"/>
              <a:gd name="connsiteY3" fmla="*/ 6911110 h 6911110"/>
              <a:gd name="connsiteX4" fmla="*/ 495299 w 7189354"/>
              <a:gd name="connsiteY4" fmla="*/ 3390899 h 6911110"/>
              <a:gd name="connsiteX5" fmla="*/ 0 w 7189354"/>
              <a:gd name="connsiteY5" fmla="*/ 0 h 6911110"/>
              <a:gd name="connsiteX0" fmla="*/ 2383990 w 6694220"/>
              <a:gd name="connsiteY0" fmla="*/ 0 h 6942002"/>
              <a:gd name="connsiteX1" fmla="*/ 6694220 w 6694220"/>
              <a:gd name="connsiteY1" fmla="*/ 56292 h 6942002"/>
              <a:gd name="connsiteX2" fmla="*/ 6694220 w 6694220"/>
              <a:gd name="connsiteY2" fmla="*/ 6914292 h 6942002"/>
              <a:gd name="connsiteX3" fmla="*/ 2544783 w 6694220"/>
              <a:gd name="connsiteY3" fmla="*/ 6942002 h 6942002"/>
              <a:gd name="connsiteX4" fmla="*/ 165 w 6694220"/>
              <a:gd name="connsiteY4" fmla="*/ 3421791 h 6942002"/>
              <a:gd name="connsiteX5" fmla="*/ 2383990 w 6694220"/>
              <a:gd name="connsiteY5" fmla="*/ 0 h 6942002"/>
              <a:gd name="connsiteX0" fmla="*/ 499810 w 4810040"/>
              <a:gd name="connsiteY0" fmla="*/ 0 h 6942002"/>
              <a:gd name="connsiteX1" fmla="*/ 4810040 w 4810040"/>
              <a:gd name="connsiteY1" fmla="*/ 56292 h 6942002"/>
              <a:gd name="connsiteX2" fmla="*/ 4810040 w 4810040"/>
              <a:gd name="connsiteY2" fmla="*/ 6914292 h 6942002"/>
              <a:gd name="connsiteX3" fmla="*/ 660603 w 4810040"/>
              <a:gd name="connsiteY3" fmla="*/ 6942002 h 6942002"/>
              <a:gd name="connsiteX4" fmla="*/ 390 w 4810040"/>
              <a:gd name="connsiteY4" fmla="*/ 3495932 h 6942002"/>
              <a:gd name="connsiteX5" fmla="*/ 499810 w 4810040"/>
              <a:gd name="connsiteY5" fmla="*/ 0 h 6942002"/>
              <a:gd name="connsiteX0" fmla="*/ 3231137 w 7541367"/>
              <a:gd name="connsiteY0" fmla="*/ 0 h 6948181"/>
              <a:gd name="connsiteX1" fmla="*/ 7541367 w 7541367"/>
              <a:gd name="connsiteY1" fmla="*/ 56292 h 6948181"/>
              <a:gd name="connsiteX2" fmla="*/ 7541367 w 7541367"/>
              <a:gd name="connsiteY2" fmla="*/ 6914292 h 6948181"/>
              <a:gd name="connsiteX3" fmla="*/ 0 w 7541367"/>
              <a:gd name="connsiteY3" fmla="*/ 6948181 h 6948181"/>
              <a:gd name="connsiteX4" fmla="*/ 2731717 w 7541367"/>
              <a:gd name="connsiteY4" fmla="*/ 3495932 h 6948181"/>
              <a:gd name="connsiteX5" fmla="*/ 3231137 w 7541367"/>
              <a:gd name="connsiteY5" fmla="*/ 0 h 6948181"/>
              <a:gd name="connsiteX0" fmla="*/ 3231137 w 7541367"/>
              <a:gd name="connsiteY0" fmla="*/ 0 h 6948181"/>
              <a:gd name="connsiteX1" fmla="*/ 7541367 w 7541367"/>
              <a:gd name="connsiteY1" fmla="*/ 56292 h 6948181"/>
              <a:gd name="connsiteX2" fmla="*/ 7541367 w 7541367"/>
              <a:gd name="connsiteY2" fmla="*/ 6914292 h 6948181"/>
              <a:gd name="connsiteX3" fmla="*/ 0 w 7541367"/>
              <a:gd name="connsiteY3" fmla="*/ 6948181 h 6948181"/>
              <a:gd name="connsiteX4" fmla="*/ 2731717 w 7541367"/>
              <a:gd name="connsiteY4" fmla="*/ 3495932 h 6948181"/>
              <a:gd name="connsiteX5" fmla="*/ 3231137 w 7541367"/>
              <a:gd name="connsiteY5" fmla="*/ 0 h 6948181"/>
              <a:gd name="connsiteX0" fmla="*/ 3231137 w 7541367"/>
              <a:gd name="connsiteY0" fmla="*/ 0 h 6948181"/>
              <a:gd name="connsiteX1" fmla="*/ 7541367 w 7541367"/>
              <a:gd name="connsiteY1" fmla="*/ 56292 h 6948181"/>
              <a:gd name="connsiteX2" fmla="*/ 7541367 w 7541367"/>
              <a:gd name="connsiteY2" fmla="*/ 6914292 h 6948181"/>
              <a:gd name="connsiteX3" fmla="*/ 0 w 7541367"/>
              <a:gd name="connsiteY3" fmla="*/ 6948181 h 6948181"/>
              <a:gd name="connsiteX4" fmla="*/ 2731717 w 7541367"/>
              <a:gd name="connsiteY4" fmla="*/ 3495932 h 6948181"/>
              <a:gd name="connsiteX5" fmla="*/ 3231137 w 7541367"/>
              <a:gd name="connsiteY5" fmla="*/ 0 h 6948181"/>
              <a:gd name="connsiteX0" fmla="*/ 3231137 w 7541367"/>
              <a:gd name="connsiteY0" fmla="*/ 0 h 6948181"/>
              <a:gd name="connsiteX1" fmla="*/ 7541367 w 7541367"/>
              <a:gd name="connsiteY1" fmla="*/ 56292 h 6948181"/>
              <a:gd name="connsiteX2" fmla="*/ 7541367 w 7541367"/>
              <a:gd name="connsiteY2" fmla="*/ 6914292 h 6948181"/>
              <a:gd name="connsiteX3" fmla="*/ 0 w 7541367"/>
              <a:gd name="connsiteY3" fmla="*/ 6948181 h 6948181"/>
              <a:gd name="connsiteX4" fmla="*/ 2571079 w 7541367"/>
              <a:gd name="connsiteY4" fmla="*/ 4070521 h 6948181"/>
              <a:gd name="connsiteX5" fmla="*/ 3231137 w 7541367"/>
              <a:gd name="connsiteY5" fmla="*/ 0 h 6948181"/>
              <a:gd name="connsiteX0" fmla="*/ 3231137 w 7541367"/>
              <a:gd name="connsiteY0" fmla="*/ 0 h 6948181"/>
              <a:gd name="connsiteX1" fmla="*/ 7541367 w 7541367"/>
              <a:gd name="connsiteY1" fmla="*/ 56292 h 6948181"/>
              <a:gd name="connsiteX2" fmla="*/ 7541367 w 7541367"/>
              <a:gd name="connsiteY2" fmla="*/ 6914292 h 6948181"/>
              <a:gd name="connsiteX3" fmla="*/ 0 w 7541367"/>
              <a:gd name="connsiteY3" fmla="*/ 6948181 h 6948181"/>
              <a:gd name="connsiteX4" fmla="*/ 2571079 w 7541367"/>
              <a:gd name="connsiteY4" fmla="*/ 4070521 h 6948181"/>
              <a:gd name="connsiteX5" fmla="*/ 3231137 w 7541367"/>
              <a:gd name="connsiteY5" fmla="*/ 0 h 6948181"/>
              <a:gd name="connsiteX0" fmla="*/ 3441202 w 7541367"/>
              <a:gd name="connsiteY0" fmla="*/ 0 h 6929646"/>
              <a:gd name="connsiteX1" fmla="*/ 7541367 w 7541367"/>
              <a:gd name="connsiteY1" fmla="*/ 37757 h 6929646"/>
              <a:gd name="connsiteX2" fmla="*/ 7541367 w 7541367"/>
              <a:gd name="connsiteY2" fmla="*/ 6895757 h 6929646"/>
              <a:gd name="connsiteX3" fmla="*/ 0 w 7541367"/>
              <a:gd name="connsiteY3" fmla="*/ 6929646 h 6929646"/>
              <a:gd name="connsiteX4" fmla="*/ 2571079 w 7541367"/>
              <a:gd name="connsiteY4" fmla="*/ 4051986 h 6929646"/>
              <a:gd name="connsiteX5" fmla="*/ 3441202 w 7541367"/>
              <a:gd name="connsiteY5" fmla="*/ 0 h 6929646"/>
              <a:gd name="connsiteX0" fmla="*/ 3441202 w 7541367"/>
              <a:gd name="connsiteY0" fmla="*/ 0 h 6929646"/>
              <a:gd name="connsiteX1" fmla="*/ 7541367 w 7541367"/>
              <a:gd name="connsiteY1" fmla="*/ 37757 h 6929646"/>
              <a:gd name="connsiteX2" fmla="*/ 7541367 w 7541367"/>
              <a:gd name="connsiteY2" fmla="*/ 6895757 h 6929646"/>
              <a:gd name="connsiteX3" fmla="*/ 0 w 7541367"/>
              <a:gd name="connsiteY3" fmla="*/ 6929646 h 6929646"/>
              <a:gd name="connsiteX4" fmla="*/ 2571079 w 7541367"/>
              <a:gd name="connsiteY4" fmla="*/ 4051986 h 6929646"/>
              <a:gd name="connsiteX5" fmla="*/ 3441202 w 7541367"/>
              <a:gd name="connsiteY5" fmla="*/ 0 h 6929646"/>
              <a:gd name="connsiteX0" fmla="*/ 3441202 w 7541367"/>
              <a:gd name="connsiteY0" fmla="*/ 0 h 6929646"/>
              <a:gd name="connsiteX1" fmla="*/ 7541367 w 7541367"/>
              <a:gd name="connsiteY1" fmla="*/ 37757 h 6929646"/>
              <a:gd name="connsiteX2" fmla="*/ 7541367 w 7541367"/>
              <a:gd name="connsiteY2" fmla="*/ 6895757 h 6929646"/>
              <a:gd name="connsiteX3" fmla="*/ 0 w 7541367"/>
              <a:gd name="connsiteY3" fmla="*/ 6929646 h 6929646"/>
              <a:gd name="connsiteX4" fmla="*/ 2509296 w 7541367"/>
              <a:gd name="connsiteY4" fmla="*/ 4101413 h 6929646"/>
              <a:gd name="connsiteX5" fmla="*/ 3441202 w 7541367"/>
              <a:gd name="connsiteY5" fmla="*/ 0 h 6929646"/>
              <a:gd name="connsiteX0" fmla="*/ 3441202 w 7541367"/>
              <a:gd name="connsiteY0" fmla="*/ 0 h 6929646"/>
              <a:gd name="connsiteX1" fmla="*/ 7541367 w 7541367"/>
              <a:gd name="connsiteY1" fmla="*/ 37757 h 6929646"/>
              <a:gd name="connsiteX2" fmla="*/ 7541367 w 7541367"/>
              <a:gd name="connsiteY2" fmla="*/ 6895757 h 6929646"/>
              <a:gd name="connsiteX3" fmla="*/ 0 w 7541367"/>
              <a:gd name="connsiteY3" fmla="*/ 6929646 h 6929646"/>
              <a:gd name="connsiteX4" fmla="*/ 2509296 w 7541367"/>
              <a:gd name="connsiteY4" fmla="*/ 4101413 h 6929646"/>
              <a:gd name="connsiteX5" fmla="*/ 3441202 w 7541367"/>
              <a:gd name="connsiteY5" fmla="*/ 0 h 6929646"/>
              <a:gd name="connsiteX0" fmla="*/ 3441202 w 7541367"/>
              <a:gd name="connsiteY0" fmla="*/ 0 h 6929646"/>
              <a:gd name="connsiteX1" fmla="*/ 7541367 w 7541367"/>
              <a:gd name="connsiteY1" fmla="*/ 37757 h 6929646"/>
              <a:gd name="connsiteX2" fmla="*/ 7541367 w 7541367"/>
              <a:gd name="connsiteY2" fmla="*/ 6895757 h 6929646"/>
              <a:gd name="connsiteX3" fmla="*/ 0 w 7541367"/>
              <a:gd name="connsiteY3" fmla="*/ 6929646 h 6929646"/>
              <a:gd name="connsiteX4" fmla="*/ 2509296 w 7541367"/>
              <a:gd name="connsiteY4" fmla="*/ 4101413 h 6929646"/>
              <a:gd name="connsiteX5" fmla="*/ 3441202 w 7541367"/>
              <a:gd name="connsiteY5" fmla="*/ 0 h 6929646"/>
              <a:gd name="connsiteX0" fmla="*/ 3441202 w 7541367"/>
              <a:gd name="connsiteY0" fmla="*/ 0 h 6929646"/>
              <a:gd name="connsiteX1" fmla="*/ 7541367 w 7541367"/>
              <a:gd name="connsiteY1" fmla="*/ 37757 h 6929646"/>
              <a:gd name="connsiteX2" fmla="*/ 7541367 w 7541367"/>
              <a:gd name="connsiteY2" fmla="*/ 6895757 h 6929646"/>
              <a:gd name="connsiteX3" fmla="*/ 0 w 7541367"/>
              <a:gd name="connsiteY3" fmla="*/ 6929646 h 6929646"/>
              <a:gd name="connsiteX4" fmla="*/ 2639041 w 7541367"/>
              <a:gd name="connsiteY4" fmla="*/ 4076699 h 6929646"/>
              <a:gd name="connsiteX5" fmla="*/ 3441202 w 7541367"/>
              <a:gd name="connsiteY5" fmla="*/ 0 h 6929646"/>
              <a:gd name="connsiteX0" fmla="*/ 3441202 w 7541367"/>
              <a:gd name="connsiteY0" fmla="*/ 0 h 6929646"/>
              <a:gd name="connsiteX1" fmla="*/ 7541367 w 7541367"/>
              <a:gd name="connsiteY1" fmla="*/ 37757 h 6929646"/>
              <a:gd name="connsiteX2" fmla="*/ 7541367 w 7541367"/>
              <a:gd name="connsiteY2" fmla="*/ 6895757 h 6929646"/>
              <a:gd name="connsiteX3" fmla="*/ 0 w 7541367"/>
              <a:gd name="connsiteY3" fmla="*/ 6929646 h 6929646"/>
              <a:gd name="connsiteX4" fmla="*/ 2639041 w 7541367"/>
              <a:gd name="connsiteY4" fmla="*/ 4076699 h 6929646"/>
              <a:gd name="connsiteX5" fmla="*/ 3441202 w 7541367"/>
              <a:gd name="connsiteY5" fmla="*/ 0 h 6929646"/>
              <a:gd name="connsiteX0" fmla="*/ 3441202 w 7541367"/>
              <a:gd name="connsiteY0" fmla="*/ 0 h 6929646"/>
              <a:gd name="connsiteX1" fmla="*/ 7541367 w 7541367"/>
              <a:gd name="connsiteY1" fmla="*/ 37757 h 6929646"/>
              <a:gd name="connsiteX2" fmla="*/ 7541367 w 7541367"/>
              <a:gd name="connsiteY2" fmla="*/ 6895757 h 6929646"/>
              <a:gd name="connsiteX3" fmla="*/ 0 w 7541367"/>
              <a:gd name="connsiteY3" fmla="*/ 6929646 h 6929646"/>
              <a:gd name="connsiteX4" fmla="*/ 2527830 w 7541367"/>
              <a:gd name="connsiteY4" fmla="*/ 3977845 h 6929646"/>
              <a:gd name="connsiteX5" fmla="*/ 3441202 w 7541367"/>
              <a:gd name="connsiteY5" fmla="*/ 0 h 6929646"/>
              <a:gd name="connsiteX0" fmla="*/ 3441202 w 7541367"/>
              <a:gd name="connsiteY0" fmla="*/ 0 h 6929646"/>
              <a:gd name="connsiteX1" fmla="*/ 7541367 w 7541367"/>
              <a:gd name="connsiteY1" fmla="*/ 37757 h 6929646"/>
              <a:gd name="connsiteX2" fmla="*/ 7541367 w 7541367"/>
              <a:gd name="connsiteY2" fmla="*/ 6895757 h 6929646"/>
              <a:gd name="connsiteX3" fmla="*/ 0 w 7541367"/>
              <a:gd name="connsiteY3" fmla="*/ 6929646 h 6929646"/>
              <a:gd name="connsiteX4" fmla="*/ 2527830 w 7541367"/>
              <a:gd name="connsiteY4" fmla="*/ 3977845 h 6929646"/>
              <a:gd name="connsiteX5" fmla="*/ 3441202 w 7541367"/>
              <a:gd name="connsiteY5" fmla="*/ 0 h 6929646"/>
              <a:gd name="connsiteX0" fmla="*/ 297751 w 7613815"/>
              <a:gd name="connsiteY0" fmla="*/ 0 h 6921897"/>
              <a:gd name="connsiteX1" fmla="*/ 7613815 w 7613815"/>
              <a:gd name="connsiteY1" fmla="*/ 30008 h 6921897"/>
              <a:gd name="connsiteX2" fmla="*/ 7613815 w 7613815"/>
              <a:gd name="connsiteY2" fmla="*/ 6888008 h 6921897"/>
              <a:gd name="connsiteX3" fmla="*/ 72448 w 7613815"/>
              <a:gd name="connsiteY3" fmla="*/ 6921897 h 6921897"/>
              <a:gd name="connsiteX4" fmla="*/ 2600278 w 7613815"/>
              <a:gd name="connsiteY4" fmla="*/ 3970096 h 6921897"/>
              <a:gd name="connsiteX5" fmla="*/ 297751 w 7613815"/>
              <a:gd name="connsiteY5" fmla="*/ 0 h 6921897"/>
              <a:gd name="connsiteX0" fmla="*/ 225303 w 7541367"/>
              <a:gd name="connsiteY0" fmla="*/ 0 h 6921897"/>
              <a:gd name="connsiteX1" fmla="*/ 7541367 w 7541367"/>
              <a:gd name="connsiteY1" fmla="*/ 30008 h 6921897"/>
              <a:gd name="connsiteX2" fmla="*/ 7541367 w 7541367"/>
              <a:gd name="connsiteY2" fmla="*/ 6888008 h 6921897"/>
              <a:gd name="connsiteX3" fmla="*/ 0 w 7541367"/>
              <a:gd name="connsiteY3" fmla="*/ 6921897 h 6921897"/>
              <a:gd name="connsiteX4" fmla="*/ 2527830 w 7541367"/>
              <a:gd name="connsiteY4" fmla="*/ 3970096 h 6921897"/>
              <a:gd name="connsiteX5" fmla="*/ 225303 w 7541367"/>
              <a:gd name="connsiteY5" fmla="*/ 0 h 6921897"/>
              <a:gd name="connsiteX0" fmla="*/ 0 w 7316064"/>
              <a:gd name="connsiteY0" fmla="*/ 0 h 6906399"/>
              <a:gd name="connsiteX1" fmla="*/ 7316064 w 7316064"/>
              <a:gd name="connsiteY1" fmla="*/ 30008 h 6906399"/>
              <a:gd name="connsiteX2" fmla="*/ 7316064 w 7316064"/>
              <a:gd name="connsiteY2" fmla="*/ 6888008 h 6906399"/>
              <a:gd name="connsiteX3" fmla="*/ 4044480 w 7316064"/>
              <a:gd name="connsiteY3" fmla="*/ 6906399 h 6906399"/>
              <a:gd name="connsiteX4" fmla="*/ 2302527 w 7316064"/>
              <a:gd name="connsiteY4" fmla="*/ 3970096 h 6906399"/>
              <a:gd name="connsiteX5" fmla="*/ 0 w 7316064"/>
              <a:gd name="connsiteY5" fmla="*/ 0 h 6906399"/>
              <a:gd name="connsiteX0" fmla="*/ 0 w 7316064"/>
              <a:gd name="connsiteY0" fmla="*/ 0 h 6906399"/>
              <a:gd name="connsiteX1" fmla="*/ 7316064 w 7316064"/>
              <a:gd name="connsiteY1" fmla="*/ 30008 h 6906399"/>
              <a:gd name="connsiteX2" fmla="*/ 7316064 w 7316064"/>
              <a:gd name="connsiteY2" fmla="*/ 6888008 h 6906399"/>
              <a:gd name="connsiteX3" fmla="*/ 4044480 w 7316064"/>
              <a:gd name="connsiteY3" fmla="*/ 6906399 h 6906399"/>
              <a:gd name="connsiteX4" fmla="*/ 2302527 w 7316064"/>
              <a:gd name="connsiteY4" fmla="*/ 3970096 h 6906399"/>
              <a:gd name="connsiteX5" fmla="*/ 0 w 7316064"/>
              <a:gd name="connsiteY5" fmla="*/ 0 h 6906399"/>
              <a:gd name="connsiteX0" fmla="*/ 0 w 7316064"/>
              <a:gd name="connsiteY0" fmla="*/ 0 h 6906399"/>
              <a:gd name="connsiteX1" fmla="*/ 7316064 w 7316064"/>
              <a:gd name="connsiteY1" fmla="*/ 30008 h 6906399"/>
              <a:gd name="connsiteX2" fmla="*/ 7316064 w 7316064"/>
              <a:gd name="connsiteY2" fmla="*/ 6888008 h 6906399"/>
              <a:gd name="connsiteX3" fmla="*/ 4044480 w 7316064"/>
              <a:gd name="connsiteY3" fmla="*/ 6906399 h 6906399"/>
              <a:gd name="connsiteX4" fmla="*/ 1085910 w 7316064"/>
              <a:gd name="connsiteY4" fmla="*/ 4884496 h 6906399"/>
              <a:gd name="connsiteX5" fmla="*/ 0 w 7316064"/>
              <a:gd name="connsiteY5" fmla="*/ 0 h 6906399"/>
              <a:gd name="connsiteX0" fmla="*/ 0 w 7316064"/>
              <a:gd name="connsiteY0" fmla="*/ 0 h 6906399"/>
              <a:gd name="connsiteX1" fmla="*/ 7316064 w 7316064"/>
              <a:gd name="connsiteY1" fmla="*/ 30008 h 6906399"/>
              <a:gd name="connsiteX2" fmla="*/ 7316064 w 7316064"/>
              <a:gd name="connsiteY2" fmla="*/ 6888008 h 6906399"/>
              <a:gd name="connsiteX3" fmla="*/ 4044480 w 7316064"/>
              <a:gd name="connsiteY3" fmla="*/ 6906399 h 6906399"/>
              <a:gd name="connsiteX4" fmla="*/ 1085910 w 7316064"/>
              <a:gd name="connsiteY4" fmla="*/ 4884496 h 6906399"/>
              <a:gd name="connsiteX5" fmla="*/ 0 w 7316064"/>
              <a:gd name="connsiteY5" fmla="*/ 0 h 6906399"/>
              <a:gd name="connsiteX0" fmla="*/ 0 w 7316064"/>
              <a:gd name="connsiteY0" fmla="*/ 0 h 6906399"/>
              <a:gd name="connsiteX1" fmla="*/ 7316064 w 7316064"/>
              <a:gd name="connsiteY1" fmla="*/ 30008 h 6906399"/>
              <a:gd name="connsiteX2" fmla="*/ 7316064 w 7316064"/>
              <a:gd name="connsiteY2" fmla="*/ 6888008 h 6906399"/>
              <a:gd name="connsiteX3" fmla="*/ 4044480 w 7316064"/>
              <a:gd name="connsiteY3" fmla="*/ 6906399 h 6906399"/>
              <a:gd name="connsiteX4" fmla="*/ 1085910 w 7316064"/>
              <a:gd name="connsiteY4" fmla="*/ 4884496 h 6906399"/>
              <a:gd name="connsiteX5" fmla="*/ 0 w 7316064"/>
              <a:gd name="connsiteY5" fmla="*/ 0 h 6906399"/>
              <a:gd name="connsiteX0" fmla="*/ 0 w 7316064"/>
              <a:gd name="connsiteY0" fmla="*/ 0 h 6906399"/>
              <a:gd name="connsiteX1" fmla="*/ 7316064 w 7316064"/>
              <a:gd name="connsiteY1" fmla="*/ 30008 h 6906399"/>
              <a:gd name="connsiteX2" fmla="*/ 7316064 w 7316064"/>
              <a:gd name="connsiteY2" fmla="*/ 6888008 h 6906399"/>
              <a:gd name="connsiteX3" fmla="*/ 4044480 w 7316064"/>
              <a:gd name="connsiteY3" fmla="*/ 6906399 h 6906399"/>
              <a:gd name="connsiteX4" fmla="*/ 1085910 w 7316064"/>
              <a:gd name="connsiteY4" fmla="*/ 4884496 h 6906399"/>
              <a:gd name="connsiteX5" fmla="*/ 0 w 7316064"/>
              <a:gd name="connsiteY5" fmla="*/ 0 h 6906399"/>
              <a:gd name="connsiteX0" fmla="*/ 0 w 7316064"/>
              <a:gd name="connsiteY0" fmla="*/ 0 h 6906399"/>
              <a:gd name="connsiteX1" fmla="*/ 7316064 w 7316064"/>
              <a:gd name="connsiteY1" fmla="*/ 30008 h 6906399"/>
              <a:gd name="connsiteX2" fmla="*/ 7316064 w 7316064"/>
              <a:gd name="connsiteY2" fmla="*/ 6888008 h 6906399"/>
              <a:gd name="connsiteX3" fmla="*/ 4044480 w 7316064"/>
              <a:gd name="connsiteY3" fmla="*/ 6906399 h 6906399"/>
              <a:gd name="connsiteX4" fmla="*/ 1101409 w 7316064"/>
              <a:gd name="connsiteY4" fmla="*/ 3512896 h 6906399"/>
              <a:gd name="connsiteX5" fmla="*/ 0 w 7316064"/>
              <a:gd name="connsiteY5" fmla="*/ 0 h 6906399"/>
              <a:gd name="connsiteX0" fmla="*/ 0 w 7316064"/>
              <a:gd name="connsiteY0" fmla="*/ 0 h 6906399"/>
              <a:gd name="connsiteX1" fmla="*/ 7316064 w 7316064"/>
              <a:gd name="connsiteY1" fmla="*/ 30008 h 6906399"/>
              <a:gd name="connsiteX2" fmla="*/ 7316064 w 7316064"/>
              <a:gd name="connsiteY2" fmla="*/ 6888008 h 6906399"/>
              <a:gd name="connsiteX3" fmla="*/ 4044480 w 7316064"/>
              <a:gd name="connsiteY3" fmla="*/ 6906399 h 6906399"/>
              <a:gd name="connsiteX4" fmla="*/ 915429 w 7316064"/>
              <a:gd name="connsiteY4" fmla="*/ 3939100 h 6906399"/>
              <a:gd name="connsiteX5" fmla="*/ 0 w 7316064"/>
              <a:gd name="connsiteY5" fmla="*/ 0 h 6906399"/>
              <a:gd name="connsiteX0" fmla="*/ 0 w 7316064"/>
              <a:gd name="connsiteY0" fmla="*/ 0 h 6906399"/>
              <a:gd name="connsiteX1" fmla="*/ 7316064 w 7316064"/>
              <a:gd name="connsiteY1" fmla="*/ 30008 h 6906399"/>
              <a:gd name="connsiteX2" fmla="*/ 7316064 w 7316064"/>
              <a:gd name="connsiteY2" fmla="*/ 6888008 h 6906399"/>
              <a:gd name="connsiteX3" fmla="*/ 4044480 w 7316064"/>
              <a:gd name="connsiteY3" fmla="*/ 6906399 h 6906399"/>
              <a:gd name="connsiteX4" fmla="*/ 915429 w 7316064"/>
              <a:gd name="connsiteY4" fmla="*/ 3939100 h 6906399"/>
              <a:gd name="connsiteX5" fmla="*/ 0 w 7316064"/>
              <a:gd name="connsiteY5" fmla="*/ 0 h 6906399"/>
              <a:gd name="connsiteX0" fmla="*/ 0 w 7316064"/>
              <a:gd name="connsiteY0" fmla="*/ 0 h 6906399"/>
              <a:gd name="connsiteX1" fmla="*/ 7316064 w 7316064"/>
              <a:gd name="connsiteY1" fmla="*/ 30008 h 6906399"/>
              <a:gd name="connsiteX2" fmla="*/ 7316064 w 7316064"/>
              <a:gd name="connsiteY2" fmla="*/ 6888008 h 6906399"/>
              <a:gd name="connsiteX3" fmla="*/ 4044480 w 7316064"/>
              <a:gd name="connsiteY3" fmla="*/ 6906399 h 6906399"/>
              <a:gd name="connsiteX4" fmla="*/ 915429 w 7316064"/>
              <a:gd name="connsiteY4" fmla="*/ 3939100 h 6906399"/>
              <a:gd name="connsiteX5" fmla="*/ 0 w 7316064"/>
              <a:gd name="connsiteY5" fmla="*/ 0 h 6906399"/>
              <a:gd name="connsiteX0" fmla="*/ 0 w 7316064"/>
              <a:gd name="connsiteY0" fmla="*/ 0 h 6921898"/>
              <a:gd name="connsiteX1" fmla="*/ 7316064 w 7316064"/>
              <a:gd name="connsiteY1" fmla="*/ 30008 h 6921898"/>
              <a:gd name="connsiteX2" fmla="*/ 7316064 w 7316064"/>
              <a:gd name="connsiteY2" fmla="*/ 6888008 h 6921898"/>
              <a:gd name="connsiteX3" fmla="*/ 4315700 w 7316064"/>
              <a:gd name="connsiteY3" fmla="*/ 6921898 h 6921898"/>
              <a:gd name="connsiteX4" fmla="*/ 915429 w 7316064"/>
              <a:gd name="connsiteY4" fmla="*/ 3939100 h 6921898"/>
              <a:gd name="connsiteX5" fmla="*/ 0 w 7316064"/>
              <a:gd name="connsiteY5" fmla="*/ 0 h 6921898"/>
              <a:gd name="connsiteX0" fmla="*/ 0 w 7316064"/>
              <a:gd name="connsiteY0" fmla="*/ 0 h 6921898"/>
              <a:gd name="connsiteX1" fmla="*/ 7316064 w 7316064"/>
              <a:gd name="connsiteY1" fmla="*/ 30008 h 6921898"/>
              <a:gd name="connsiteX2" fmla="*/ 7316064 w 7316064"/>
              <a:gd name="connsiteY2" fmla="*/ 6888008 h 6921898"/>
              <a:gd name="connsiteX3" fmla="*/ 4315700 w 7316064"/>
              <a:gd name="connsiteY3" fmla="*/ 6921898 h 6921898"/>
              <a:gd name="connsiteX4" fmla="*/ 915429 w 7316064"/>
              <a:gd name="connsiteY4" fmla="*/ 3939100 h 6921898"/>
              <a:gd name="connsiteX5" fmla="*/ 0 w 7316064"/>
              <a:gd name="connsiteY5" fmla="*/ 0 h 6921898"/>
              <a:gd name="connsiteX0" fmla="*/ 0 w 7316064"/>
              <a:gd name="connsiteY0" fmla="*/ 0 h 6921898"/>
              <a:gd name="connsiteX1" fmla="*/ 7316064 w 7316064"/>
              <a:gd name="connsiteY1" fmla="*/ 30008 h 6921898"/>
              <a:gd name="connsiteX2" fmla="*/ 7316064 w 7316064"/>
              <a:gd name="connsiteY2" fmla="*/ 6888008 h 6921898"/>
              <a:gd name="connsiteX3" fmla="*/ 4315700 w 7316064"/>
              <a:gd name="connsiteY3" fmla="*/ 6921898 h 6921898"/>
              <a:gd name="connsiteX4" fmla="*/ 915429 w 7316064"/>
              <a:gd name="connsiteY4" fmla="*/ 3939100 h 6921898"/>
              <a:gd name="connsiteX5" fmla="*/ 0 w 7316064"/>
              <a:gd name="connsiteY5" fmla="*/ 0 h 6921898"/>
              <a:gd name="connsiteX0" fmla="*/ 0 w 7316064"/>
              <a:gd name="connsiteY0" fmla="*/ 0 h 6921898"/>
              <a:gd name="connsiteX1" fmla="*/ 7316064 w 7316064"/>
              <a:gd name="connsiteY1" fmla="*/ 30008 h 6921898"/>
              <a:gd name="connsiteX2" fmla="*/ 7316064 w 7316064"/>
              <a:gd name="connsiteY2" fmla="*/ 6888008 h 6921898"/>
              <a:gd name="connsiteX3" fmla="*/ 4315700 w 7316064"/>
              <a:gd name="connsiteY3" fmla="*/ 6921898 h 6921898"/>
              <a:gd name="connsiteX4" fmla="*/ 915429 w 7316064"/>
              <a:gd name="connsiteY4" fmla="*/ 3939100 h 6921898"/>
              <a:gd name="connsiteX5" fmla="*/ 0 w 7316064"/>
              <a:gd name="connsiteY5" fmla="*/ 0 h 6921898"/>
              <a:gd name="connsiteX0" fmla="*/ 0 w 7316064"/>
              <a:gd name="connsiteY0" fmla="*/ 0 h 6960644"/>
              <a:gd name="connsiteX1" fmla="*/ 7316064 w 7316064"/>
              <a:gd name="connsiteY1" fmla="*/ 30008 h 6960644"/>
              <a:gd name="connsiteX2" fmla="*/ 7316064 w 7316064"/>
              <a:gd name="connsiteY2" fmla="*/ 6888008 h 6960644"/>
              <a:gd name="connsiteX3" fmla="*/ 4873639 w 7316064"/>
              <a:gd name="connsiteY3" fmla="*/ 6960644 h 6960644"/>
              <a:gd name="connsiteX4" fmla="*/ 915429 w 7316064"/>
              <a:gd name="connsiteY4" fmla="*/ 3939100 h 6960644"/>
              <a:gd name="connsiteX5" fmla="*/ 0 w 7316064"/>
              <a:gd name="connsiteY5" fmla="*/ 0 h 6960644"/>
              <a:gd name="connsiteX0" fmla="*/ 0 w 7316064"/>
              <a:gd name="connsiteY0" fmla="*/ 0 h 6960644"/>
              <a:gd name="connsiteX1" fmla="*/ 7316064 w 7316064"/>
              <a:gd name="connsiteY1" fmla="*/ 30008 h 6960644"/>
              <a:gd name="connsiteX2" fmla="*/ 7316064 w 7316064"/>
              <a:gd name="connsiteY2" fmla="*/ 6888008 h 6960644"/>
              <a:gd name="connsiteX3" fmla="*/ 4873639 w 7316064"/>
              <a:gd name="connsiteY3" fmla="*/ 6960644 h 6960644"/>
              <a:gd name="connsiteX4" fmla="*/ 923179 w 7316064"/>
              <a:gd name="connsiteY4" fmla="*/ 3962347 h 6960644"/>
              <a:gd name="connsiteX5" fmla="*/ 0 w 7316064"/>
              <a:gd name="connsiteY5" fmla="*/ 0 h 6960644"/>
              <a:gd name="connsiteX0" fmla="*/ 0 w 7316064"/>
              <a:gd name="connsiteY0" fmla="*/ 0 h 6960644"/>
              <a:gd name="connsiteX1" fmla="*/ 7316064 w 7316064"/>
              <a:gd name="connsiteY1" fmla="*/ 30008 h 6960644"/>
              <a:gd name="connsiteX2" fmla="*/ 7316064 w 7316064"/>
              <a:gd name="connsiteY2" fmla="*/ 6888008 h 6960644"/>
              <a:gd name="connsiteX3" fmla="*/ 4873639 w 7316064"/>
              <a:gd name="connsiteY3" fmla="*/ 6960644 h 6960644"/>
              <a:gd name="connsiteX4" fmla="*/ 923179 w 7316064"/>
              <a:gd name="connsiteY4" fmla="*/ 3962347 h 6960644"/>
              <a:gd name="connsiteX5" fmla="*/ 0 w 7316064"/>
              <a:gd name="connsiteY5" fmla="*/ 0 h 696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16064" h="6960644">
                <a:moveTo>
                  <a:pt x="0" y="0"/>
                </a:moveTo>
                <a:lnTo>
                  <a:pt x="7316064" y="30008"/>
                </a:lnTo>
                <a:lnTo>
                  <a:pt x="7316064" y="6888008"/>
                </a:lnTo>
                <a:lnTo>
                  <a:pt x="4873639" y="6960644"/>
                </a:lnTo>
                <a:cubicBezTo>
                  <a:pt x="4001626" y="6611827"/>
                  <a:pt x="604075" y="5874121"/>
                  <a:pt x="923179" y="3962347"/>
                </a:cubicBezTo>
                <a:cubicBezTo>
                  <a:pt x="1242283" y="2050573"/>
                  <a:pt x="988391" y="1483531"/>
                  <a:pt x="0" y="0"/>
                </a:cubicBezTo>
                <a:close/>
              </a:path>
            </a:pathLst>
          </a:custGeom>
          <a:ln>
            <a:noFill/>
          </a:ln>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b="1" i="0">
                <a:solidFill>
                  <a:schemeClr val="bg1"/>
                </a:solidFill>
                <a:latin typeface="Aktiv Grotesk Trial" panose="020B0504020202020204" pitchFamily="34" charset="0"/>
              </a:defRPr>
            </a:lvl1pPr>
          </a:lstStyle>
          <a:p>
            <a:r>
              <a:rPr lang="en-CH" dirty="0"/>
              <a:t>Click here to add image</a:t>
            </a:r>
          </a:p>
        </p:txBody>
      </p:sp>
      <p:sp>
        <p:nvSpPr>
          <p:cNvPr id="8" name="Text Placeholder 7">
            <a:extLst>
              <a:ext uri="{FF2B5EF4-FFF2-40B4-BE49-F238E27FC236}">
                <a16:creationId xmlns:a16="http://schemas.microsoft.com/office/drawing/2014/main" id="{3F4E9F6A-73C2-B64A-8078-BCE04958E59B}"/>
              </a:ext>
            </a:extLst>
          </p:cNvPr>
          <p:cNvSpPr>
            <a:spLocks noGrp="1"/>
          </p:cNvSpPr>
          <p:nvPr>
            <p:ph type="body" sz="quarter" idx="12" hasCustomPrompt="1"/>
          </p:nvPr>
        </p:nvSpPr>
        <p:spPr>
          <a:xfrm>
            <a:off x="0" y="2129565"/>
            <a:ext cx="4295775" cy="863600"/>
          </a:xfrm>
          <a:prstGeom prst="rect">
            <a:avLst/>
          </a:prstGeom>
          <a:gradFill>
            <a:gsLst>
              <a:gs pos="0">
                <a:srgbClr val="D10004"/>
              </a:gs>
              <a:gs pos="56000">
                <a:srgbClr val="D10004"/>
              </a:gs>
              <a:gs pos="100000">
                <a:schemeClr val="bg1">
                  <a:alpha val="0"/>
                </a:schemeClr>
              </a:gs>
            </a:gsLst>
            <a:lin ang="0" scaled="0"/>
          </a:gradFill>
        </p:spPr>
        <p:txBody>
          <a:bodyPr lIns="540000" anchor="ctr"/>
          <a:lstStyle>
            <a:lvl1pPr marL="0" indent="0">
              <a:buFontTx/>
              <a:buNone/>
              <a:defRPr b="1" i="0" cap="all" baseline="0">
                <a:solidFill>
                  <a:schemeClr val="bg1"/>
                </a:solidFill>
                <a:latin typeface="Aktiv Grotesk Trial" panose="020B0504020202020204" pitchFamily="34" charset="0"/>
              </a:defRPr>
            </a:lvl1pPr>
            <a:lvl2pPr marL="457200" indent="0">
              <a:buFontTx/>
              <a:buNone/>
              <a:defRPr sz="2800" b="1" i="0" cap="all" baseline="0">
                <a:solidFill>
                  <a:schemeClr val="bg1"/>
                </a:solidFill>
                <a:latin typeface="Aktiv Grotesk Trial" panose="020B0504020202020204" pitchFamily="34" charset="0"/>
              </a:defRPr>
            </a:lvl2pPr>
          </a:lstStyle>
          <a:p>
            <a:pPr lvl="0"/>
            <a:r>
              <a:rPr lang="en-CH" dirty="0"/>
              <a:t>HERE TITLE</a:t>
            </a:r>
          </a:p>
        </p:txBody>
      </p:sp>
      <p:sp>
        <p:nvSpPr>
          <p:cNvPr id="7" name="Freeform 6">
            <a:extLst>
              <a:ext uri="{FF2B5EF4-FFF2-40B4-BE49-F238E27FC236}">
                <a16:creationId xmlns:a16="http://schemas.microsoft.com/office/drawing/2014/main" id="{7D855395-87B6-BD4F-AA9E-68FF2D7D3A1B}"/>
              </a:ext>
            </a:extLst>
          </p:cNvPr>
          <p:cNvSpPr/>
          <p:nvPr userDrawn="1"/>
        </p:nvSpPr>
        <p:spPr>
          <a:xfrm>
            <a:off x="4401361" y="-142669"/>
            <a:ext cx="5116060" cy="7373872"/>
          </a:xfrm>
          <a:custGeom>
            <a:avLst/>
            <a:gdLst>
              <a:gd name="connsiteX0" fmla="*/ 1371600 w 1371600"/>
              <a:gd name="connsiteY0" fmla="*/ 0 h 7289800"/>
              <a:gd name="connsiteX1" fmla="*/ 38100 w 1371600"/>
              <a:gd name="connsiteY1" fmla="*/ 1612900 h 7289800"/>
              <a:gd name="connsiteX2" fmla="*/ 495300 w 1371600"/>
              <a:gd name="connsiteY2" fmla="*/ 3835400 h 7289800"/>
              <a:gd name="connsiteX3" fmla="*/ 736600 w 1371600"/>
              <a:gd name="connsiteY3" fmla="*/ 4876800 h 7289800"/>
              <a:gd name="connsiteX4" fmla="*/ 0 w 1371600"/>
              <a:gd name="connsiteY4" fmla="*/ 7289800 h 7289800"/>
              <a:gd name="connsiteX0" fmla="*/ 1421538 w 1421538"/>
              <a:gd name="connsiteY0" fmla="*/ 0 h 7289800"/>
              <a:gd name="connsiteX1" fmla="*/ 88038 w 1421538"/>
              <a:gd name="connsiteY1" fmla="*/ 1612900 h 7289800"/>
              <a:gd name="connsiteX2" fmla="*/ 198874 w 1421538"/>
              <a:gd name="connsiteY2" fmla="*/ 3100766 h 7289800"/>
              <a:gd name="connsiteX3" fmla="*/ 786538 w 1421538"/>
              <a:gd name="connsiteY3" fmla="*/ 4876800 h 7289800"/>
              <a:gd name="connsiteX4" fmla="*/ 49938 w 1421538"/>
              <a:gd name="connsiteY4" fmla="*/ 7289800 h 7289800"/>
              <a:gd name="connsiteX0" fmla="*/ 1371600 w 1371600"/>
              <a:gd name="connsiteY0" fmla="*/ 0 h 7289800"/>
              <a:gd name="connsiteX1" fmla="*/ 38100 w 1371600"/>
              <a:gd name="connsiteY1" fmla="*/ 1612900 h 7289800"/>
              <a:gd name="connsiteX2" fmla="*/ 736600 w 1371600"/>
              <a:gd name="connsiteY2" fmla="*/ 4876800 h 7289800"/>
              <a:gd name="connsiteX3" fmla="*/ 0 w 1371600"/>
              <a:gd name="connsiteY3" fmla="*/ 7289800 h 7289800"/>
              <a:gd name="connsiteX0" fmla="*/ 1371600 w 1371600"/>
              <a:gd name="connsiteY0" fmla="*/ 0 h 7289800"/>
              <a:gd name="connsiteX1" fmla="*/ 38100 w 1371600"/>
              <a:gd name="connsiteY1" fmla="*/ 1612900 h 7289800"/>
              <a:gd name="connsiteX2" fmla="*/ 715818 w 1371600"/>
              <a:gd name="connsiteY2" fmla="*/ 4280778 h 7289800"/>
              <a:gd name="connsiteX3" fmla="*/ 0 w 1371600"/>
              <a:gd name="connsiteY3" fmla="*/ 7289800 h 7289800"/>
              <a:gd name="connsiteX0" fmla="*/ 1450779 w 1450779"/>
              <a:gd name="connsiteY0" fmla="*/ 0 h 7289800"/>
              <a:gd name="connsiteX1" fmla="*/ 117279 w 1450779"/>
              <a:gd name="connsiteY1" fmla="*/ 1612900 h 7289800"/>
              <a:gd name="connsiteX2" fmla="*/ 794997 w 1450779"/>
              <a:gd name="connsiteY2" fmla="*/ 4280778 h 7289800"/>
              <a:gd name="connsiteX3" fmla="*/ 79179 w 1450779"/>
              <a:gd name="connsiteY3" fmla="*/ 7289800 h 7289800"/>
              <a:gd name="connsiteX0" fmla="*/ 1371600 w 1371600"/>
              <a:gd name="connsiteY0" fmla="*/ 0 h 7289800"/>
              <a:gd name="connsiteX1" fmla="*/ 232064 w 1371600"/>
              <a:gd name="connsiteY1" fmla="*/ 1536665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3885740 h 7289800"/>
              <a:gd name="connsiteX3" fmla="*/ 0 w 1371600"/>
              <a:gd name="connsiteY3" fmla="*/ 7289800 h 7289800"/>
              <a:gd name="connsiteX0" fmla="*/ 1385004 w 1385004"/>
              <a:gd name="connsiteY0" fmla="*/ 0 h 7289800"/>
              <a:gd name="connsiteX1" fmla="*/ 9940 w 1385004"/>
              <a:gd name="connsiteY1" fmla="*/ 1709928 h 7289800"/>
              <a:gd name="connsiteX2" fmla="*/ 729222 w 1385004"/>
              <a:gd name="connsiteY2" fmla="*/ 3885740 h 7289800"/>
              <a:gd name="connsiteX3" fmla="*/ 13404 w 1385004"/>
              <a:gd name="connsiteY3" fmla="*/ 7289800 h 7289800"/>
              <a:gd name="connsiteX0" fmla="*/ 1460548 w 1460548"/>
              <a:gd name="connsiteY0" fmla="*/ 0 h 7289800"/>
              <a:gd name="connsiteX1" fmla="*/ 9284 w 1460548"/>
              <a:gd name="connsiteY1" fmla="*/ 1848538 h 7289800"/>
              <a:gd name="connsiteX2" fmla="*/ 804766 w 1460548"/>
              <a:gd name="connsiteY2" fmla="*/ 3885740 h 7289800"/>
              <a:gd name="connsiteX3" fmla="*/ 88948 w 1460548"/>
              <a:gd name="connsiteY3" fmla="*/ 7289800 h 7289800"/>
              <a:gd name="connsiteX0" fmla="*/ 1461301 w 1461301"/>
              <a:gd name="connsiteY0" fmla="*/ 0 h 7289800"/>
              <a:gd name="connsiteX1" fmla="*/ 10037 w 1461301"/>
              <a:gd name="connsiteY1" fmla="*/ 1848538 h 7289800"/>
              <a:gd name="connsiteX2" fmla="*/ 784737 w 1461301"/>
              <a:gd name="connsiteY2" fmla="*/ 4045142 h 7289800"/>
              <a:gd name="connsiteX3" fmla="*/ 89701 w 1461301"/>
              <a:gd name="connsiteY3" fmla="*/ 7289800 h 7289800"/>
              <a:gd name="connsiteX0" fmla="*/ 1462774 w 1462774"/>
              <a:gd name="connsiteY0" fmla="*/ 0 h 7289800"/>
              <a:gd name="connsiteX1" fmla="*/ 11510 w 1462774"/>
              <a:gd name="connsiteY1" fmla="*/ 1848538 h 7289800"/>
              <a:gd name="connsiteX2" fmla="*/ 786210 w 1462774"/>
              <a:gd name="connsiteY2" fmla="*/ 4045142 h 7289800"/>
              <a:gd name="connsiteX3" fmla="*/ 91174 w 1462774"/>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598054 w 1371600"/>
              <a:gd name="connsiteY2" fmla="*/ 375406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688109 w 1371600"/>
              <a:gd name="connsiteY2" fmla="*/ 4370876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757382 w 1371600"/>
              <a:gd name="connsiteY2" fmla="*/ 4363946 h 7289800"/>
              <a:gd name="connsiteX3" fmla="*/ 0 w 1371600"/>
              <a:gd name="connsiteY3" fmla="*/ 7289800 h 7289800"/>
              <a:gd name="connsiteX0" fmla="*/ 1371600 w 1371600"/>
              <a:gd name="connsiteY0" fmla="*/ 0 h 7289800"/>
              <a:gd name="connsiteX1" fmla="*/ 218209 w 1371600"/>
              <a:gd name="connsiteY1" fmla="*/ 1841608 h 7289800"/>
              <a:gd name="connsiteX2" fmla="*/ 757382 w 1371600"/>
              <a:gd name="connsiteY2" fmla="*/ 4363946 h 7289800"/>
              <a:gd name="connsiteX3" fmla="*/ 0 w 1371600"/>
              <a:gd name="connsiteY3" fmla="*/ 7289800 h 7289800"/>
              <a:gd name="connsiteX0" fmla="*/ 1371600 w 1371600"/>
              <a:gd name="connsiteY0" fmla="*/ 0 h 7289800"/>
              <a:gd name="connsiteX1" fmla="*/ 72736 w 1371600"/>
              <a:gd name="connsiteY1" fmla="*/ 2278231 h 7289800"/>
              <a:gd name="connsiteX2" fmla="*/ 757382 w 1371600"/>
              <a:gd name="connsiteY2" fmla="*/ 4363946 h 7289800"/>
              <a:gd name="connsiteX3" fmla="*/ 0 w 1371600"/>
              <a:gd name="connsiteY3" fmla="*/ 7289800 h 7289800"/>
              <a:gd name="connsiteX0" fmla="*/ 1371600 w 1371600"/>
              <a:gd name="connsiteY0" fmla="*/ 0 h 7289800"/>
              <a:gd name="connsiteX1" fmla="*/ 93518 w 1371600"/>
              <a:gd name="connsiteY1" fmla="*/ 2201996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470031 w 1371600"/>
              <a:gd name="connsiteY1" fmla="*/ 2167343 h 7289800"/>
              <a:gd name="connsiteX2" fmla="*/ 757382 w 1371600"/>
              <a:gd name="connsiteY2" fmla="*/ 4363946 h 7289800"/>
              <a:gd name="connsiteX3" fmla="*/ 0 w 1371600"/>
              <a:gd name="connsiteY3" fmla="*/ 7289800 h 7289800"/>
              <a:gd name="connsiteX0" fmla="*/ 1258500 w 1258500"/>
              <a:gd name="connsiteY0" fmla="*/ 0 h 7539298"/>
              <a:gd name="connsiteX1" fmla="*/ 470031 w 1258500"/>
              <a:gd name="connsiteY1" fmla="*/ 2416841 h 7539298"/>
              <a:gd name="connsiteX2" fmla="*/ 757382 w 1258500"/>
              <a:gd name="connsiteY2" fmla="*/ 4613444 h 7539298"/>
              <a:gd name="connsiteX3" fmla="*/ 0 w 1258500"/>
              <a:gd name="connsiteY3" fmla="*/ 7539298 h 7539298"/>
              <a:gd name="connsiteX0" fmla="*/ 1701207 w 1701207"/>
              <a:gd name="connsiteY0" fmla="*/ 0 h 7539298"/>
              <a:gd name="connsiteX1" fmla="*/ 912738 w 1701207"/>
              <a:gd name="connsiteY1" fmla="*/ 2416841 h 7539298"/>
              <a:gd name="connsiteX2" fmla="*/ 6257 w 1701207"/>
              <a:gd name="connsiteY2" fmla="*/ 5223329 h 7539298"/>
              <a:gd name="connsiteX3" fmla="*/ 442707 w 1701207"/>
              <a:gd name="connsiteY3" fmla="*/ 7539298 h 7539298"/>
              <a:gd name="connsiteX0" fmla="*/ 2046752 w 2046752"/>
              <a:gd name="connsiteY0" fmla="*/ 0 h 7539298"/>
              <a:gd name="connsiteX1" fmla="*/ 1258283 w 2046752"/>
              <a:gd name="connsiteY1" fmla="*/ 2416841 h 7539298"/>
              <a:gd name="connsiteX2" fmla="*/ 351802 w 2046752"/>
              <a:gd name="connsiteY2" fmla="*/ 5223329 h 7539298"/>
              <a:gd name="connsiteX3" fmla="*/ 788252 w 2046752"/>
              <a:gd name="connsiteY3" fmla="*/ 7539298 h 7539298"/>
              <a:gd name="connsiteX0" fmla="*/ 3011548 w 3011548"/>
              <a:gd name="connsiteY0" fmla="*/ 0 h 7629395"/>
              <a:gd name="connsiteX1" fmla="*/ 2223079 w 3011548"/>
              <a:gd name="connsiteY1" fmla="*/ 2416841 h 7629395"/>
              <a:gd name="connsiteX2" fmla="*/ 1316598 w 3011548"/>
              <a:gd name="connsiteY2" fmla="*/ 5223329 h 7629395"/>
              <a:gd name="connsiteX3" fmla="*/ 0 w 3011548"/>
              <a:gd name="connsiteY3" fmla="*/ 7629395 h 7629395"/>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140456 w 2958779"/>
              <a:gd name="connsiteY0" fmla="*/ 0 h 7501358"/>
              <a:gd name="connsiteX1" fmla="*/ 2824217 w 2958779"/>
              <a:gd name="connsiteY1" fmla="*/ 2385830 h 7501358"/>
              <a:gd name="connsiteX2" fmla="*/ 1691536 w 2958779"/>
              <a:gd name="connsiteY2" fmla="*/ 5095291 h 7501358"/>
              <a:gd name="connsiteX3" fmla="*/ 324672 w 2958779"/>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480820"/>
              <a:gd name="connsiteY0" fmla="*/ 0 h 7501358"/>
              <a:gd name="connsiteX1" fmla="*/ 2163630 w 2480820"/>
              <a:gd name="connsiteY1" fmla="*/ 3781328 h 7501358"/>
              <a:gd name="connsiteX2" fmla="*/ 1551080 w 2480820"/>
              <a:gd name="connsiteY2" fmla="*/ 5095291 h 7501358"/>
              <a:gd name="connsiteX3" fmla="*/ 184216 w 2480820"/>
              <a:gd name="connsiteY3" fmla="*/ 7501358 h 7501358"/>
              <a:gd name="connsiteX0" fmla="*/ 0 w 4387680"/>
              <a:gd name="connsiteY0" fmla="*/ 0 h 7609897"/>
              <a:gd name="connsiteX1" fmla="*/ 2163630 w 4387680"/>
              <a:gd name="connsiteY1" fmla="*/ 3781328 h 7609897"/>
              <a:gd name="connsiteX2" fmla="*/ 1551080 w 4387680"/>
              <a:gd name="connsiteY2" fmla="*/ 5095291 h 7609897"/>
              <a:gd name="connsiteX3" fmla="*/ 4387442 w 4387680"/>
              <a:gd name="connsiteY3" fmla="*/ 7609897 h 7609897"/>
              <a:gd name="connsiteX0" fmla="*/ 0 w 4387680"/>
              <a:gd name="connsiteY0" fmla="*/ 0 h 7609897"/>
              <a:gd name="connsiteX1" fmla="*/ 1551080 w 4387680"/>
              <a:gd name="connsiteY1" fmla="*/ 5095291 h 7609897"/>
              <a:gd name="connsiteX2" fmla="*/ 4387442 w 4387680"/>
              <a:gd name="connsiteY2" fmla="*/ 7609897 h 7609897"/>
              <a:gd name="connsiteX0" fmla="*/ 0 w 4387902"/>
              <a:gd name="connsiteY0" fmla="*/ 0 h 7609897"/>
              <a:gd name="connsiteX1" fmla="*/ 1551080 w 4387902"/>
              <a:gd name="connsiteY1" fmla="*/ 5095291 h 7609897"/>
              <a:gd name="connsiteX2" fmla="*/ 4387442 w 4387902"/>
              <a:gd name="connsiteY2" fmla="*/ 7609897 h 7609897"/>
              <a:gd name="connsiteX0" fmla="*/ 0 w 4388912"/>
              <a:gd name="connsiteY0" fmla="*/ 0 h 7609897"/>
              <a:gd name="connsiteX1" fmla="*/ 1551080 w 4388912"/>
              <a:gd name="connsiteY1" fmla="*/ 5095291 h 7609897"/>
              <a:gd name="connsiteX2" fmla="*/ 4387442 w 4388912"/>
              <a:gd name="connsiteY2" fmla="*/ 7609897 h 7609897"/>
              <a:gd name="connsiteX0" fmla="*/ 0 w 4085665"/>
              <a:gd name="connsiteY0" fmla="*/ 0 h 7540122"/>
              <a:gd name="connsiteX1" fmla="*/ 1248842 w 4085665"/>
              <a:gd name="connsiteY1" fmla="*/ 5025516 h 7540122"/>
              <a:gd name="connsiteX2" fmla="*/ 4085204 w 4085665"/>
              <a:gd name="connsiteY2" fmla="*/ 7540122 h 7540122"/>
              <a:gd name="connsiteX0" fmla="*/ 1477 w 4087142"/>
              <a:gd name="connsiteY0" fmla="*/ 0 h 7540122"/>
              <a:gd name="connsiteX1" fmla="*/ 1250319 w 4087142"/>
              <a:gd name="connsiteY1" fmla="*/ 5025516 h 7540122"/>
              <a:gd name="connsiteX2" fmla="*/ 4086681 w 4087142"/>
              <a:gd name="connsiteY2" fmla="*/ 7540122 h 7540122"/>
              <a:gd name="connsiteX0" fmla="*/ 1477 w 4086681"/>
              <a:gd name="connsiteY0" fmla="*/ 0 h 7540122"/>
              <a:gd name="connsiteX1" fmla="*/ 1250319 w 4086681"/>
              <a:gd name="connsiteY1" fmla="*/ 5025516 h 7540122"/>
              <a:gd name="connsiteX2" fmla="*/ 4086681 w 4086681"/>
              <a:gd name="connsiteY2" fmla="*/ 7540122 h 7540122"/>
              <a:gd name="connsiteX0" fmla="*/ 1723 w 4642202"/>
              <a:gd name="connsiteY0" fmla="*/ 0 h 7377313"/>
              <a:gd name="connsiteX1" fmla="*/ 1250565 w 4642202"/>
              <a:gd name="connsiteY1" fmla="*/ 5025516 h 7377313"/>
              <a:gd name="connsiteX2" fmla="*/ 4642203 w 4642202"/>
              <a:gd name="connsiteY2" fmla="*/ 7377313 h 7377313"/>
              <a:gd name="connsiteX0" fmla="*/ 3540 w 4644020"/>
              <a:gd name="connsiteY0" fmla="*/ 0 h 7377313"/>
              <a:gd name="connsiteX1" fmla="*/ 964201 w 4644020"/>
              <a:gd name="connsiteY1" fmla="*/ 3986644 h 7377313"/>
              <a:gd name="connsiteX2" fmla="*/ 4644020 w 4644020"/>
              <a:gd name="connsiteY2" fmla="*/ 7377313 h 7377313"/>
              <a:gd name="connsiteX0" fmla="*/ 638 w 4641118"/>
              <a:gd name="connsiteY0" fmla="*/ 0 h 7377313"/>
              <a:gd name="connsiteX1" fmla="*/ 961299 w 4641118"/>
              <a:gd name="connsiteY1" fmla="*/ 3986644 h 7377313"/>
              <a:gd name="connsiteX2" fmla="*/ 4641118 w 4641118"/>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1068482 w 4640480"/>
              <a:gd name="connsiteY1" fmla="*/ 3922607 h 7377313"/>
              <a:gd name="connsiteX2" fmla="*/ 4640480 w 4640480"/>
              <a:gd name="connsiteY2" fmla="*/ 7377313 h 7377313"/>
              <a:gd name="connsiteX0" fmla="*/ 0 w 4640480"/>
              <a:gd name="connsiteY0" fmla="*/ 0 h 7377313"/>
              <a:gd name="connsiteX1" fmla="*/ 1068482 w 4640480"/>
              <a:gd name="connsiteY1" fmla="*/ 3922607 h 7377313"/>
              <a:gd name="connsiteX2" fmla="*/ 4640480 w 4640480"/>
              <a:gd name="connsiteY2" fmla="*/ 7377313 h 7377313"/>
            </a:gdLst>
            <a:ahLst/>
            <a:cxnLst>
              <a:cxn ang="0">
                <a:pos x="connsiteX0" y="connsiteY0"/>
              </a:cxn>
              <a:cxn ang="0">
                <a:pos x="connsiteX1" y="connsiteY1"/>
              </a:cxn>
              <a:cxn ang="0">
                <a:pos x="connsiteX2" y="connsiteY2"/>
              </a:cxn>
            </a:cxnLst>
            <a:rect l="l" t="t" r="r" b="b"/>
            <a:pathLst>
              <a:path w="4640480" h="7377313">
                <a:moveTo>
                  <a:pt x="0" y="0"/>
                </a:moveTo>
                <a:cubicBezTo>
                  <a:pt x="374030" y="568444"/>
                  <a:pt x="1447794" y="1537893"/>
                  <a:pt x="1068482" y="3922607"/>
                </a:cubicBezTo>
                <a:cubicBezTo>
                  <a:pt x="689170" y="6307321"/>
                  <a:pt x="3658258" y="6996532"/>
                  <a:pt x="4640480" y="7377313"/>
                </a:cubicBezTo>
              </a:path>
            </a:pathLst>
          </a:custGeom>
          <a:noFill/>
          <a:ln w="127000">
            <a:solidFill>
              <a:srgbClr val="D1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10" name="Text Placeholder 5">
            <a:extLst>
              <a:ext uri="{FF2B5EF4-FFF2-40B4-BE49-F238E27FC236}">
                <a16:creationId xmlns:a16="http://schemas.microsoft.com/office/drawing/2014/main" id="{77FB177B-B194-0F40-9EFC-DC86C05783EF}"/>
              </a:ext>
            </a:extLst>
          </p:cNvPr>
          <p:cNvSpPr>
            <a:spLocks noGrp="1"/>
          </p:cNvSpPr>
          <p:nvPr>
            <p:ph type="body" sz="quarter" idx="11" hasCustomPrompt="1"/>
          </p:nvPr>
        </p:nvSpPr>
        <p:spPr>
          <a:xfrm>
            <a:off x="550863" y="3212976"/>
            <a:ext cx="4104455" cy="2952328"/>
          </a:xfrm>
          <a:prstGeom prst="rect">
            <a:avLst/>
          </a:prstGeom>
        </p:spPr>
        <p:txBody>
          <a:bodyPr lIns="0" tIns="0" rIns="0" bIns="0"/>
          <a:lstStyle>
            <a:lvl1pPr marL="0" indent="0">
              <a:buFontTx/>
              <a:buNone/>
              <a:defRPr sz="1400" b="0" i="0">
                <a:solidFill>
                  <a:schemeClr val="bg1"/>
                </a:solidFill>
                <a:latin typeface="Aktiv Grotesk Trial Thin" panose="020B0403020202020204" pitchFamily="34" charset="77"/>
              </a:defRPr>
            </a:lvl1pPr>
            <a:lvl2pPr marL="457200" indent="0">
              <a:buFontTx/>
              <a:buNone/>
              <a:defRPr sz="1200" b="0" i="0">
                <a:solidFill>
                  <a:schemeClr val="bg1"/>
                </a:solidFill>
                <a:latin typeface="Aktiv Grotesk Trial Thin" panose="020B0403020202020204" pitchFamily="34" charset="77"/>
              </a:defRPr>
            </a:lvl2pPr>
            <a:lvl3pPr marL="914400" indent="0">
              <a:buFontTx/>
              <a:buNone/>
              <a:defRPr sz="1200" b="0" i="0">
                <a:solidFill>
                  <a:schemeClr val="bg1"/>
                </a:solidFill>
                <a:latin typeface="Aktiv Grotesk Trial Thin" panose="020B0403020202020204" pitchFamily="34" charset="77"/>
              </a:defRPr>
            </a:lvl3pPr>
            <a:lvl4pPr marL="1371600" indent="0">
              <a:buFontTx/>
              <a:buNone/>
              <a:defRPr sz="1200" b="0" i="0">
                <a:solidFill>
                  <a:schemeClr val="bg1"/>
                </a:solidFill>
                <a:latin typeface="Aktiv Grotesk Trial Thin" panose="020B0403020202020204" pitchFamily="34" charset="77"/>
              </a:defRPr>
            </a:lvl4pPr>
            <a:lvl5pPr marL="1828800" indent="0">
              <a:buFontTx/>
              <a:buNone/>
              <a:defRPr sz="1200" b="0" i="0">
                <a:solidFill>
                  <a:schemeClr val="bg1"/>
                </a:solidFill>
                <a:latin typeface="Aktiv Grotesk Trial Thin" panose="020B0403020202020204" pitchFamily="34" charset="77"/>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Integer ac </a:t>
            </a:r>
            <a:r>
              <a:rPr lang="en-GB" dirty="0" err="1"/>
              <a:t>dapibus</a:t>
            </a:r>
            <a:r>
              <a:rPr lang="en-GB" dirty="0"/>
              <a:t> </a:t>
            </a:r>
            <a:r>
              <a:rPr lang="en-GB" dirty="0" err="1"/>
              <a:t>justo</a:t>
            </a:r>
            <a:r>
              <a:rPr lang="en-GB" dirty="0"/>
              <a:t>, vitae </a:t>
            </a:r>
            <a:r>
              <a:rPr lang="en-GB" dirty="0" err="1"/>
              <a:t>ullamcorper</a:t>
            </a:r>
            <a:r>
              <a:rPr lang="en-GB" dirty="0"/>
              <a:t> dui. </a:t>
            </a:r>
            <a:r>
              <a:rPr lang="en-GB" dirty="0" err="1"/>
              <a:t>Orci</a:t>
            </a:r>
            <a:r>
              <a:rPr lang="en-GB" dirty="0"/>
              <a:t> </a:t>
            </a:r>
            <a:r>
              <a:rPr lang="en-GB" dirty="0" err="1"/>
              <a:t>varius</a:t>
            </a:r>
            <a:r>
              <a:rPr lang="en-GB" dirty="0"/>
              <a:t> </a:t>
            </a:r>
            <a:r>
              <a:rPr lang="en-GB" dirty="0" err="1"/>
              <a:t>natoque</a:t>
            </a:r>
            <a:r>
              <a:rPr lang="en-GB" dirty="0"/>
              <a:t> </a:t>
            </a:r>
            <a:r>
              <a:rPr lang="en-GB" dirty="0" err="1"/>
              <a:t>penatibus</a:t>
            </a:r>
            <a:r>
              <a:rPr lang="en-GB" dirty="0"/>
              <a:t> et </a:t>
            </a:r>
            <a:r>
              <a:rPr lang="en-GB" dirty="0" err="1"/>
              <a:t>magnis</a:t>
            </a:r>
            <a:r>
              <a:rPr lang="en-GB" dirty="0"/>
              <a:t> dis parturient </a:t>
            </a:r>
            <a:r>
              <a:rPr lang="en-GB" dirty="0" err="1"/>
              <a:t>montes</a:t>
            </a:r>
            <a:r>
              <a:rPr lang="en-GB" dirty="0"/>
              <a:t>, </a:t>
            </a:r>
            <a:r>
              <a:rPr lang="en-GB" dirty="0" err="1"/>
              <a:t>nascetur</a:t>
            </a:r>
            <a:r>
              <a:rPr lang="en-GB" dirty="0"/>
              <a:t> </a:t>
            </a:r>
            <a:r>
              <a:rPr lang="en-GB" dirty="0" err="1"/>
              <a:t>ridiculus</a:t>
            </a:r>
            <a:r>
              <a:rPr lang="en-GB" dirty="0"/>
              <a:t> mus. </a:t>
            </a:r>
            <a:r>
              <a:rPr lang="en-GB" dirty="0" err="1"/>
              <a:t>Vivamus</a:t>
            </a:r>
            <a:r>
              <a:rPr lang="en-GB" dirty="0"/>
              <a:t> </a:t>
            </a:r>
            <a:r>
              <a:rPr lang="en-GB" dirty="0" err="1"/>
              <a:t>vel</a:t>
            </a:r>
            <a:r>
              <a:rPr lang="en-GB" dirty="0"/>
              <a:t> vestibulum lorem, in </a:t>
            </a:r>
            <a:r>
              <a:rPr lang="en-GB" dirty="0" err="1"/>
              <a:t>sodales</a:t>
            </a:r>
            <a:r>
              <a:rPr lang="en-GB" dirty="0"/>
              <a:t> sem. </a:t>
            </a:r>
            <a:r>
              <a:rPr lang="en-GB" dirty="0" err="1"/>
              <a:t>Nullam</a:t>
            </a:r>
            <a:r>
              <a:rPr lang="en-GB" dirty="0"/>
              <a:t> id </a:t>
            </a:r>
            <a:r>
              <a:rPr lang="en-GB" dirty="0" err="1"/>
              <a:t>tristique</a:t>
            </a:r>
            <a:r>
              <a:rPr lang="en-GB" dirty="0"/>
              <a:t> </a:t>
            </a:r>
            <a:r>
              <a:rPr lang="en-GB" dirty="0" err="1"/>
              <a:t>neque</a:t>
            </a:r>
            <a:r>
              <a:rPr lang="en-GB" dirty="0"/>
              <a:t>. </a:t>
            </a:r>
            <a:r>
              <a:rPr lang="en-GB" dirty="0" err="1"/>
              <a:t>Praesent</a:t>
            </a:r>
            <a:r>
              <a:rPr lang="en-GB" dirty="0"/>
              <a:t> at </a:t>
            </a:r>
            <a:r>
              <a:rPr lang="en-GB" dirty="0" err="1"/>
              <a:t>mauris</a:t>
            </a:r>
            <a:r>
              <a:rPr lang="en-GB" dirty="0"/>
              <a:t> </a:t>
            </a:r>
            <a:r>
              <a:rPr lang="en-GB" dirty="0" err="1"/>
              <a:t>quis</a:t>
            </a:r>
            <a:r>
              <a:rPr lang="en-GB" dirty="0"/>
              <a:t> </a:t>
            </a:r>
            <a:r>
              <a:rPr lang="en-GB" dirty="0" err="1"/>
              <a:t>sapien</a:t>
            </a:r>
            <a:r>
              <a:rPr lang="en-GB" dirty="0"/>
              <a:t> </a:t>
            </a:r>
            <a:r>
              <a:rPr lang="en-GB" dirty="0" err="1"/>
              <a:t>sollicitudin</a:t>
            </a:r>
            <a:r>
              <a:rPr lang="en-GB" dirty="0"/>
              <a:t> auctor </a:t>
            </a:r>
            <a:r>
              <a:rPr lang="en-GB" dirty="0" err="1"/>
              <a:t>eget</a:t>
            </a:r>
            <a:r>
              <a:rPr lang="en-GB" dirty="0"/>
              <a:t> vitae mi.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Integer ac </a:t>
            </a:r>
            <a:r>
              <a:rPr lang="en-GB" dirty="0" err="1"/>
              <a:t>dapibus</a:t>
            </a:r>
            <a:r>
              <a:rPr lang="en-GB" dirty="0"/>
              <a:t> </a:t>
            </a:r>
            <a:r>
              <a:rPr lang="en-GB" dirty="0" err="1"/>
              <a:t>justo</a:t>
            </a:r>
            <a:r>
              <a:rPr lang="en-GB" dirty="0"/>
              <a:t>, vitae </a:t>
            </a:r>
            <a:r>
              <a:rPr lang="en-GB" dirty="0" err="1"/>
              <a:t>ullamcorper</a:t>
            </a:r>
            <a:r>
              <a:rPr lang="en-GB" dirty="0"/>
              <a:t> dui. </a:t>
            </a:r>
            <a:r>
              <a:rPr lang="en-GB" dirty="0" err="1"/>
              <a:t>Orci</a:t>
            </a:r>
            <a:r>
              <a:rPr lang="en-GB" dirty="0"/>
              <a:t> </a:t>
            </a:r>
            <a:r>
              <a:rPr lang="en-GB" dirty="0" err="1"/>
              <a:t>varius</a:t>
            </a:r>
            <a:r>
              <a:rPr lang="en-GB" dirty="0"/>
              <a:t> </a:t>
            </a:r>
            <a:r>
              <a:rPr lang="en-GB" dirty="0" err="1"/>
              <a:t>natoque</a:t>
            </a:r>
            <a:r>
              <a:rPr lang="en-GB" dirty="0"/>
              <a:t> </a:t>
            </a:r>
            <a:r>
              <a:rPr lang="en-GB" dirty="0" err="1"/>
              <a:t>penatibus</a:t>
            </a:r>
            <a:r>
              <a:rPr lang="en-GB" dirty="0"/>
              <a:t> et </a:t>
            </a:r>
            <a:r>
              <a:rPr lang="en-GB" dirty="0" err="1"/>
              <a:t>magnis</a:t>
            </a:r>
            <a:r>
              <a:rPr lang="en-GB" dirty="0"/>
              <a:t> dis parturient </a:t>
            </a:r>
            <a:r>
              <a:rPr lang="en-GB" dirty="0" err="1"/>
              <a:t>montes</a:t>
            </a:r>
            <a:r>
              <a:rPr lang="en-GB" dirty="0"/>
              <a:t>, </a:t>
            </a:r>
            <a:r>
              <a:rPr lang="en-GB" dirty="0" err="1"/>
              <a:t>nascetur</a:t>
            </a:r>
            <a:r>
              <a:rPr lang="en-GB" dirty="0"/>
              <a:t> </a:t>
            </a:r>
            <a:r>
              <a:rPr lang="en-GB" dirty="0" err="1"/>
              <a:t>ridiculus</a:t>
            </a:r>
            <a:r>
              <a:rPr lang="en-GB" dirty="0"/>
              <a:t> mus. </a:t>
            </a:r>
            <a:r>
              <a:rPr lang="en-GB" dirty="0" err="1"/>
              <a:t>Vivamus</a:t>
            </a:r>
            <a:r>
              <a:rPr lang="en-GB" dirty="0"/>
              <a:t> </a:t>
            </a:r>
            <a:r>
              <a:rPr lang="en-GB" dirty="0" err="1"/>
              <a:t>vel</a:t>
            </a:r>
            <a:r>
              <a:rPr lang="en-GB" dirty="0"/>
              <a:t> vestibulum lorem, in </a:t>
            </a:r>
            <a:r>
              <a:rPr lang="en-GB" dirty="0" err="1"/>
              <a:t>sodales</a:t>
            </a:r>
            <a:r>
              <a:rPr lang="en-GB" dirty="0"/>
              <a:t> sem. </a:t>
            </a:r>
            <a:r>
              <a:rPr lang="en-GB" dirty="0" err="1"/>
              <a:t>Nullam</a:t>
            </a:r>
            <a:r>
              <a:rPr lang="en-GB" dirty="0"/>
              <a:t> id </a:t>
            </a:r>
            <a:r>
              <a:rPr lang="en-GB" dirty="0" err="1"/>
              <a:t>tristique</a:t>
            </a:r>
            <a:r>
              <a:rPr lang="en-GB" dirty="0"/>
              <a:t> </a:t>
            </a:r>
            <a:r>
              <a:rPr lang="en-GB" dirty="0" err="1"/>
              <a:t>neque</a:t>
            </a:r>
            <a:r>
              <a:rPr lang="en-GB" dirty="0"/>
              <a:t>. </a:t>
            </a:r>
            <a:r>
              <a:rPr lang="en-GB" dirty="0" err="1"/>
              <a:t>Praesent</a:t>
            </a:r>
            <a:r>
              <a:rPr lang="en-GB" dirty="0"/>
              <a:t> at </a:t>
            </a:r>
            <a:r>
              <a:rPr lang="en-GB" dirty="0" err="1"/>
              <a:t>mauris</a:t>
            </a:r>
            <a:r>
              <a:rPr lang="en-GB" dirty="0"/>
              <a:t> </a:t>
            </a:r>
            <a:r>
              <a:rPr lang="en-GB" dirty="0" err="1"/>
              <a:t>quis</a:t>
            </a:r>
            <a:r>
              <a:rPr lang="en-GB" dirty="0"/>
              <a:t> </a:t>
            </a:r>
            <a:r>
              <a:rPr lang="en-GB" dirty="0" err="1"/>
              <a:t>sapien</a:t>
            </a:r>
            <a:r>
              <a:rPr lang="en-GB" dirty="0"/>
              <a:t> </a:t>
            </a:r>
            <a:r>
              <a:rPr lang="en-GB" dirty="0" err="1"/>
              <a:t>sollicitudin</a:t>
            </a:r>
            <a:r>
              <a:rPr lang="en-GB" dirty="0"/>
              <a:t> auctor </a:t>
            </a:r>
            <a:r>
              <a:rPr lang="en-GB" dirty="0" err="1"/>
              <a:t>eget</a:t>
            </a:r>
            <a:r>
              <a:rPr lang="en-GB" dirty="0"/>
              <a:t> vitae mi. </a:t>
            </a:r>
            <a:r>
              <a:rPr lang="en-GB" dirty="0" err="1"/>
              <a:t>Quisque</a:t>
            </a:r>
            <a:r>
              <a:rPr lang="en-GB" dirty="0"/>
              <a:t> at semper </a:t>
            </a:r>
            <a:r>
              <a:rPr lang="en-GB" dirty="0" err="1"/>
              <a:t>quam</a:t>
            </a:r>
            <a:r>
              <a:rPr lang="en-GB" dirty="0"/>
              <a:t>. </a:t>
            </a:r>
            <a:r>
              <a:rPr lang="en-GB" dirty="0" err="1"/>
              <a:t>Praesent</a:t>
            </a:r>
            <a:r>
              <a:rPr lang="en-GB" dirty="0"/>
              <a:t> </a:t>
            </a:r>
            <a:r>
              <a:rPr lang="en-GB" dirty="0" err="1"/>
              <a:t>tincidunt</a:t>
            </a:r>
            <a:r>
              <a:rPr lang="en-GB" dirty="0"/>
              <a:t> </a:t>
            </a:r>
            <a:r>
              <a:rPr lang="en-GB" dirty="0" err="1"/>
              <a:t>tincidunt</a:t>
            </a:r>
            <a:r>
              <a:rPr lang="en-GB" dirty="0"/>
              <a:t> ante, </a:t>
            </a:r>
            <a:r>
              <a:rPr lang="en-GB" dirty="0" err="1"/>
              <a:t>quis</a:t>
            </a:r>
            <a:r>
              <a:rPr lang="en-GB" dirty="0"/>
              <a:t> </a:t>
            </a:r>
            <a:r>
              <a:rPr lang="en-GB" dirty="0" err="1"/>
              <a:t>vehicula</a:t>
            </a:r>
            <a:r>
              <a:rPr lang="en-GB" dirty="0"/>
              <a:t> libero </a:t>
            </a:r>
            <a:r>
              <a:rPr lang="en-GB" dirty="0" err="1"/>
              <a:t>tincidunt</a:t>
            </a:r>
            <a:endParaRPr lang="en-GB" dirty="0"/>
          </a:p>
        </p:txBody>
      </p:sp>
      <p:sp>
        <p:nvSpPr>
          <p:cNvPr id="11" name="Text Placeholder 3">
            <a:extLst>
              <a:ext uri="{FF2B5EF4-FFF2-40B4-BE49-F238E27FC236}">
                <a16:creationId xmlns:a16="http://schemas.microsoft.com/office/drawing/2014/main" id="{E5B16C00-B126-D949-84EF-3ABB90695370}"/>
              </a:ext>
            </a:extLst>
          </p:cNvPr>
          <p:cNvSpPr>
            <a:spLocks noGrp="1"/>
          </p:cNvSpPr>
          <p:nvPr>
            <p:ph type="body" sz="quarter" idx="14" hasCustomPrompt="1"/>
          </p:nvPr>
        </p:nvSpPr>
        <p:spPr>
          <a:xfrm>
            <a:off x="8328248" y="549275"/>
            <a:ext cx="3863752" cy="251999"/>
          </a:xfrm>
          <a:prstGeom prst="rect">
            <a:avLst/>
          </a:prstGeom>
          <a:gradFill>
            <a:gsLst>
              <a:gs pos="0">
                <a:srgbClr val="FFFFFF">
                  <a:alpha val="0"/>
                </a:srgbClr>
              </a:gs>
              <a:gs pos="100000">
                <a:schemeClr val="bg1"/>
              </a:gs>
              <a:gs pos="33000">
                <a:srgbClr val="FFFFFF"/>
              </a:gs>
            </a:gsLst>
            <a:lin ang="0" scaled="0"/>
          </a:gradFill>
        </p:spPr>
        <p:txBody>
          <a:bodyPr lIns="0" tIns="0" rIns="72000" bIns="0" anchor="ctr"/>
          <a:lstStyle>
            <a:lvl1pPr marL="0" indent="0" algn="r">
              <a:buFontTx/>
              <a:buNone/>
              <a:defRPr sz="1400" b="1" i="0" cap="none" baseline="0">
                <a:solidFill>
                  <a:srgbClr val="212122"/>
                </a:solidFill>
                <a:latin typeface="Aktiv Grotesk Trial" panose="020B0504020202020204" pitchFamily="34" charset="0"/>
              </a:defRPr>
            </a:lvl1pPr>
            <a:lvl2pPr marL="457200" indent="0">
              <a:buFontTx/>
              <a:buNone/>
              <a:defRPr b="1" i="0">
                <a:latin typeface="Aktiv Grotesk Trial" panose="020B0504020202020204" pitchFamily="34" charset="0"/>
              </a:defRPr>
            </a:lvl2pPr>
            <a:lvl3pPr marL="914400" indent="0">
              <a:buFontTx/>
              <a:buNone/>
              <a:defRPr b="1" i="0">
                <a:latin typeface="Aktiv Grotesk Trial" panose="020B0504020202020204" pitchFamily="34" charset="0"/>
              </a:defRPr>
            </a:lvl3pPr>
            <a:lvl4pPr marL="1371600" indent="0">
              <a:buFontTx/>
              <a:buNone/>
              <a:defRPr b="1" i="0">
                <a:latin typeface="Aktiv Grotesk Trial" panose="020B0504020202020204" pitchFamily="34" charset="0"/>
              </a:defRPr>
            </a:lvl4pPr>
            <a:lvl5pPr marL="1828800" indent="0">
              <a:buFontTx/>
              <a:buNone/>
              <a:defRPr b="1" i="0">
                <a:latin typeface="Aktiv Grotesk Trial" panose="020B0504020202020204" pitchFamily="34" charset="0"/>
              </a:defRPr>
            </a:lvl5pPr>
          </a:lstStyle>
          <a:p>
            <a:pPr lvl="0"/>
            <a:r>
              <a:rPr lang="en-GB" dirty="0"/>
              <a:t>Here the image caption</a:t>
            </a:r>
            <a:endParaRPr lang="en-CH" dirty="0"/>
          </a:p>
        </p:txBody>
      </p:sp>
    </p:spTree>
    <p:extLst>
      <p:ext uri="{BB962C8B-B14F-4D97-AF65-F5344CB8AC3E}">
        <p14:creationId xmlns:p14="http://schemas.microsoft.com/office/powerpoint/2010/main" val="22603592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 Images with White Description">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F4E9F6A-73C2-B64A-8078-BCE04958E59B}"/>
              </a:ext>
            </a:extLst>
          </p:cNvPr>
          <p:cNvSpPr>
            <a:spLocks noGrp="1"/>
          </p:cNvSpPr>
          <p:nvPr>
            <p:ph type="body" sz="quarter" idx="12" hasCustomPrompt="1"/>
          </p:nvPr>
        </p:nvSpPr>
        <p:spPr>
          <a:xfrm>
            <a:off x="7896225" y="1988840"/>
            <a:ext cx="4295775" cy="863600"/>
          </a:xfrm>
          <a:prstGeom prst="rect">
            <a:avLst/>
          </a:prstGeom>
          <a:gradFill>
            <a:gsLst>
              <a:gs pos="56000">
                <a:srgbClr val="D10004"/>
              </a:gs>
              <a:gs pos="100000">
                <a:srgbClr val="D10004"/>
              </a:gs>
              <a:gs pos="0">
                <a:schemeClr val="bg1">
                  <a:alpha val="0"/>
                </a:schemeClr>
              </a:gs>
            </a:gsLst>
            <a:lin ang="0" scaled="0"/>
          </a:gradFill>
        </p:spPr>
        <p:txBody>
          <a:bodyPr lIns="540000" tIns="46800" rIns="540000" anchor="ctr"/>
          <a:lstStyle>
            <a:lvl1pPr marL="0" indent="0" algn="r">
              <a:buFontTx/>
              <a:buNone/>
              <a:defRPr b="1" i="0" cap="all" baseline="0">
                <a:solidFill>
                  <a:schemeClr val="bg1"/>
                </a:solidFill>
                <a:latin typeface="Aktiv Grotesk Trial" panose="020B0504020202020204" pitchFamily="34" charset="0"/>
              </a:defRPr>
            </a:lvl1pPr>
            <a:lvl2pPr marL="457200" indent="0">
              <a:buFontTx/>
              <a:buNone/>
              <a:defRPr sz="2800" b="1" i="0" cap="all" baseline="0">
                <a:solidFill>
                  <a:schemeClr val="bg1"/>
                </a:solidFill>
                <a:latin typeface="Aktiv Grotesk Trial" panose="020B0504020202020204" pitchFamily="34" charset="0"/>
              </a:defRPr>
            </a:lvl2pPr>
          </a:lstStyle>
          <a:p>
            <a:pPr lvl="0"/>
            <a:r>
              <a:rPr lang="en-CH" dirty="0"/>
              <a:t>HERE TITLE</a:t>
            </a:r>
          </a:p>
        </p:txBody>
      </p:sp>
      <p:sp>
        <p:nvSpPr>
          <p:cNvPr id="2" name="Rectangle 1">
            <a:extLst>
              <a:ext uri="{FF2B5EF4-FFF2-40B4-BE49-F238E27FC236}">
                <a16:creationId xmlns:a16="http://schemas.microsoft.com/office/drawing/2014/main" id="{D1E45698-7183-C342-B1E2-396F5915CB83}"/>
              </a:ext>
            </a:extLst>
          </p:cNvPr>
          <p:cNvSpPr/>
          <p:nvPr userDrawn="1"/>
        </p:nvSpPr>
        <p:spPr>
          <a:xfrm flipH="1">
            <a:off x="-168696" y="-171400"/>
            <a:ext cx="3591810" cy="2739917"/>
          </a:xfrm>
          <a:custGeom>
            <a:avLst/>
            <a:gdLst>
              <a:gd name="connsiteX0" fmla="*/ 0 w 2855640"/>
              <a:gd name="connsiteY0" fmla="*/ 0 h 2708920"/>
              <a:gd name="connsiteX1" fmla="*/ 2855640 w 2855640"/>
              <a:gd name="connsiteY1" fmla="*/ 0 h 2708920"/>
              <a:gd name="connsiteX2" fmla="*/ 2855640 w 2855640"/>
              <a:gd name="connsiteY2" fmla="*/ 2708920 h 2708920"/>
              <a:gd name="connsiteX3" fmla="*/ 0 w 2855640"/>
              <a:gd name="connsiteY3" fmla="*/ 270892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728061 w 3591810"/>
              <a:gd name="connsiteY3" fmla="*/ 864623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728061 w 3591810"/>
              <a:gd name="connsiteY3" fmla="*/ 864623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890793 w 3591810"/>
              <a:gd name="connsiteY3" fmla="*/ 887870 h 2739917"/>
              <a:gd name="connsiteX4" fmla="*/ 0 w 3591810"/>
              <a:gd name="connsiteY4" fmla="*/ 0 h 2739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1810" h="2739917">
                <a:moveTo>
                  <a:pt x="0" y="0"/>
                </a:moveTo>
                <a:lnTo>
                  <a:pt x="3591810" y="30997"/>
                </a:lnTo>
                <a:lnTo>
                  <a:pt x="3591810" y="2739917"/>
                </a:lnTo>
                <a:cubicBezTo>
                  <a:pt x="3308940" y="2052827"/>
                  <a:pt x="2977624" y="1065553"/>
                  <a:pt x="1890793" y="887870"/>
                </a:cubicBezTo>
                <a:cubicBezTo>
                  <a:pt x="803962" y="710187"/>
                  <a:pt x="529525" y="417360"/>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pic>
        <p:nvPicPr>
          <p:cNvPr id="13" name="Picture 12">
            <a:extLst>
              <a:ext uri="{FF2B5EF4-FFF2-40B4-BE49-F238E27FC236}">
                <a16:creationId xmlns:a16="http://schemas.microsoft.com/office/drawing/2014/main" id="{44876318-393E-7E48-9E65-F04D6FB28DC0}"/>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9336" y="116632"/>
            <a:ext cx="335360" cy="335360"/>
          </a:xfrm>
          <a:prstGeom prst="rect">
            <a:avLst/>
          </a:prstGeom>
        </p:spPr>
      </p:pic>
      <p:sp>
        <p:nvSpPr>
          <p:cNvPr id="4" name="Picture Placeholder 3">
            <a:extLst>
              <a:ext uri="{FF2B5EF4-FFF2-40B4-BE49-F238E27FC236}">
                <a16:creationId xmlns:a16="http://schemas.microsoft.com/office/drawing/2014/main" id="{54D74ADC-0B67-1543-AA4C-E2E0F32CD8D0}"/>
              </a:ext>
            </a:extLst>
          </p:cNvPr>
          <p:cNvSpPr>
            <a:spLocks noGrp="1"/>
          </p:cNvSpPr>
          <p:nvPr>
            <p:ph type="pic" sz="quarter" idx="13" hasCustomPrompt="1"/>
          </p:nvPr>
        </p:nvSpPr>
        <p:spPr>
          <a:xfrm>
            <a:off x="550862" y="3778125"/>
            <a:ext cx="2520801" cy="2518665"/>
          </a:xfrm>
          <a:prstGeom prst="rect">
            <a:avLst/>
          </a:prstGeom>
          <a:effectLst>
            <a:outerShdw blurRad="254000" dist="50800" dir="5400000" sx="105000" sy="105000" algn="ctr" rotWithShape="0">
              <a:srgbClr val="000000">
                <a:alpha val="70000"/>
              </a:srgb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b="1" i="0" baseline="0">
                <a:solidFill>
                  <a:schemeClr val="bg1"/>
                </a:solidFill>
                <a:latin typeface="Aktiv Grotesk Trial" panose="020B0504020202020204" pitchFamily="34" charset="0"/>
              </a:defRPr>
            </a:lvl1pPr>
          </a:lstStyle>
          <a:p>
            <a:r>
              <a:rPr lang="en-CH" dirty="0"/>
              <a:t>Click here to add image</a:t>
            </a:r>
          </a:p>
        </p:txBody>
      </p:sp>
      <p:sp>
        <p:nvSpPr>
          <p:cNvPr id="14" name="Picture Placeholder 3">
            <a:extLst>
              <a:ext uri="{FF2B5EF4-FFF2-40B4-BE49-F238E27FC236}">
                <a16:creationId xmlns:a16="http://schemas.microsoft.com/office/drawing/2014/main" id="{F619AFDF-6442-FF4C-B0E0-01835642AFF8}"/>
              </a:ext>
            </a:extLst>
          </p:cNvPr>
          <p:cNvSpPr>
            <a:spLocks noGrp="1"/>
          </p:cNvSpPr>
          <p:nvPr>
            <p:ph type="pic" sz="quarter" idx="14" hasCustomPrompt="1"/>
          </p:nvPr>
        </p:nvSpPr>
        <p:spPr>
          <a:xfrm>
            <a:off x="9110254" y="3778125"/>
            <a:ext cx="2520801" cy="2518665"/>
          </a:xfrm>
          <a:prstGeom prst="rect">
            <a:avLst/>
          </a:prstGeom>
          <a:effectLst>
            <a:outerShdw blurRad="254000" dist="50800" dir="5400000" sx="105000" sy="105000" algn="ctr" rotWithShape="0">
              <a:srgbClr val="000000">
                <a:alpha val="70000"/>
              </a:srgb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b="1" i="0" baseline="0">
                <a:solidFill>
                  <a:schemeClr val="bg1"/>
                </a:solidFill>
                <a:latin typeface="Aktiv Grotesk Trial" panose="020B0504020202020204" pitchFamily="34" charset="0"/>
              </a:defRPr>
            </a:lvl1pPr>
          </a:lstStyle>
          <a:p>
            <a:r>
              <a:rPr lang="en-CH" dirty="0"/>
              <a:t>Click here to add image</a:t>
            </a:r>
          </a:p>
        </p:txBody>
      </p:sp>
      <p:sp>
        <p:nvSpPr>
          <p:cNvPr id="15" name="Picture Placeholder 3">
            <a:extLst>
              <a:ext uri="{FF2B5EF4-FFF2-40B4-BE49-F238E27FC236}">
                <a16:creationId xmlns:a16="http://schemas.microsoft.com/office/drawing/2014/main" id="{6E4AB64B-E007-3548-AA02-1046DF4E2EA9}"/>
              </a:ext>
            </a:extLst>
          </p:cNvPr>
          <p:cNvSpPr>
            <a:spLocks noGrp="1"/>
          </p:cNvSpPr>
          <p:nvPr>
            <p:ph type="pic" sz="quarter" idx="15" hasCustomPrompt="1"/>
          </p:nvPr>
        </p:nvSpPr>
        <p:spPr>
          <a:xfrm>
            <a:off x="6256819" y="3778125"/>
            <a:ext cx="2520801" cy="2518665"/>
          </a:xfrm>
          <a:prstGeom prst="rect">
            <a:avLst/>
          </a:prstGeom>
          <a:effectLst>
            <a:outerShdw blurRad="254000" dist="50800" dir="5400000" sx="105000" sy="105000" algn="ctr" rotWithShape="0">
              <a:srgbClr val="000000">
                <a:alpha val="70000"/>
              </a:srgb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b="1" i="0" baseline="0">
                <a:solidFill>
                  <a:schemeClr val="bg1"/>
                </a:solidFill>
                <a:latin typeface="Aktiv Grotesk Trial" panose="020B0504020202020204" pitchFamily="34" charset="0"/>
              </a:defRPr>
            </a:lvl1pPr>
          </a:lstStyle>
          <a:p>
            <a:r>
              <a:rPr lang="en-CH" dirty="0"/>
              <a:t>Click here to add image</a:t>
            </a:r>
          </a:p>
        </p:txBody>
      </p:sp>
      <p:sp>
        <p:nvSpPr>
          <p:cNvPr id="16" name="Picture Placeholder 3">
            <a:extLst>
              <a:ext uri="{FF2B5EF4-FFF2-40B4-BE49-F238E27FC236}">
                <a16:creationId xmlns:a16="http://schemas.microsoft.com/office/drawing/2014/main" id="{F585C826-55D0-6F4E-BC17-947D6BD3AD49}"/>
              </a:ext>
            </a:extLst>
          </p:cNvPr>
          <p:cNvSpPr>
            <a:spLocks noGrp="1"/>
          </p:cNvSpPr>
          <p:nvPr>
            <p:ph type="pic" sz="quarter" idx="16" hasCustomPrompt="1"/>
          </p:nvPr>
        </p:nvSpPr>
        <p:spPr>
          <a:xfrm>
            <a:off x="3395201" y="3778125"/>
            <a:ext cx="2520801" cy="2518665"/>
          </a:xfrm>
          <a:prstGeom prst="rect">
            <a:avLst/>
          </a:prstGeom>
          <a:effectLst>
            <a:outerShdw blurRad="254000" dist="50800" dir="5400000" sx="105000" sy="105000" algn="ctr" rotWithShape="0">
              <a:srgbClr val="000000">
                <a:alpha val="70000"/>
              </a:srgb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b="1" i="0" baseline="0">
                <a:solidFill>
                  <a:schemeClr val="bg1"/>
                </a:solidFill>
                <a:latin typeface="Aktiv Grotesk Trial" panose="020B0504020202020204" pitchFamily="34" charset="0"/>
              </a:defRPr>
            </a:lvl1pPr>
          </a:lstStyle>
          <a:p>
            <a:r>
              <a:rPr lang="en-CH" dirty="0"/>
              <a:t>Click here to add image</a:t>
            </a:r>
          </a:p>
        </p:txBody>
      </p:sp>
      <p:sp>
        <p:nvSpPr>
          <p:cNvPr id="17" name="Text Placeholder 16">
            <a:extLst>
              <a:ext uri="{FF2B5EF4-FFF2-40B4-BE49-F238E27FC236}">
                <a16:creationId xmlns:a16="http://schemas.microsoft.com/office/drawing/2014/main" id="{8628D53C-674C-CE49-965F-E8515E9C17F3}"/>
              </a:ext>
            </a:extLst>
          </p:cNvPr>
          <p:cNvSpPr>
            <a:spLocks noGrp="1"/>
          </p:cNvSpPr>
          <p:nvPr>
            <p:ph type="body" sz="quarter" idx="17" hasCustomPrompt="1"/>
          </p:nvPr>
        </p:nvSpPr>
        <p:spPr>
          <a:xfrm>
            <a:off x="551262" y="5661025"/>
            <a:ext cx="2520000" cy="633600"/>
          </a:xfrm>
          <a:prstGeom prst="rect">
            <a:avLst/>
          </a:prstGeom>
          <a:solidFill>
            <a:schemeClr val="bg1">
              <a:alpha val="75000"/>
            </a:schemeClr>
          </a:solidFill>
        </p:spPr>
        <p:txBody>
          <a:bodyPr anchor="ctr"/>
          <a:lstStyle>
            <a:lvl1pPr marL="0" indent="0" algn="ctr">
              <a:buFontTx/>
              <a:buNone/>
              <a:defRPr sz="1400" b="1" i="0">
                <a:solidFill>
                  <a:schemeClr val="tx1"/>
                </a:solidFill>
                <a:latin typeface="Aktiv Grotesk Trial" panose="020B0504020202020204" pitchFamily="34" charset="0"/>
              </a:defRPr>
            </a:lvl1pPr>
          </a:lstStyle>
          <a:p>
            <a:pPr lvl="0"/>
            <a:r>
              <a:rPr lang="en-GB" dirty="0"/>
              <a:t>Click here to add text</a:t>
            </a:r>
            <a:endParaRPr lang="en-CH" dirty="0"/>
          </a:p>
        </p:txBody>
      </p:sp>
      <p:sp>
        <p:nvSpPr>
          <p:cNvPr id="18" name="Text Placeholder 16">
            <a:extLst>
              <a:ext uri="{FF2B5EF4-FFF2-40B4-BE49-F238E27FC236}">
                <a16:creationId xmlns:a16="http://schemas.microsoft.com/office/drawing/2014/main" id="{F2C4C9F9-2107-C845-82E1-CAE195FE0FC2}"/>
              </a:ext>
            </a:extLst>
          </p:cNvPr>
          <p:cNvSpPr>
            <a:spLocks noGrp="1"/>
          </p:cNvSpPr>
          <p:nvPr>
            <p:ph type="body" sz="quarter" idx="18" hasCustomPrompt="1"/>
          </p:nvPr>
        </p:nvSpPr>
        <p:spPr>
          <a:xfrm>
            <a:off x="3395126" y="5661025"/>
            <a:ext cx="2520950" cy="635000"/>
          </a:xfrm>
          <a:prstGeom prst="rect">
            <a:avLst/>
          </a:prstGeom>
          <a:solidFill>
            <a:schemeClr val="bg1">
              <a:alpha val="75000"/>
            </a:schemeClr>
          </a:solidFill>
        </p:spPr>
        <p:txBody>
          <a:bodyPr anchor="ctr"/>
          <a:lstStyle>
            <a:lvl1pPr marL="0" indent="0" algn="ctr">
              <a:buFontTx/>
              <a:buNone/>
              <a:defRPr sz="1400" b="1" i="0">
                <a:solidFill>
                  <a:schemeClr val="tx1"/>
                </a:solidFill>
                <a:latin typeface="Aktiv Grotesk Trial" panose="020B0504020202020204" pitchFamily="34" charset="0"/>
              </a:defRPr>
            </a:lvl1pPr>
          </a:lstStyle>
          <a:p>
            <a:pPr lvl="0"/>
            <a:r>
              <a:rPr lang="en-GB" dirty="0"/>
              <a:t>Click here to add text</a:t>
            </a:r>
            <a:endParaRPr lang="en-CH" dirty="0"/>
          </a:p>
        </p:txBody>
      </p:sp>
      <p:sp>
        <p:nvSpPr>
          <p:cNvPr id="19" name="Text Placeholder 16">
            <a:extLst>
              <a:ext uri="{FF2B5EF4-FFF2-40B4-BE49-F238E27FC236}">
                <a16:creationId xmlns:a16="http://schemas.microsoft.com/office/drawing/2014/main" id="{86782893-7B4F-ED46-B2DE-233007438889}"/>
              </a:ext>
            </a:extLst>
          </p:cNvPr>
          <p:cNvSpPr>
            <a:spLocks noGrp="1"/>
          </p:cNvSpPr>
          <p:nvPr>
            <p:ph type="body" sz="quarter" idx="19" hasCustomPrompt="1"/>
          </p:nvPr>
        </p:nvSpPr>
        <p:spPr>
          <a:xfrm>
            <a:off x="6256744" y="5661025"/>
            <a:ext cx="2520950" cy="635000"/>
          </a:xfrm>
          <a:prstGeom prst="rect">
            <a:avLst/>
          </a:prstGeom>
          <a:solidFill>
            <a:schemeClr val="bg1">
              <a:alpha val="75000"/>
            </a:schemeClr>
          </a:solidFill>
        </p:spPr>
        <p:txBody>
          <a:bodyPr anchor="ctr"/>
          <a:lstStyle>
            <a:lvl1pPr marL="0" indent="0" algn="ctr">
              <a:buFontTx/>
              <a:buNone/>
              <a:defRPr sz="1400" b="1" i="0">
                <a:solidFill>
                  <a:schemeClr val="tx1"/>
                </a:solidFill>
                <a:latin typeface="Aktiv Grotesk Trial" panose="020B0504020202020204" pitchFamily="34" charset="0"/>
              </a:defRPr>
            </a:lvl1pPr>
          </a:lstStyle>
          <a:p>
            <a:pPr lvl="0"/>
            <a:r>
              <a:rPr lang="en-GB" dirty="0"/>
              <a:t>Click here to add text</a:t>
            </a:r>
            <a:endParaRPr lang="en-CH" dirty="0"/>
          </a:p>
        </p:txBody>
      </p:sp>
      <p:sp>
        <p:nvSpPr>
          <p:cNvPr id="20" name="Text Placeholder 16">
            <a:extLst>
              <a:ext uri="{FF2B5EF4-FFF2-40B4-BE49-F238E27FC236}">
                <a16:creationId xmlns:a16="http://schemas.microsoft.com/office/drawing/2014/main" id="{5AABED84-EE1B-6143-B5D4-15AEB45BF757}"/>
              </a:ext>
            </a:extLst>
          </p:cNvPr>
          <p:cNvSpPr>
            <a:spLocks noGrp="1"/>
          </p:cNvSpPr>
          <p:nvPr>
            <p:ph type="body" sz="quarter" idx="20" hasCustomPrompt="1"/>
          </p:nvPr>
        </p:nvSpPr>
        <p:spPr>
          <a:xfrm>
            <a:off x="9110179" y="5661025"/>
            <a:ext cx="2520950" cy="635000"/>
          </a:xfrm>
          <a:prstGeom prst="rect">
            <a:avLst/>
          </a:prstGeom>
          <a:solidFill>
            <a:schemeClr val="bg1">
              <a:alpha val="75000"/>
            </a:schemeClr>
          </a:solidFill>
        </p:spPr>
        <p:txBody>
          <a:bodyPr anchor="ctr"/>
          <a:lstStyle>
            <a:lvl1pPr marL="0" indent="0" algn="ctr">
              <a:buFontTx/>
              <a:buNone/>
              <a:defRPr sz="1400" b="1" i="0">
                <a:solidFill>
                  <a:schemeClr val="tx1"/>
                </a:solidFill>
                <a:latin typeface="Aktiv Grotesk Trial" panose="020B0504020202020204" pitchFamily="34" charset="0"/>
              </a:defRPr>
            </a:lvl1pPr>
          </a:lstStyle>
          <a:p>
            <a:pPr lvl="0"/>
            <a:r>
              <a:rPr lang="en-GB" dirty="0"/>
              <a:t>Click here to add text</a:t>
            </a:r>
            <a:endParaRPr lang="en-CH" dirty="0"/>
          </a:p>
        </p:txBody>
      </p:sp>
      <p:sp>
        <p:nvSpPr>
          <p:cNvPr id="22" name="Freeform 21">
            <a:extLst>
              <a:ext uri="{FF2B5EF4-FFF2-40B4-BE49-F238E27FC236}">
                <a16:creationId xmlns:a16="http://schemas.microsoft.com/office/drawing/2014/main" id="{59B69D4B-1707-4248-9B30-594317EA03FE}"/>
              </a:ext>
            </a:extLst>
          </p:cNvPr>
          <p:cNvSpPr/>
          <p:nvPr userDrawn="1"/>
        </p:nvSpPr>
        <p:spPr>
          <a:xfrm flipH="1">
            <a:off x="-96688" y="-315416"/>
            <a:ext cx="4108671" cy="3468301"/>
          </a:xfrm>
          <a:custGeom>
            <a:avLst/>
            <a:gdLst>
              <a:gd name="connsiteX0" fmla="*/ 1371600 w 1371600"/>
              <a:gd name="connsiteY0" fmla="*/ 0 h 7289800"/>
              <a:gd name="connsiteX1" fmla="*/ 38100 w 1371600"/>
              <a:gd name="connsiteY1" fmla="*/ 1612900 h 7289800"/>
              <a:gd name="connsiteX2" fmla="*/ 495300 w 1371600"/>
              <a:gd name="connsiteY2" fmla="*/ 3835400 h 7289800"/>
              <a:gd name="connsiteX3" fmla="*/ 736600 w 1371600"/>
              <a:gd name="connsiteY3" fmla="*/ 4876800 h 7289800"/>
              <a:gd name="connsiteX4" fmla="*/ 0 w 1371600"/>
              <a:gd name="connsiteY4" fmla="*/ 7289800 h 7289800"/>
              <a:gd name="connsiteX0" fmla="*/ 1421538 w 1421538"/>
              <a:gd name="connsiteY0" fmla="*/ 0 h 7289800"/>
              <a:gd name="connsiteX1" fmla="*/ 88038 w 1421538"/>
              <a:gd name="connsiteY1" fmla="*/ 1612900 h 7289800"/>
              <a:gd name="connsiteX2" fmla="*/ 198874 w 1421538"/>
              <a:gd name="connsiteY2" fmla="*/ 3100766 h 7289800"/>
              <a:gd name="connsiteX3" fmla="*/ 786538 w 1421538"/>
              <a:gd name="connsiteY3" fmla="*/ 4876800 h 7289800"/>
              <a:gd name="connsiteX4" fmla="*/ 49938 w 1421538"/>
              <a:gd name="connsiteY4" fmla="*/ 7289800 h 7289800"/>
              <a:gd name="connsiteX0" fmla="*/ 1371600 w 1371600"/>
              <a:gd name="connsiteY0" fmla="*/ 0 h 7289800"/>
              <a:gd name="connsiteX1" fmla="*/ 38100 w 1371600"/>
              <a:gd name="connsiteY1" fmla="*/ 1612900 h 7289800"/>
              <a:gd name="connsiteX2" fmla="*/ 736600 w 1371600"/>
              <a:gd name="connsiteY2" fmla="*/ 4876800 h 7289800"/>
              <a:gd name="connsiteX3" fmla="*/ 0 w 1371600"/>
              <a:gd name="connsiteY3" fmla="*/ 7289800 h 7289800"/>
              <a:gd name="connsiteX0" fmla="*/ 1371600 w 1371600"/>
              <a:gd name="connsiteY0" fmla="*/ 0 h 7289800"/>
              <a:gd name="connsiteX1" fmla="*/ 38100 w 1371600"/>
              <a:gd name="connsiteY1" fmla="*/ 1612900 h 7289800"/>
              <a:gd name="connsiteX2" fmla="*/ 715818 w 1371600"/>
              <a:gd name="connsiteY2" fmla="*/ 4280778 h 7289800"/>
              <a:gd name="connsiteX3" fmla="*/ 0 w 1371600"/>
              <a:gd name="connsiteY3" fmla="*/ 7289800 h 7289800"/>
              <a:gd name="connsiteX0" fmla="*/ 1450779 w 1450779"/>
              <a:gd name="connsiteY0" fmla="*/ 0 h 7289800"/>
              <a:gd name="connsiteX1" fmla="*/ 117279 w 1450779"/>
              <a:gd name="connsiteY1" fmla="*/ 1612900 h 7289800"/>
              <a:gd name="connsiteX2" fmla="*/ 794997 w 1450779"/>
              <a:gd name="connsiteY2" fmla="*/ 4280778 h 7289800"/>
              <a:gd name="connsiteX3" fmla="*/ 79179 w 1450779"/>
              <a:gd name="connsiteY3" fmla="*/ 7289800 h 7289800"/>
              <a:gd name="connsiteX0" fmla="*/ 1371600 w 1371600"/>
              <a:gd name="connsiteY0" fmla="*/ 0 h 7289800"/>
              <a:gd name="connsiteX1" fmla="*/ 232064 w 1371600"/>
              <a:gd name="connsiteY1" fmla="*/ 1536665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3885740 h 7289800"/>
              <a:gd name="connsiteX3" fmla="*/ 0 w 1371600"/>
              <a:gd name="connsiteY3" fmla="*/ 7289800 h 7289800"/>
              <a:gd name="connsiteX0" fmla="*/ 1385004 w 1385004"/>
              <a:gd name="connsiteY0" fmla="*/ 0 h 7289800"/>
              <a:gd name="connsiteX1" fmla="*/ 9940 w 1385004"/>
              <a:gd name="connsiteY1" fmla="*/ 1709928 h 7289800"/>
              <a:gd name="connsiteX2" fmla="*/ 729222 w 1385004"/>
              <a:gd name="connsiteY2" fmla="*/ 3885740 h 7289800"/>
              <a:gd name="connsiteX3" fmla="*/ 13404 w 1385004"/>
              <a:gd name="connsiteY3" fmla="*/ 7289800 h 7289800"/>
              <a:gd name="connsiteX0" fmla="*/ 1460548 w 1460548"/>
              <a:gd name="connsiteY0" fmla="*/ 0 h 7289800"/>
              <a:gd name="connsiteX1" fmla="*/ 9284 w 1460548"/>
              <a:gd name="connsiteY1" fmla="*/ 1848538 h 7289800"/>
              <a:gd name="connsiteX2" fmla="*/ 804766 w 1460548"/>
              <a:gd name="connsiteY2" fmla="*/ 3885740 h 7289800"/>
              <a:gd name="connsiteX3" fmla="*/ 88948 w 1460548"/>
              <a:gd name="connsiteY3" fmla="*/ 7289800 h 7289800"/>
              <a:gd name="connsiteX0" fmla="*/ 1461301 w 1461301"/>
              <a:gd name="connsiteY0" fmla="*/ 0 h 7289800"/>
              <a:gd name="connsiteX1" fmla="*/ 10037 w 1461301"/>
              <a:gd name="connsiteY1" fmla="*/ 1848538 h 7289800"/>
              <a:gd name="connsiteX2" fmla="*/ 784737 w 1461301"/>
              <a:gd name="connsiteY2" fmla="*/ 4045142 h 7289800"/>
              <a:gd name="connsiteX3" fmla="*/ 89701 w 1461301"/>
              <a:gd name="connsiteY3" fmla="*/ 7289800 h 7289800"/>
              <a:gd name="connsiteX0" fmla="*/ 1462774 w 1462774"/>
              <a:gd name="connsiteY0" fmla="*/ 0 h 7289800"/>
              <a:gd name="connsiteX1" fmla="*/ 11510 w 1462774"/>
              <a:gd name="connsiteY1" fmla="*/ 1848538 h 7289800"/>
              <a:gd name="connsiteX2" fmla="*/ 786210 w 1462774"/>
              <a:gd name="connsiteY2" fmla="*/ 4045142 h 7289800"/>
              <a:gd name="connsiteX3" fmla="*/ 91174 w 1462774"/>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598054 w 1371600"/>
              <a:gd name="connsiteY2" fmla="*/ 375406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688109 w 1371600"/>
              <a:gd name="connsiteY2" fmla="*/ 4370876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757382 w 1371600"/>
              <a:gd name="connsiteY2" fmla="*/ 4363946 h 7289800"/>
              <a:gd name="connsiteX3" fmla="*/ 0 w 1371600"/>
              <a:gd name="connsiteY3" fmla="*/ 7289800 h 7289800"/>
              <a:gd name="connsiteX0" fmla="*/ 1371600 w 1371600"/>
              <a:gd name="connsiteY0" fmla="*/ 0 h 7289800"/>
              <a:gd name="connsiteX1" fmla="*/ 218209 w 1371600"/>
              <a:gd name="connsiteY1" fmla="*/ 1841608 h 7289800"/>
              <a:gd name="connsiteX2" fmla="*/ 757382 w 1371600"/>
              <a:gd name="connsiteY2" fmla="*/ 4363946 h 7289800"/>
              <a:gd name="connsiteX3" fmla="*/ 0 w 1371600"/>
              <a:gd name="connsiteY3" fmla="*/ 7289800 h 7289800"/>
              <a:gd name="connsiteX0" fmla="*/ 1371600 w 1371600"/>
              <a:gd name="connsiteY0" fmla="*/ 0 h 7289800"/>
              <a:gd name="connsiteX1" fmla="*/ 72736 w 1371600"/>
              <a:gd name="connsiteY1" fmla="*/ 2278231 h 7289800"/>
              <a:gd name="connsiteX2" fmla="*/ 757382 w 1371600"/>
              <a:gd name="connsiteY2" fmla="*/ 4363946 h 7289800"/>
              <a:gd name="connsiteX3" fmla="*/ 0 w 1371600"/>
              <a:gd name="connsiteY3" fmla="*/ 7289800 h 7289800"/>
              <a:gd name="connsiteX0" fmla="*/ 1371600 w 1371600"/>
              <a:gd name="connsiteY0" fmla="*/ 0 h 7289800"/>
              <a:gd name="connsiteX1" fmla="*/ 93518 w 1371600"/>
              <a:gd name="connsiteY1" fmla="*/ 2201996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470031 w 1371600"/>
              <a:gd name="connsiteY1" fmla="*/ 2167343 h 7289800"/>
              <a:gd name="connsiteX2" fmla="*/ 757382 w 1371600"/>
              <a:gd name="connsiteY2" fmla="*/ 4363946 h 7289800"/>
              <a:gd name="connsiteX3" fmla="*/ 0 w 1371600"/>
              <a:gd name="connsiteY3" fmla="*/ 7289800 h 7289800"/>
              <a:gd name="connsiteX0" fmla="*/ 1258500 w 1258500"/>
              <a:gd name="connsiteY0" fmla="*/ 0 h 7539298"/>
              <a:gd name="connsiteX1" fmla="*/ 470031 w 1258500"/>
              <a:gd name="connsiteY1" fmla="*/ 2416841 h 7539298"/>
              <a:gd name="connsiteX2" fmla="*/ 757382 w 1258500"/>
              <a:gd name="connsiteY2" fmla="*/ 4613444 h 7539298"/>
              <a:gd name="connsiteX3" fmla="*/ 0 w 1258500"/>
              <a:gd name="connsiteY3" fmla="*/ 7539298 h 7539298"/>
              <a:gd name="connsiteX0" fmla="*/ 1701207 w 1701207"/>
              <a:gd name="connsiteY0" fmla="*/ 0 h 7539298"/>
              <a:gd name="connsiteX1" fmla="*/ 912738 w 1701207"/>
              <a:gd name="connsiteY1" fmla="*/ 2416841 h 7539298"/>
              <a:gd name="connsiteX2" fmla="*/ 6257 w 1701207"/>
              <a:gd name="connsiteY2" fmla="*/ 5223329 h 7539298"/>
              <a:gd name="connsiteX3" fmla="*/ 442707 w 1701207"/>
              <a:gd name="connsiteY3" fmla="*/ 7539298 h 7539298"/>
              <a:gd name="connsiteX0" fmla="*/ 2046752 w 2046752"/>
              <a:gd name="connsiteY0" fmla="*/ 0 h 7539298"/>
              <a:gd name="connsiteX1" fmla="*/ 1258283 w 2046752"/>
              <a:gd name="connsiteY1" fmla="*/ 2416841 h 7539298"/>
              <a:gd name="connsiteX2" fmla="*/ 351802 w 2046752"/>
              <a:gd name="connsiteY2" fmla="*/ 5223329 h 7539298"/>
              <a:gd name="connsiteX3" fmla="*/ 788252 w 2046752"/>
              <a:gd name="connsiteY3" fmla="*/ 7539298 h 7539298"/>
              <a:gd name="connsiteX0" fmla="*/ 3011548 w 3011548"/>
              <a:gd name="connsiteY0" fmla="*/ 0 h 7629395"/>
              <a:gd name="connsiteX1" fmla="*/ 2223079 w 3011548"/>
              <a:gd name="connsiteY1" fmla="*/ 2416841 h 7629395"/>
              <a:gd name="connsiteX2" fmla="*/ 1316598 w 3011548"/>
              <a:gd name="connsiteY2" fmla="*/ 5223329 h 7629395"/>
              <a:gd name="connsiteX3" fmla="*/ 0 w 3011548"/>
              <a:gd name="connsiteY3" fmla="*/ 7629395 h 7629395"/>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140456 w 2958779"/>
              <a:gd name="connsiteY0" fmla="*/ 0 h 7501358"/>
              <a:gd name="connsiteX1" fmla="*/ 2824217 w 2958779"/>
              <a:gd name="connsiteY1" fmla="*/ 2385830 h 7501358"/>
              <a:gd name="connsiteX2" fmla="*/ 1691536 w 2958779"/>
              <a:gd name="connsiteY2" fmla="*/ 5095291 h 7501358"/>
              <a:gd name="connsiteX3" fmla="*/ 324672 w 2958779"/>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480820"/>
              <a:gd name="connsiteY0" fmla="*/ 0 h 7501358"/>
              <a:gd name="connsiteX1" fmla="*/ 2163630 w 2480820"/>
              <a:gd name="connsiteY1" fmla="*/ 3781328 h 7501358"/>
              <a:gd name="connsiteX2" fmla="*/ 1551080 w 2480820"/>
              <a:gd name="connsiteY2" fmla="*/ 5095291 h 7501358"/>
              <a:gd name="connsiteX3" fmla="*/ 184216 w 2480820"/>
              <a:gd name="connsiteY3" fmla="*/ 7501358 h 7501358"/>
              <a:gd name="connsiteX0" fmla="*/ 0 w 4387680"/>
              <a:gd name="connsiteY0" fmla="*/ 0 h 7609897"/>
              <a:gd name="connsiteX1" fmla="*/ 2163630 w 4387680"/>
              <a:gd name="connsiteY1" fmla="*/ 3781328 h 7609897"/>
              <a:gd name="connsiteX2" fmla="*/ 1551080 w 4387680"/>
              <a:gd name="connsiteY2" fmla="*/ 5095291 h 7609897"/>
              <a:gd name="connsiteX3" fmla="*/ 4387442 w 4387680"/>
              <a:gd name="connsiteY3" fmla="*/ 7609897 h 7609897"/>
              <a:gd name="connsiteX0" fmla="*/ 0 w 4387680"/>
              <a:gd name="connsiteY0" fmla="*/ 0 h 7609897"/>
              <a:gd name="connsiteX1" fmla="*/ 1551080 w 4387680"/>
              <a:gd name="connsiteY1" fmla="*/ 5095291 h 7609897"/>
              <a:gd name="connsiteX2" fmla="*/ 4387442 w 4387680"/>
              <a:gd name="connsiteY2" fmla="*/ 7609897 h 7609897"/>
              <a:gd name="connsiteX0" fmla="*/ 0 w 4387902"/>
              <a:gd name="connsiteY0" fmla="*/ 0 h 7609897"/>
              <a:gd name="connsiteX1" fmla="*/ 1551080 w 4387902"/>
              <a:gd name="connsiteY1" fmla="*/ 5095291 h 7609897"/>
              <a:gd name="connsiteX2" fmla="*/ 4387442 w 4387902"/>
              <a:gd name="connsiteY2" fmla="*/ 7609897 h 7609897"/>
              <a:gd name="connsiteX0" fmla="*/ 0 w 4388912"/>
              <a:gd name="connsiteY0" fmla="*/ 0 h 7609897"/>
              <a:gd name="connsiteX1" fmla="*/ 1551080 w 4388912"/>
              <a:gd name="connsiteY1" fmla="*/ 5095291 h 7609897"/>
              <a:gd name="connsiteX2" fmla="*/ 4387442 w 4388912"/>
              <a:gd name="connsiteY2" fmla="*/ 7609897 h 7609897"/>
              <a:gd name="connsiteX0" fmla="*/ 0 w 4085665"/>
              <a:gd name="connsiteY0" fmla="*/ 0 h 7540122"/>
              <a:gd name="connsiteX1" fmla="*/ 1248842 w 4085665"/>
              <a:gd name="connsiteY1" fmla="*/ 5025516 h 7540122"/>
              <a:gd name="connsiteX2" fmla="*/ 4085204 w 4085665"/>
              <a:gd name="connsiteY2" fmla="*/ 7540122 h 7540122"/>
              <a:gd name="connsiteX0" fmla="*/ 1477 w 4087142"/>
              <a:gd name="connsiteY0" fmla="*/ 0 h 7540122"/>
              <a:gd name="connsiteX1" fmla="*/ 1250319 w 4087142"/>
              <a:gd name="connsiteY1" fmla="*/ 5025516 h 7540122"/>
              <a:gd name="connsiteX2" fmla="*/ 4086681 w 4087142"/>
              <a:gd name="connsiteY2" fmla="*/ 7540122 h 7540122"/>
              <a:gd name="connsiteX0" fmla="*/ 1477 w 4086681"/>
              <a:gd name="connsiteY0" fmla="*/ 0 h 7540122"/>
              <a:gd name="connsiteX1" fmla="*/ 1250319 w 4086681"/>
              <a:gd name="connsiteY1" fmla="*/ 5025516 h 7540122"/>
              <a:gd name="connsiteX2" fmla="*/ 4086681 w 4086681"/>
              <a:gd name="connsiteY2" fmla="*/ 7540122 h 7540122"/>
              <a:gd name="connsiteX0" fmla="*/ 1723 w 4642202"/>
              <a:gd name="connsiteY0" fmla="*/ 0 h 7377313"/>
              <a:gd name="connsiteX1" fmla="*/ 1250565 w 4642202"/>
              <a:gd name="connsiteY1" fmla="*/ 5025516 h 7377313"/>
              <a:gd name="connsiteX2" fmla="*/ 4642203 w 4642202"/>
              <a:gd name="connsiteY2" fmla="*/ 7377313 h 7377313"/>
              <a:gd name="connsiteX0" fmla="*/ 3540 w 4644020"/>
              <a:gd name="connsiteY0" fmla="*/ 0 h 7377313"/>
              <a:gd name="connsiteX1" fmla="*/ 964201 w 4644020"/>
              <a:gd name="connsiteY1" fmla="*/ 3986644 h 7377313"/>
              <a:gd name="connsiteX2" fmla="*/ 4644020 w 4644020"/>
              <a:gd name="connsiteY2" fmla="*/ 7377313 h 7377313"/>
              <a:gd name="connsiteX0" fmla="*/ 638 w 4641118"/>
              <a:gd name="connsiteY0" fmla="*/ 0 h 7377313"/>
              <a:gd name="connsiteX1" fmla="*/ 961299 w 4641118"/>
              <a:gd name="connsiteY1" fmla="*/ 3986644 h 7377313"/>
              <a:gd name="connsiteX2" fmla="*/ 4641118 w 4641118"/>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3909485"/>
              <a:gd name="connsiteY0" fmla="*/ 0 h 6935406"/>
              <a:gd name="connsiteX1" fmla="*/ 229666 w 3909485"/>
              <a:gd name="connsiteY1" fmla="*/ 3544737 h 6935406"/>
              <a:gd name="connsiteX2" fmla="*/ 3909485 w 3909485"/>
              <a:gd name="connsiteY2" fmla="*/ 6935406 h 6935406"/>
              <a:gd name="connsiteX0" fmla="*/ 0 w 3909485"/>
              <a:gd name="connsiteY0" fmla="*/ 0 h 6935406"/>
              <a:gd name="connsiteX1" fmla="*/ 2591345 w 3909485"/>
              <a:gd name="connsiteY1" fmla="*/ 3397435 h 6935406"/>
              <a:gd name="connsiteX2" fmla="*/ 3909485 w 3909485"/>
              <a:gd name="connsiteY2" fmla="*/ 6935406 h 6935406"/>
              <a:gd name="connsiteX0" fmla="*/ 0 w 3417469"/>
              <a:gd name="connsiteY0" fmla="*/ 0 h 5640694"/>
              <a:gd name="connsiteX1" fmla="*/ 2099329 w 3417469"/>
              <a:gd name="connsiteY1" fmla="*/ 2102723 h 5640694"/>
              <a:gd name="connsiteX2" fmla="*/ 3417469 w 3417469"/>
              <a:gd name="connsiteY2" fmla="*/ 5640694 h 5640694"/>
              <a:gd name="connsiteX0" fmla="*/ 0 w 3473700"/>
              <a:gd name="connsiteY0" fmla="*/ 0 h 3324398"/>
              <a:gd name="connsiteX1" fmla="*/ 2099329 w 3473700"/>
              <a:gd name="connsiteY1" fmla="*/ 2102723 h 3324398"/>
              <a:gd name="connsiteX2" fmla="*/ 3473700 w 3473700"/>
              <a:gd name="connsiteY2" fmla="*/ 2958237 h 3324398"/>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528085 w 3628333"/>
              <a:gd name="connsiteY1" fmla="*/ 1373963 h 2950484"/>
              <a:gd name="connsiteX2" fmla="*/ 3628333 w 3628333"/>
              <a:gd name="connsiteY2" fmla="*/ 2950484 h 2950484"/>
              <a:gd name="connsiteX0" fmla="*/ 0 w 3628333"/>
              <a:gd name="connsiteY0" fmla="*/ 0 h 3105539"/>
              <a:gd name="connsiteX1" fmla="*/ 2528085 w 3628333"/>
              <a:gd name="connsiteY1" fmla="*/ 1373963 h 3105539"/>
              <a:gd name="connsiteX2" fmla="*/ 3628333 w 3628333"/>
              <a:gd name="connsiteY2" fmla="*/ 3105539 h 3105539"/>
              <a:gd name="connsiteX0" fmla="*/ 0 w 3628333"/>
              <a:gd name="connsiteY0" fmla="*/ 0 h 3105539"/>
              <a:gd name="connsiteX1" fmla="*/ 2528085 w 3628333"/>
              <a:gd name="connsiteY1" fmla="*/ 1373963 h 3105539"/>
              <a:gd name="connsiteX2" fmla="*/ 3628333 w 3628333"/>
              <a:gd name="connsiteY2" fmla="*/ 3105539 h 3105539"/>
              <a:gd name="connsiteX0" fmla="*/ 0 w 3635362"/>
              <a:gd name="connsiteY0" fmla="*/ 0 h 3268348"/>
              <a:gd name="connsiteX1" fmla="*/ 2528085 w 3635362"/>
              <a:gd name="connsiteY1" fmla="*/ 1373963 h 3268348"/>
              <a:gd name="connsiteX2" fmla="*/ 3635362 w 3635362"/>
              <a:gd name="connsiteY2" fmla="*/ 3268348 h 3268348"/>
              <a:gd name="connsiteX0" fmla="*/ 0 w 3635362"/>
              <a:gd name="connsiteY0" fmla="*/ 0 h 3392392"/>
              <a:gd name="connsiteX1" fmla="*/ 2528085 w 3635362"/>
              <a:gd name="connsiteY1" fmla="*/ 1373963 h 3392392"/>
              <a:gd name="connsiteX2" fmla="*/ 3635362 w 3635362"/>
              <a:gd name="connsiteY2" fmla="*/ 3392392 h 3392392"/>
              <a:gd name="connsiteX0" fmla="*/ 0 w 3635362"/>
              <a:gd name="connsiteY0" fmla="*/ 0 h 3392392"/>
              <a:gd name="connsiteX1" fmla="*/ 2528085 w 3635362"/>
              <a:gd name="connsiteY1" fmla="*/ 1373963 h 3392392"/>
              <a:gd name="connsiteX2" fmla="*/ 3635362 w 3635362"/>
              <a:gd name="connsiteY2" fmla="*/ 3392392 h 3392392"/>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478462 w 3726736"/>
              <a:gd name="connsiteY1" fmla="*/ 1460638 h 3469919"/>
              <a:gd name="connsiteX2" fmla="*/ 3726736 w 3726736"/>
              <a:gd name="connsiteY2" fmla="*/ 3469919 h 3469919"/>
              <a:gd name="connsiteX0" fmla="*/ 0 w 3726736"/>
              <a:gd name="connsiteY0" fmla="*/ 0 h 3469919"/>
              <a:gd name="connsiteX1" fmla="*/ 2478462 w 3726736"/>
              <a:gd name="connsiteY1" fmla="*/ 1460638 h 3469919"/>
              <a:gd name="connsiteX2" fmla="*/ 3726736 w 3726736"/>
              <a:gd name="connsiteY2" fmla="*/ 3469919 h 3469919"/>
            </a:gdLst>
            <a:ahLst/>
            <a:cxnLst>
              <a:cxn ang="0">
                <a:pos x="connsiteX0" y="connsiteY0"/>
              </a:cxn>
              <a:cxn ang="0">
                <a:pos x="connsiteX1" y="connsiteY1"/>
              </a:cxn>
              <a:cxn ang="0">
                <a:pos x="connsiteX2" y="connsiteY2"/>
              </a:cxn>
            </a:cxnLst>
            <a:rect l="l" t="t" r="r" b="b"/>
            <a:pathLst>
              <a:path w="3726736" h="3469919">
                <a:moveTo>
                  <a:pt x="0" y="0"/>
                </a:moveTo>
                <a:cubicBezTo>
                  <a:pt x="1328261" y="1573204"/>
                  <a:pt x="1708048" y="946356"/>
                  <a:pt x="2478462" y="1460638"/>
                </a:cubicBezTo>
                <a:cubicBezTo>
                  <a:pt x="3248876" y="1974920"/>
                  <a:pt x="3278704" y="2383636"/>
                  <a:pt x="3726736" y="3469919"/>
                </a:cubicBezTo>
              </a:path>
            </a:pathLst>
          </a:custGeom>
          <a:noFill/>
          <a:ln w="127000">
            <a:solidFill>
              <a:srgbClr val="D1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Tree>
    <p:extLst>
      <p:ext uri="{BB962C8B-B14F-4D97-AF65-F5344CB8AC3E}">
        <p14:creationId xmlns:p14="http://schemas.microsoft.com/office/powerpoint/2010/main" val="16369959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 Images with Transparent Description">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F4E9F6A-73C2-B64A-8078-BCE04958E59B}"/>
              </a:ext>
            </a:extLst>
          </p:cNvPr>
          <p:cNvSpPr>
            <a:spLocks noGrp="1"/>
          </p:cNvSpPr>
          <p:nvPr>
            <p:ph type="body" sz="quarter" idx="12" hasCustomPrompt="1"/>
          </p:nvPr>
        </p:nvSpPr>
        <p:spPr>
          <a:xfrm>
            <a:off x="7896225" y="1704917"/>
            <a:ext cx="4295775" cy="863600"/>
          </a:xfrm>
          <a:prstGeom prst="rect">
            <a:avLst/>
          </a:prstGeom>
          <a:gradFill>
            <a:gsLst>
              <a:gs pos="56000">
                <a:srgbClr val="D10004"/>
              </a:gs>
              <a:gs pos="100000">
                <a:srgbClr val="D10004"/>
              </a:gs>
              <a:gs pos="0">
                <a:schemeClr val="bg1">
                  <a:alpha val="0"/>
                </a:schemeClr>
              </a:gs>
            </a:gsLst>
            <a:lin ang="0" scaled="0"/>
          </a:gradFill>
        </p:spPr>
        <p:txBody>
          <a:bodyPr lIns="540000" tIns="46800" rIns="540000" anchor="ctr"/>
          <a:lstStyle>
            <a:lvl1pPr marL="0" indent="0" algn="r">
              <a:buFontTx/>
              <a:buNone/>
              <a:defRPr b="1" i="0" cap="all" baseline="0">
                <a:solidFill>
                  <a:schemeClr val="bg1"/>
                </a:solidFill>
                <a:latin typeface="Aktiv Grotesk Trial" panose="020B0504020202020204" pitchFamily="34" charset="0"/>
              </a:defRPr>
            </a:lvl1pPr>
            <a:lvl2pPr marL="457200" indent="0">
              <a:buFontTx/>
              <a:buNone/>
              <a:defRPr sz="2800" b="1" i="0" cap="all" baseline="0">
                <a:solidFill>
                  <a:schemeClr val="bg1"/>
                </a:solidFill>
                <a:latin typeface="Aktiv Grotesk Trial" panose="020B0504020202020204" pitchFamily="34" charset="0"/>
              </a:defRPr>
            </a:lvl2pPr>
          </a:lstStyle>
          <a:p>
            <a:pPr lvl="0"/>
            <a:r>
              <a:rPr lang="en-CH" dirty="0"/>
              <a:t>HERE TITLE</a:t>
            </a:r>
          </a:p>
        </p:txBody>
      </p:sp>
      <p:sp>
        <p:nvSpPr>
          <p:cNvPr id="2" name="Rectangle 1">
            <a:extLst>
              <a:ext uri="{FF2B5EF4-FFF2-40B4-BE49-F238E27FC236}">
                <a16:creationId xmlns:a16="http://schemas.microsoft.com/office/drawing/2014/main" id="{D1E45698-7183-C342-B1E2-396F5915CB83}"/>
              </a:ext>
            </a:extLst>
          </p:cNvPr>
          <p:cNvSpPr/>
          <p:nvPr userDrawn="1"/>
        </p:nvSpPr>
        <p:spPr>
          <a:xfrm flipH="1">
            <a:off x="-168696" y="-171400"/>
            <a:ext cx="3591810" cy="2739917"/>
          </a:xfrm>
          <a:custGeom>
            <a:avLst/>
            <a:gdLst>
              <a:gd name="connsiteX0" fmla="*/ 0 w 2855640"/>
              <a:gd name="connsiteY0" fmla="*/ 0 h 2708920"/>
              <a:gd name="connsiteX1" fmla="*/ 2855640 w 2855640"/>
              <a:gd name="connsiteY1" fmla="*/ 0 h 2708920"/>
              <a:gd name="connsiteX2" fmla="*/ 2855640 w 2855640"/>
              <a:gd name="connsiteY2" fmla="*/ 2708920 h 2708920"/>
              <a:gd name="connsiteX3" fmla="*/ 0 w 2855640"/>
              <a:gd name="connsiteY3" fmla="*/ 270892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728061 w 3591810"/>
              <a:gd name="connsiteY3" fmla="*/ 864623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728061 w 3591810"/>
              <a:gd name="connsiteY3" fmla="*/ 864623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890793 w 3591810"/>
              <a:gd name="connsiteY3" fmla="*/ 887870 h 2739917"/>
              <a:gd name="connsiteX4" fmla="*/ 0 w 3591810"/>
              <a:gd name="connsiteY4" fmla="*/ 0 h 2739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1810" h="2739917">
                <a:moveTo>
                  <a:pt x="0" y="0"/>
                </a:moveTo>
                <a:lnTo>
                  <a:pt x="3591810" y="30997"/>
                </a:lnTo>
                <a:lnTo>
                  <a:pt x="3591810" y="2739917"/>
                </a:lnTo>
                <a:cubicBezTo>
                  <a:pt x="3308940" y="2052827"/>
                  <a:pt x="2977624" y="1065553"/>
                  <a:pt x="1890793" y="887870"/>
                </a:cubicBezTo>
                <a:cubicBezTo>
                  <a:pt x="803962" y="710187"/>
                  <a:pt x="529525" y="417360"/>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pic>
        <p:nvPicPr>
          <p:cNvPr id="13" name="Picture 12">
            <a:extLst>
              <a:ext uri="{FF2B5EF4-FFF2-40B4-BE49-F238E27FC236}">
                <a16:creationId xmlns:a16="http://schemas.microsoft.com/office/drawing/2014/main" id="{44876318-393E-7E48-9E65-F04D6FB28DC0}"/>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9336" y="116632"/>
            <a:ext cx="335360" cy="335360"/>
          </a:xfrm>
          <a:prstGeom prst="rect">
            <a:avLst/>
          </a:prstGeom>
        </p:spPr>
      </p:pic>
      <p:sp>
        <p:nvSpPr>
          <p:cNvPr id="4" name="Picture Placeholder 3">
            <a:extLst>
              <a:ext uri="{FF2B5EF4-FFF2-40B4-BE49-F238E27FC236}">
                <a16:creationId xmlns:a16="http://schemas.microsoft.com/office/drawing/2014/main" id="{54D74ADC-0B67-1543-AA4C-E2E0F32CD8D0}"/>
              </a:ext>
            </a:extLst>
          </p:cNvPr>
          <p:cNvSpPr>
            <a:spLocks noGrp="1"/>
          </p:cNvSpPr>
          <p:nvPr>
            <p:ph type="pic" sz="quarter" idx="13" hasCustomPrompt="1"/>
          </p:nvPr>
        </p:nvSpPr>
        <p:spPr>
          <a:xfrm>
            <a:off x="550862" y="3142360"/>
            <a:ext cx="2520801" cy="2518665"/>
          </a:xfrm>
          <a:prstGeom prst="rect">
            <a:avLst/>
          </a:prstGeom>
          <a:effectLst>
            <a:outerShdw blurRad="254000" dist="50800" dir="5400000" sx="105000" sy="105000" algn="ctr" rotWithShape="0">
              <a:srgbClr val="000000">
                <a:alpha val="70000"/>
              </a:srgb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b="1" i="0" baseline="0">
                <a:solidFill>
                  <a:schemeClr val="bg1"/>
                </a:solidFill>
                <a:latin typeface="Aktiv Grotesk Trial" panose="020B0504020202020204" pitchFamily="34" charset="0"/>
              </a:defRPr>
            </a:lvl1pPr>
          </a:lstStyle>
          <a:p>
            <a:r>
              <a:rPr lang="en-CH" dirty="0"/>
              <a:t>Click here to add image</a:t>
            </a:r>
          </a:p>
        </p:txBody>
      </p:sp>
      <p:sp>
        <p:nvSpPr>
          <p:cNvPr id="14" name="Picture Placeholder 3">
            <a:extLst>
              <a:ext uri="{FF2B5EF4-FFF2-40B4-BE49-F238E27FC236}">
                <a16:creationId xmlns:a16="http://schemas.microsoft.com/office/drawing/2014/main" id="{F619AFDF-6442-FF4C-B0E0-01835642AFF8}"/>
              </a:ext>
            </a:extLst>
          </p:cNvPr>
          <p:cNvSpPr>
            <a:spLocks noGrp="1"/>
          </p:cNvSpPr>
          <p:nvPr>
            <p:ph type="pic" sz="quarter" idx="14" hasCustomPrompt="1"/>
          </p:nvPr>
        </p:nvSpPr>
        <p:spPr>
          <a:xfrm>
            <a:off x="9110254" y="3142360"/>
            <a:ext cx="2520801" cy="2518665"/>
          </a:xfrm>
          <a:prstGeom prst="rect">
            <a:avLst/>
          </a:prstGeom>
          <a:effectLst>
            <a:outerShdw blurRad="254000" dist="50800" dir="5400000" sx="105000" sy="105000" algn="ctr" rotWithShape="0">
              <a:srgbClr val="000000">
                <a:alpha val="70000"/>
              </a:srgb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baseline="0">
                <a:solidFill>
                  <a:schemeClr val="bg1"/>
                </a:solidFill>
              </a:defRPr>
            </a:lvl1pPr>
          </a:lstStyle>
          <a:p>
            <a:r>
              <a:rPr lang="en-CH" dirty="0"/>
              <a:t>Click here to add image</a:t>
            </a:r>
          </a:p>
        </p:txBody>
      </p:sp>
      <p:sp>
        <p:nvSpPr>
          <p:cNvPr id="15" name="Picture Placeholder 3">
            <a:extLst>
              <a:ext uri="{FF2B5EF4-FFF2-40B4-BE49-F238E27FC236}">
                <a16:creationId xmlns:a16="http://schemas.microsoft.com/office/drawing/2014/main" id="{6E4AB64B-E007-3548-AA02-1046DF4E2EA9}"/>
              </a:ext>
            </a:extLst>
          </p:cNvPr>
          <p:cNvSpPr>
            <a:spLocks noGrp="1"/>
          </p:cNvSpPr>
          <p:nvPr>
            <p:ph type="pic" sz="quarter" idx="15" hasCustomPrompt="1"/>
          </p:nvPr>
        </p:nvSpPr>
        <p:spPr>
          <a:xfrm>
            <a:off x="6256819" y="3142360"/>
            <a:ext cx="2520801" cy="2518665"/>
          </a:xfrm>
          <a:prstGeom prst="rect">
            <a:avLst/>
          </a:prstGeom>
          <a:effectLst>
            <a:outerShdw blurRad="254000" dist="50800" dir="5400000" sx="105000" sy="105000" algn="ctr" rotWithShape="0">
              <a:srgbClr val="000000">
                <a:alpha val="70000"/>
              </a:srgb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baseline="0">
                <a:solidFill>
                  <a:schemeClr val="bg1"/>
                </a:solidFill>
              </a:defRPr>
            </a:lvl1pPr>
          </a:lstStyle>
          <a:p>
            <a:r>
              <a:rPr lang="en-CH" dirty="0"/>
              <a:t>Click here to add image</a:t>
            </a:r>
          </a:p>
        </p:txBody>
      </p:sp>
      <p:sp>
        <p:nvSpPr>
          <p:cNvPr id="16" name="Picture Placeholder 3">
            <a:extLst>
              <a:ext uri="{FF2B5EF4-FFF2-40B4-BE49-F238E27FC236}">
                <a16:creationId xmlns:a16="http://schemas.microsoft.com/office/drawing/2014/main" id="{F585C826-55D0-6F4E-BC17-947D6BD3AD49}"/>
              </a:ext>
            </a:extLst>
          </p:cNvPr>
          <p:cNvSpPr>
            <a:spLocks noGrp="1"/>
          </p:cNvSpPr>
          <p:nvPr>
            <p:ph type="pic" sz="quarter" idx="16" hasCustomPrompt="1"/>
          </p:nvPr>
        </p:nvSpPr>
        <p:spPr>
          <a:xfrm>
            <a:off x="3395201" y="3142360"/>
            <a:ext cx="2520801" cy="2518665"/>
          </a:xfrm>
          <a:prstGeom prst="rect">
            <a:avLst/>
          </a:prstGeom>
          <a:effectLst>
            <a:outerShdw blurRad="254000" dist="50800" dir="5400000" sx="105000" sy="105000" algn="ctr" rotWithShape="0">
              <a:srgbClr val="000000">
                <a:alpha val="70000"/>
              </a:srgb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baseline="0">
                <a:solidFill>
                  <a:schemeClr val="bg1"/>
                </a:solidFill>
              </a:defRPr>
            </a:lvl1pPr>
          </a:lstStyle>
          <a:p>
            <a:r>
              <a:rPr lang="en-CH" dirty="0"/>
              <a:t>Click here to add image</a:t>
            </a:r>
          </a:p>
        </p:txBody>
      </p:sp>
      <p:sp>
        <p:nvSpPr>
          <p:cNvPr id="17" name="Text Placeholder 16">
            <a:extLst>
              <a:ext uri="{FF2B5EF4-FFF2-40B4-BE49-F238E27FC236}">
                <a16:creationId xmlns:a16="http://schemas.microsoft.com/office/drawing/2014/main" id="{8628D53C-674C-CE49-965F-E8515E9C17F3}"/>
              </a:ext>
            </a:extLst>
          </p:cNvPr>
          <p:cNvSpPr>
            <a:spLocks noGrp="1"/>
          </p:cNvSpPr>
          <p:nvPr>
            <p:ph type="body" sz="quarter" idx="17" hasCustomPrompt="1"/>
          </p:nvPr>
        </p:nvSpPr>
        <p:spPr>
          <a:xfrm>
            <a:off x="551262" y="5661025"/>
            <a:ext cx="2520000" cy="633600"/>
          </a:xfrm>
          <a:prstGeom prst="rect">
            <a:avLst/>
          </a:prstGeom>
          <a:noFill/>
        </p:spPr>
        <p:txBody>
          <a:bodyPr anchor="ctr"/>
          <a:lstStyle>
            <a:lvl1pPr marL="0" indent="0" algn="ctr">
              <a:buFontTx/>
              <a:buNone/>
              <a:defRPr sz="1400" b="1" i="0" baseline="0">
                <a:solidFill>
                  <a:schemeClr val="bg1"/>
                </a:solidFill>
                <a:latin typeface="Aktiv Grotesk Trial" panose="020B0504020202020204" pitchFamily="34" charset="0"/>
              </a:defRPr>
            </a:lvl1pPr>
          </a:lstStyle>
          <a:p>
            <a:pPr lvl="0"/>
            <a:r>
              <a:rPr lang="en-GB" dirty="0"/>
              <a:t>Click here to add text</a:t>
            </a:r>
            <a:endParaRPr lang="en-CH" dirty="0"/>
          </a:p>
        </p:txBody>
      </p:sp>
      <p:sp>
        <p:nvSpPr>
          <p:cNvPr id="18" name="Text Placeholder 16">
            <a:extLst>
              <a:ext uri="{FF2B5EF4-FFF2-40B4-BE49-F238E27FC236}">
                <a16:creationId xmlns:a16="http://schemas.microsoft.com/office/drawing/2014/main" id="{F2C4C9F9-2107-C845-82E1-CAE195FE0FC2}"/>
              </a:ext>
            </a:extLst>
          </p:cNvPr>
          <p:cNvSpPr>
            <a:spLocks noGrp="1"/>
          </p:cNvSpPr>
          <p:nvPr>
            <p:ph type="body" sz="quarter" idx="18" hasCustomPrompt="1"/>
          </p:nvPr>
        </p:nvSpPr>
        <p:spPr>
          <a:xfrm>
            <a:off x="3395126" y="5661025"/>
            <a:ext cx="2520950" cy="635000"/>
          </a:xfrm>
          <a:prstGeom prst="rect">
            <a:avLst/>
          </a:prstGeom>
          <a:noFill/>
        </p:spPr>
        <p:txBody>
          <a:bodyPr anchor="ctr"/>
          <a:lstStyle>
            <a:lvl1pPr marL="0" indent="0" algn="ctr">
              <a:buFontTx/>
              <a:buNone/>
              <a:defRPr sz="1400" b="1" i="0" baseline="0">
                <a:solidFill>
                  <a:schemeClr val="bg1"/>
                </a:solidFill>
                <a:latin typeface="Aktiv Grotesk Trial" panose="020B0504020202020204" pitchFamily="34" charset="0"/>
              </a:defRPr>
            </a:lvl1pPr>
          </a:lstStyle>
          <a:p>
            <a:pPr lvl="0"/>
            <a:r>
              <a:rPr lang="en-GB" dirty="0"/>
              <a:t>Click here to add text</a:t>
            </a:r>
            <a:endParaRPr lang="en-CH" dirty="0"/>
          </a:p>
        </p:txBody>
      </p:sp>
      <p:sp>
        <p:nvSpPr>
          <p:cNvPr id="19" name="Text Placeholder 16">
            <a:extLst>
              <a:ext uri="{FF2B5EF4-FFF2-40B4-BE49-F238E27FC236}">
                <a16:creationId xmlns:a16="http://schemas.microsoft.com/office/drawing/2014/main" id="{86782893-7B4F-ED46-B2DE-233007438889}"/>
              </a:ext>
            </a:extLst>
          </p:cNvPr>
          <p:cNvSpPr>
            <a:spLocks noGrp="1"/>
          </p:cNvSpPr>
          <p:nvPr>
            <p:ph type="body" sz="quarter" idx="19" hasCustomPrompt="1"/>
          </p:nvPr>
        </p:nvSpPr>
        <p:spPr>
          <a:xfrm>
            <a:off x="6256744" y="5661025"/>
            <a:ext cx="2520950" cy="635000"/>
          </a:xfrm>
          <a:prstGeom prst="rect">
            <a:avLst/>
          </a:prstGeom>
          <a:noFill/>
        </p:spPr>
        <p:txBody>
          <a:bodyPr anchor="ctr"/>
          <a:lstStyle>
            <a:lvl1pPr marL="0" indent="0" algn="ctr">
              <a:buFontTx/>
              <a:buNone/>
              <a:defRPr sz="1400" b="1" i="0" baseline="0">
                <a:solidFill>
                  <a:schemeClr val="bg1"/>
                </a:solidFill>
                <a:latin typeface="Aktiv Grotesk Trial" panose="020B0504020202020204" pitchFamily="34" charset="0"/>
              </a:defRPr>
            </a:lvl1pPr>
          </a:lstStyle>
          <a:p>
            <a:pPr lvl="0"/>
            <a:r>
              <a:rPr lang="en-GB" dirty="0"/>
              <a:t>Click here to add text</a:t>
            </a:r>
            <a:endParaRPr lang="en-CH" dirty="0"/>
          </a:p>
        </p:txBody>
      </p:sp>
      <p:sp>
        <p:nvSpPr>
          <p:cNvPr id="20" name="Text Placeholder 16">
            <a:extLst>
              <a:ext uri="{FF2B5EF4-FFF2-40B4-BE49-F238E27FC236}">
                <a16:creationId xmlns:a16="http://schemas.microsoft.com/office/drawing/2014/main" id="{5AABED84-EE1B-6143-B5D4-15AEB45BF757}"/>
              </a:ext>
            </a:extLst>
          </p:cNvPr>
          <p:cNvSpPr>
            <a:spLocks noGrp="1"/>
          </p:cNvSpPr>
          <p:nvPr>
            <p:ph type="body" sz="quarter" idx="20" hasCustomPrompt="1"/>
          </p:nvPr>
        </p:nvSpPr>
        <p:spPr>
          <a:xfrm>
            <a:off x="9110179" y="5661025"/>
            <a:ext cx="2520950" cy="635000"/>
          </a:xfrm>
          <a:prstGeom prst="rect">
            <a:avLst/>
          </a:prstGeom>
          <a:noFill/>
        </p:spPr>
        <p:txBody>
          <a:bodyPr anchor="ctr"/>
          <a:lstStyle>
            <a:lvl1pPr marL="0" indent="0" algn="ctr">
              <a:buFontTx/>
              <a:buNone/>
              <a:defRPr sz="1400" b="1" i="0" baseline="0">
                <a:solidFill>
                  <a:schemeClr val="bg1"/>
                </a:solidFill>
                <a:latin typeface="Aktiv Grotesk Trial" panose="020B0504020202020204" pitchFamily="34" charset="0"/>
              </a:defRPr>
            </a:lvl1pPr>
          </a:lstStyle>
          <a:p>
            <a:pPr lvl="0"/>
            <a:r>
              <a:rPr lang="en-GB" dirty="0"/>
              <a:t>Click here to add text</a:t>
            </a:r>
            <a:endParaRPr lang="en-CH" dirty="0"/>
          </a:p>
        </p:txBody>
      </p:sp>
      <p:sp>
        <p:nvSpPr>
          <p:cNvPr id="21" name="Freeform 20">
            <a:extLst>
              <a:ext uri="{FF2B5EF4-FFF2-40B4-BE49-F238E27FC236}">
                <a16:creationId xmlns:a16="http://schemas.microsoft.com/office/drawing/2014/main" id="{6CA20B70-6FFD-A842-B0EE-454247A0ED56}"/>
              </a:ext>
            </a:extLst>
          </p:cNvPr>
          <p:cNvSpPr/>
          <p:nvPr userDrawn="1"/>
        </p:nvSpPr>
        <p:spPr>
          <a:xfrm flipH="1">
            <a:off x="-96688" y="-216834"/>
            <a:ext cx="4108671" cy="3468301"/>
          </a:xfrm>
          <a:custGeom>
            <a:avLst/>
            <a:gdLst>
              <a:gd name="connsiteX0" fmla="*/ 1371600 w 1371600"/>
              <a:gd name="connsiteY0" fmla="*/ 0 h 7289800"/>
              <a:gd name="connsiteX1" fmla="*/ 38100 w 1371600"/>
              <a:gd name="connsiteY1" fmla="*/ 1612900 h 7289800"/>
              <a:gd name="connsiteX2" fmla="*/ 495300 w 1371600"/>
              <a:gd name="connsiteY2" fmla="*/ 3835400 h 7289800"/>
              <a:gd name="connsiteX3" fmla="*/ 736600 w 1371600"/>
              <a:gd name="connsiteY3" fmla="*/ 4876800 h 7289800"/>
              <a:gd name="connsiteX4" fmla="*/ 0 w 1371600"/>
              <a:gd name="connsiteY4" fmla="*/ 7289800 h 7289800"/>
              <a:gd name="connsiteX0" fmla="*/ 1421538 w 1421538"/>
              <a:gd name="connsiteY0" fmla="*/ 0 h 7289800"/>
              <a:gd name="connsiteX1" fmla="*/ 88038 w 1421538"/>
              <a:gd name="connsiteY1" fmla="*/ 1612900 h 7289800"/>
              <a:gd name="connsiteX2" fmla="*/ 198874 w 1421538"/>
              <a:gd name="connsiteY2" fmla="*/ 3100766 h 7289800"/>
              <a:gd name="connsiteX3" fmla="*/ 786538 w 1421538"/>
              <a:gd name="connsiteY3" fmla="*/ 4876800 h 7289800"/>
              <a:gd name="connsiteX4" fmla="*/ 49938 w 1421538"/>
              <a:gd name="connsiteY4" fmla="*/ 7289800 h 7289800"/>
              <a:gd name="connsiteX0" fmla="*/ 1371600 w 1371600"/>
              <a:gd name="connsiteY0" fmla="*/ 0 h 7289800"/>
              <a:gd name="connsiteX1" fmla="*/ 38100 w 1371600"/>
              <a:gd name="connsiteY1" fmla="*/ 1612900 h 7289800"/>
              <a:gd name="connsiteX2" fmla="*/ 736600 w 1371600"/>
              <a:gd name="connsiteY2" fmla="*/ 4876800 h 7289800"/>
              <a:gd name="connsiteX3" fmla="*/ 0 w 1371600"/>
              <a:gd name="connsiteY3" fmla="*/ 7289800 h 7289800"/>
              <a:gd name="connsiteX0" fmla="*/ 1371600 w 1371600"/>
              <a:gd name="connsiteY0" fmla="*/ 0 h 7289800"/>
              <a:gd name="connsiteX1" fmla="*/ 38100 w 1371600"/>
              <a:gd name="connsiteY1" fmla="*/ 1612900 h 7289800"/>
              <a:gd name="connsiteX2" fmla="*/ 715818 w 1371600"/>
              <a:gd name="connsiteY2" fmla="*/ 4280778 h 7289800"/>
              <a:gd name="connsiteX3" fmla="*/ 0 w 1371600"/>
              <a:gd name="connsiteY3" fmla="*/ 7289800 h 7289800"/>
              <a:gd name="connsiteX0" fmla="*/ 1450779 w 1450779"/>
              <a:gd name="connsiteY0" fmla="*/ 0 h 7289800"/>
              <a:gd name="connsiteX1" fmla="*/ 117279 w 1450779"/>
              <a:gd name="connsiteY1" fmla="*/ 1612900 h 7289800"/>
              <a:gd name="connsiteX2" fmla="*/ 794997 w 1450779"/>
              <a:gd name="connsiteY2" fmla="*/ 4280778 h 7289800"/>
              <a:gd name="connsiteX3" fmla="*/ 79179 w 1450779"/>
              <a:gd name="connsiteY3" fmla="*/ 7289800 h 7289800"/>
              <a:gd name="connsiteX0" fmla="*/ 1371600 w 1371600"/>
              <a:gd name="connsiteY0" fmla="*/ 0 h 7289800"/>
              <a:gd name="connsiteX1" fmla="*/ 232064 w 1371600"/>
              <a:gd name="connsiteY1" fmla="*/ 1536665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3885740 h 7289800"/>
              <a:gd name="connsiteX3" fmla="*/ 0 w 1371600"/>
              <a:gd name="connsiteY3" fmla="*/ 7289800 h 7289800"/>
              <a:gd name="connsiteX0" fmla="*/ 1385004 w 1385004"/>
              <a:gd name="connsiteY0" fmla="*/ 0 h 7289800"/>
              <a:gd name="connsiteX1" fmla="*/ 9940 w 1385004"/>
              <a:gd name="connsiteY1" fmla="*/ 1709928 h 7289800"/>
              <a:gd name="connsiteX2" fmla="*/ 729222 w 1385004"/>
              <a:gd name="connsiteY2" fmla="*/ 3885740 h 7289800"/>
              <a:gd name="connsiteX3" fmla="*/ 13404 w 1385004"/>
              <a:gd name="connsiteY3" fmla="*/ 7289800 h 7289800"/>
              <a:gd name="connsiteX0" fmla="*/ 1460548 w 1460548"/>
              <a:gd name="connsiteY0" fmla="*/ 0 h 7289800"/>
              <a:gd name="connsiteX1" fmla="*/ 9284 w 1460548"/>
              <a:gd name="connsiteY1" fmla="*/ 1848538 h 7289800"/>
              <a:gd name="connsiteX2" fmla="*/ 804766 w 1460548"/>
              <a:gd name="connsiteY2" fmla="*/ 3885740 h 7289800"/>
              <a:gd name="connsiteX3" fmla="*/ 88948 w 1460548"/>
              <a:gd name="connsiteY3" fmla="*/ 7289800 h 7289800"/>
              <a:gd name="connsiteX0" fmla="*/ 1461301 w 1461301"/>
              <a:gd name="connsiteY0" fmla="*/ 0 h 7289800"/>
              <a:gd name="connsiteX1" fmla="*/ 10037 w 1461301"/>
              <a:gd name="connsiteY1" fmla="*/ 1848538 h 7289800"/>
              <a:gd name="connsiteX2" fmla="*/ 784737 w 1461301"/>
              <a:gd name="connsiteY2" fmla="*/ 4045142 h 7289800"/>
              <a:gd name="connsiteX3" fmla="*/ 89701 w 1461301"/>
              <a:gd name="connsiteY3" fmla="*/ 7289800 h 7289800"/>
              <a:gd name="connsiteX0" fmla="*/ 1462774 w 1462774"/>
              <a:gd name="connsiteY0" fmla="*/ 0 h 7289800"/>
              <a:gd name="connsiteX1" fmla="*/ 11510 w 1462774"/>
              <a:gd name="connsiteY1" fmla="*/ 1848538 h 7289800"/>
              <a:gd name="connsiteX2" fmla="*/ 786210 w 1462774"/>
              <a:gd name="connsiteY2" fmla="*/ 4045142 h 7289800"/>
              <a:gd name="connsiteX3" fmla="*/ 91174 w 1462774"/>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598054 w 1371600"/>
              <a:gd name="connsiteY2" fmla="*/ 375406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688109 w 1371600"/>
              <a:gd name="connsiteY2" fmla="*/ 4370876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757382 w 1371600"/>
              <a:gd name="connsiteY2" fmla="*/ 4363946 h 7289800"/>
              <a:gd name="connsiteX3" fmla="*/ 0 w 1371600"/>
              <a:gd name="connsiteY3" fmla="*/ 7289800 h 7289800"/>
              <a:gd name="connsiteX0" fmla="*/ 1371600 w 1371600"/>
              <a:gd name="connsiteY0" fmla="*/ 0 h 7289800"/>
              <a:gd name="connsiteX1" fmla="*/ 218209 w 1371600"/>
              <a:gd name="connsiteY1" fmla="*/ 1841608 h 7289800"/>
              <a:gd name="connsiteX2" fmla="*/ 757382 w 1371600"/>
              <a:gd name="connsiteY2" fmla="*/ 4363946 h 7289800"/>
              <a:gd name="connsiteX3" fmla="*/ 0 w 1371600"/>
              <a:gd name="connsiteY3" fmla="*/ 7289800 h 7289800"/>
              <a:gd name="connsiteX0" fmla="*/ 1371600 w 1371600"/>
              <a:gd name="connsiteY0" fmla="*/ 0 h 7289800"/>
              <a:gd name="connsiteX1" fmla="*/ 72736 w 1371600"/>
              <a:gd name="connsiteY1" fmla="*/ 2278231 h 7289800"/>
              <a:gd name="connsiteX2" fmla="*/ 757382 w 1371600"/>
              <a:gd name="connsiteY2" fmla="*/ 4363946 h 7289800"/>
              <a:gd name="connsiteX3" fmla="*/ 0 w 1371600"/>
              <a:gd name="connsiteY3" fmla="*/ 7289800 h 7289800"/>
              <a:gd name="connsiteX0" fmla="*/ 1371600 w 1371600"/>
              <a:gd name="connsiteY0" fmla="*/ 0 h 7289800"/>
              <a:gd name="connsiteX1" fmla="*/ 93518 w 1371600"/>
              <a:gd name="connsiteY1" fmla="*/ 2201996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470031 w 1371600"/>
              <a:gd name="connsiteY1" fmla="*/ 2167343 h 7289800"/>
              <a:gd name="connsiteX2" fmla="*/ 757382 w 1371600"/>
              <a:gd name="connsiteY2" fmla="*/ 4363946 h 7289800"/>
              <a:gd name="connsiteX3" fmla="*/ 0 w 1371600"/>
              <a:gd name="connsiteY3" fmla="*/ 7289800 h 7289800"/>
              <a:gd name="connsiteX0" fmla="*/ 1258500 w 1258500"/>
              <a:gd name="connsiteY0" fmla="*/ 0 h 7539298"/>
              <a:gd name="connsiteX1" fmla="*/ 470031 w 1258500"/>
              <a:gd name="connsiteY1" fmla="*/ 2416841 h 7539298"/>
              <a:gd name="connsiteX2" fmla="*/ 757382 w 1258500"/>
              <a:gd name="connsiteY2" fmla="*/ 4613444 h 7539298"/>
              <a:gd name="connsiteX3" fmla="*/ 0 w 1258500"/>
              <a:gd name="connsiteY3" fmla="*/ 7539298 h 7539298"/>
              <a:gd name="connsiteX0" fmla="*/ 1701207 w 1701207"/>
              <a:gd name="connsiteY0" fmla="*/ 0 h 7539298"/>
              <a:gd name="connsiteX1" fmla="*/ 912738 w 1701207"/>
              <a:gd name="connsiteY1" fmla="*/ 2416841 h 7539298"/>
              <a:gd name="connsiteX2" fmla="*/ 6257 w 1701207"/>
              <a:gd name="connsiteY2" fmla="*/ 5223329 h 7539298"/>
              <a:gd name="connsiteX3" fmla="*/ 442707 w 1701207"/>
              <a:gd name="connsiteY3" fmla="*/ 7539298 h 7539298"/>
              <a:gd name="connsiteX0" fmla="*/ 2046752 w 2046752"/>
              <a:gd name="connsiteY0" fmla="*/ 0 h 7539298"/>
              <a:gd name="connsiteX1" fmla="*/ 1258283 w 2046752"/>
              <a:gd name="connsiteY1" fmla="*/ 2416841 h 7539298"/>
              <a:gd name="connsiteX2" fmla="*/ 351802 w 2046752"/>
              <a:gd name="connsiteY2" fmla="*/ 5223329 h 7539298"/>
              <a:gd name="connsiteX3" fmla="*/ 788252 w 2046752"/>
              <a:gd name="connsiteY3" fmla="*/ 7539298 h 7539298"/>
              <a:gd name="connsiteX0" fmla="*/ 3011548 w 3011548"/>
              <a:gd name="connsiteY0" fmla="*/ 0 h 7629395"/>
              <a:gd name="connsiteX1" fmla="*/ 2223079 w 3011548"/>
              <a:gd name="connsiteY1" fmla="*/ 2416841 h 7629395"/>
              <a:gd name="connsiteX2" fmla="*/ 1316598 w 3011548"/>
              <a:gd name="connsiteY2" fmla="*/ 5223329 h 7629395"/>
              <a:gd name="connsiteX3" fmla="*/ 0 w 3011548"/>
              <a:gd name="connsiteY3" fmla="*/ 7629395 h 7629395"/>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140456 w 2958779"/>
              <a:gd name="connsiteY0" fmla="*/ 0 h 7501358"/>
              <a:gd name="connsiteX1" fmla="*/ 2824217 w 2958779"/>
              <a:gd name="connsiteY1" fmla="*/ 2385830 h 7501358"/>
              <a:gd name="connsiteX2" fmla="*/ 1691536 w 2958779"/>
              <a:gd name="connsiteY2" fmla="*/ 5095291 h 7501358"/>
              <a:gd name="connsiteX3" fmla="*/ 324672 w 2958779"/>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480820"/>
              <a:gd name="connsiteY0" fmla="*/ 0 h 7501358"/>
              <a:gd name="connsiteX1" fmla="*/ 2163630 w 2480820"/>
              <a:gd name="connsiteY1" fmla="*/ 3781328 h 7501358"/>
              <a:gd name="connsiteX2" fmla="*/ 1551080 w 2480820"/>
              <a:gd name="connsiteY2" fmla="*/ 5095291 h 7501358"/>
              <a:gd name="connsiteX3" fmla="*/ 184216 w 2480820"/>
              <a:gd name="connsiteY3" fmla="*/ 7501358 h 7501358"/>
              <a:gd name="connsiteX0" fmla="*/ 0 w 4387680"/>
              <a:gd name="connsiteY0" fmla="*/ 0 h 7609897"/>
              <a:gd name="connsiteX1" fmla="*/ 2163630 w 4387680"/>
              <a:gd name="connsiteY1" fmla="*/ 3781328 h 7609897"/>
              <a:gd name="connsiteX2" fmla="*/ 1551080 w 4387680"/>
              <a:gd name="connsiteY2" fmla="*/ 5095291 h 7609897"/>
              <a:gd name="connsiteX3" fmla="*/ 4387442 w 4387680"/>
              <a:gd name="connsiteY3" fmla="*/ 7609897 h 7609897"/>
              <a:gd name="connsiteX0" fmla="*/ 0 w 4387680"/>
              <a:gd name="connsiteY0" fmla="*/ 0 h 7609897"/>
              <a:gd name="connsiteX1" fmla="*/ 1551080 w 4387680"/>
              <a:gd name="connsiteY1" fmla="*/ 5095291 h 7609897"/>
              <a:gd name="connsiteX2" fmla="*/ 4387442 w 4387680"/>
              <a:gd name="connsiteY2" fmla="*/ 7609897 h 7609897"/>
              <a:gd name="connsiteX0" fmla="*/ 0 w 4387902"/>
              <a:gd name="connsiteY0" fmla="*/ 0 h 7609897"/>
              <a:gd name="connsiteX1" fmla="*/ 1551080 w 4387902"/>
              <a:gd name="connsiteY1" fmla="*/ 5095291 h 7609897"/>
              <a:gd name="connsiteX2" fmla="*/ 4387442 w 4387902"/>
              <a:gd name="connsiteY2" fmla="*/ 7609897 h 7609897"/>
              <a:gd name="connsiteX0" fmla="*/ 0 w 4388912"/>
              <a:gd name="connsiteY0" fmla="*/ 0 h 7609897"/>
              <a:gd name="connsiteX1" fmla="*/ 1551080 w 4388912"/>
              <a:gd name="connsiteY1" fmla="*/ 5095291 h 7609897"/>
              <a:gd name="connsiteX2" fmla="*/ 4387442 w 4388912"/>
              <a:gd name="connsiteY2" fmla="*/ 7609897 h 7609897"/>
              <a:gd name="connsiteX0" fmla="*/ 0 w 4085665"/>
              <a:gd name="connsiteY0" fmla="*/ 0 h 7540122"/>
              <a:gd name="connsiteX1" fmla="*/ 1248842 w 4085665"/>
              <a:gd name="connsiteY1" fmla="*/ 5025516 h 7540122"/>
              <a:gd name="connsiteX2" fmla="*/ 4085204 w 4085665"/>
              <a:gd name="connsiteY2" fmla="*/ 7540122 h 7540122"/>
              <a:gd name="connsiteX0" fmla="*/ 1477 w 4087142"/>
              <a:gd name="connsiteY0" fmla="*/ 0 h 7540122"/>
              <a:gd name="connsiteX1" fmla="*/ 1250319 w 4087142"/>
              <a:gd name="connsiteY1" fmla="*/ 5025516 h 7540122"/>
              <a:gd name="connsiteX2" fmla="*/ 4086681 w 4087142"/>
              <a:gd name="connsiteY2" fmla="*/ 7540122 h 7540122"/>
              <a:gd name="connsiteX0" fmla="*/ 1477 w 4086681"/>
              <a:gd name="connsiteY0" fmla="*/ 0 h 7540122"/>
              <a:gd name="connsiteX1" fmla="*/ 1250319 w 4086681"/>
              <a:gd name="connsiteY1" fmla="*/ 5025516 h 7540122"/>
              <a:gd name="connsiteX2" fmla="*/ 4086681 w 4086681"/>
              <a:gd name="connsiteY2" fmla="*/ 7540122 h 7540122"/>
              <a:gd name="connsiteX0" fmla="*/ 1723 w 4642202"/>
              <a:gd name="connsiteY0" fmla="*/ 0 h 7377313"/>
              <a:gd name="connsiteX1" fmla="*/ 1250565 w 4642202"/>
              <a:gd name="connsiteY1" fmla="*/ 5025516 h 7377313"/>
              <a:gd name="connsiteX2" fmla="*/ 4642203 w 4642202"/>
              <a:gd name="connsiteY2" fmla="*/ 7377313 h 7377313"/>
              <a:gd name="connsiteX0" fmla="*/ 3540 w 4644020"/>
              <a:gd name="connsiteY0" fmla="*/ 0 h 7377313"/>
              <a:gd name="connsiteX1" fmla="*/ 964201 w 4644020"/>
              <a:gd name="connsiteY1" fmla="*/ 3986644 h 7377313"/>
              <a:gd name="connsiteX2" fmla="*/ 4644020 w 4644020"/>
              <a:gd name="connsiteY2" fmla="*/ 7377313 h 7377313"/>
              <a:gd name="connsiteX0" fmla="*/ 638 w 4641118"/>
              <a:gd name="connsiteY0" fmla="*/ 0 h 7377313"/>
              <a:gd name="connsiteX1" fmla="*/ 961299 w 4641118"/>
              <a:gd name="connsiteY1" fmla="*/ 3986644 h 7377313"/>
              <a:gd name="connsiteX2" fmla="*/ 4641118 w 4641118"/>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3909485"/>
              <a:gd name="connsiteY0" fmla="*/ 0 h 6935406"/>
              <a:gd name="connsiteX1" fmla="*/ 229666 w 3909485"/>
              <a:gd name="connsiteY1" fmla="*/ 3544737 h 6935406"/>
              <a:gd name="connsiteX2" fmla="*/ 3909485 w 3909485"/>
              <a:gd name="connsiteY2" fmla="*/ 6935406 h 6935406"/>
              <a:gd name="connsiteX0" fmla="*/ 0 w 3909485"/>
              <a:gd name="connsiteY0" fmla="*/ 0 h 6935406"/>
              <a:gd name="connsiteX1" fmla="*/ 2591345 w 3909485"/>
              <a:gd name="connsiteY1" fmla="*/ 3397435 h 6935406"/>
              <a:gd name="connsiteX2" fmla="*/ 3909485 w 3909485"/>
              <a:gd name="connsiteY2" fmla="*/ 6935406 h 6935406"/>
              <a:gd name="connsiteX0" fmla="*/ 0 w 3417469"/>
              <a:gd name="connsiteY0" fmla="*/ 0 h 5640694"/>
              <a:gd name="connsiteX1" fmla="*/ 2099329 w 3417469"/>
              <a:gd name="connsiteY1" fmla="*/ 2102723 h 5640694"/>
              <a:gd name="connsiteX2" fmla="*/ 3417469 w 3417469"/>
              <a:gd name="connsiteY2" fmla="*/ 5640694 h 5640694"/>
              <a:gd name="connsiteX0" fmla="*/ 0 w 3473700"/>
              <a:gd name="connsiteY0" fmla="*/ 0 h 3324398"/>
              <a:gd name="connsiteX1" fmla="*/ 2099329 w 3473700"/>
              <a:gd name="connsiteY1" fmla="*/ 2102723 h 3324398"/>
              <a:gd name="connsiteX2" fmla="*/ 3473700 w 3473700"/>
              <a:gd name="connsiteY2" fmla="*/ 2958237 h 3324398"/>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528085 w 3628333"/>
              <a:gd name="connsiteY1" fmla="*/ 1373963 h 2950484"/>
              <a:gd name="connsiteX2" fmla="*/ 3628333 w 3628333"/>
              <a:gd name="connsiteY2" fmla="*/ 2950484 h 2950484"/>
              <a:gd name="connsiteX0" fmla="*/ 0 w 3628333"/>
              <a:gd name="connsiteY0" fmla="*/ 0 h 3105539"/>
              <a:gd name="connsiteX1" fmla="*/ 2528085 w 3628333"/>
              <a:gd name="connsiteY1" fmla="*/ 1373963 h 3105539"/>
              <a:gd name="connsiteX2" fmla="*/ 3628333 w 3628333"/>
              <a:gd name="connsiteY2" fmla="*/ 3105539 h 3105539"/>
              <a:gd name="connsiteX0" fmla="*/ 0 w 3628333"/>
              <a:gd name="connsiteY0" fmla="*/ 0 h 3105539"/>
              <a:gd name="connsiteX1" fmla="*/ 2528085 w 3628333"/>
              <a:gd name="connsiteY1" fmla="*/ 1373963 h 3105539"/>
              <a:gd name="connsiteX2" fmla="*/ 3628333 w 3628333"/>
              <a:gd name="connsiteY2" fmla="*/ 3105539 h 3105539"/>
              <a:gd name="connsiteX0" fmla="*/ 0 w 3635362"/>
              <a:gd name="connsiteY0" fmla="*/ 0 h 3268348"/>
              <a:gd name="connsiteX1" fmla="*/ 2528085 w 3635362"/>
              <a:gd name="connsiteY1" fmla="*/ 1373963 h 3268348"/>
              <a:gd name="connsiteX2" fmla="*/ 3635362 w 3635362"/>
              <a:gd name="connsiteY2" fmla="*/ 3268348 h 3268348"/>
              <a:gd name="connsiteX0" fmla="*/ 0 w 3635362"/>
              <a:gd name="connsiteY0" fmla="*/ 0 h 3392392"/>
              <a:gd name="connsiteX1" fmla="*/ 2528085 w 3635362"/>
              <a:gd name="connsiteY1" fmla="*/ 1373963 h 3392392"/>
              <a:gd name="connsiteX2" fmla="*/ 3635362 w 3635362"/>
              <a:gd name="connsiteY2" fmla="*/ 3392392 h 3392392"/>
              <a:gd name="connsiteX0" fmla="*/ 0 w 3635362"/>
              <a:gd name="connsiteY0" fmla="*/ 0 h 3392392"/>
              <a:gd name="connsiteX1" fmla="*/ 2528085 w 3635362"/>
              <a:gd name="connsiteY1" fmla="*/ 1373963 h 3392392"/>
              <a:gd name="connsiteX2" fmla="*/ 3635362 w 3635362"/>
              <a:gd name="connsiteY2" fmla="*/ 3392392 h 3392392"/>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478462 w 3726736"/>
              <a:gd name="connsiteY1" fmla="*/ 1460638 h 3469919"/>
              <a:gd name="connsiteX2" fmla="*/ 3726736 w 3726736"/>
              <a:gd name="connsiteY2" fmla="*/ 3469919 h 3469919"/>
              <a:gd name="connsiteX0" fmla="*/ 0 w 3726736"/>
              <a:gd name="connsiteY0" fmla="*/ 0 h 3469919"/>
              <a:gd name="connsiteX1" fmla="*/ 2478462 w 3726736"/>
              <a:gd name="connsiteY1" fmla="*/ 1460638 h 3469919"/>
              <a:gd name="connsiteX2" fmla="*/ 3726736 w 3726736"/>
              <a:gd name="connsiteY2" fmla="*/ 3469919 h 3469919"/>
            </a:gdLst>
            <a:ahLst/>
            <a:cxnLst>
              <a:cxn ang="0">
                <a:pos x="connsiteX0" y="connsiteY0"/>
              </a:cxn>
              <a:cxn ang="0">
                <a:pos x="connsiteX1" y="connsiteY1"/>
              </a:cxn>
              <a:cxn ang="0">
                <a:pos x="connsiteX2" y="connsiteY2"/>
              </a:cxn>
            </a:cxnLst>
            <a:rect l="l" t="t" r="r" b="b"/>
            <a:pathLst>
              <a:path w="3726736" h="3469919">
                <a:moveTo>
                  <a:pt x="0" y="0"/>
                </a:moveTo>
                <a:cubicBezTo>
                  <a:pt x="1328261" y="1573204"/>
                  <a:pt x="1708048" y="946356"/>
                  <a:pt x="2478462" y="1460638"/>
                </a:cubicBezTo>
                <a:cubicBezTo>
                  <a:pt x="3248876" y="1974920"/>
                  <a:pt x="3278704" y="2383636"/>
                  <a:pt x="3726736" y="3469919"/>
                </a:cubicBezTo>
              </a:path>
            </a:pathLst>
          </a:custGeom>
          <a:noFill/>
          <a:ln w="127000">
            <a:solidFill>
              <a:srgbClr val="D1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Tree>
    <p:extLst>
      <p:ext uri="{BB962C8B-B14F-4D97-AF65-F5344CB8AC3E}">
        <p14:creationId xmlns:p14="http://schemas.microsoft.com/office/powerpoint/2010/main" val="2381208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 Icons with Description">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F4E9F6A-73C2-B64A-8078-BCE04958E59B}"/>
              </a:ext>
            </a:extLst>
          </p:cNvPr>
          <p:cNvSpPr>
            <a:spLocks noGrp="1"/>
          </p:cNvSpPr>
          <p:nvPr>
            <p:ph type="body" sz="quarter" idx="12" hasCustomPrompt="1"/>
          </p:nvPr>
        </p:nvSpPr>
        <p:spPr>
          <a:xfrm>
            <a:off x="7896225" y="1988840"/>
            <a:ext cx="4295775" cy="863600"/>
          </a:xfrm>
          <a:prstGeom prst="rect">
            <a:avLst/>
          </a:prstGeom>
          <a:gradFill>
            <a:gsLst>
              <a:gs pos="56000">
                <a:srgbClr val="D10004"/>
              </a:gs>
              <a:gs pos="100000">
                <a:srgbClr val="D10004"/>
              </a:gs>
              <a:gs pos="0">
                <a:schemeClr val="bg1">
                  <a:alpha val="0"/>
                </a:schemeClr>
              </a:gs>
            </a:gsLst>
            <a:lin ang="0" scaled="0"/>
          </a:gradFill>
        </p:spPr>
        <p:txBody>
          <a:bodyPr lIns="540000" tIns="46800" rIns="540000" anchor="ctr"/>
          <a:lstStyle>
            <a:lvl1pPr marL="0" indent="0" algn="r">
              <a:buFontTx/>
              <a:buNone/>
              <a:defRPr b="1" i="0" cap="all" baseline="0">
                <a:solidFill>
                  <a:schemeClr val="bg1"/>
                </a:solidFill>
                <a:latin typeface="Aktiv Grotesk Trial" panose="020B0504020202020204" pitchFamily="34" charset="0"/>
              </a:defRPr>
            </a:lvl1pPr>
            <a:lvl2pPr marL="457200" indent="0">
              <a:buFontTx/>
              <a:buNone/>
              <a:defRPr sz="2800" b="1" i="0" cap="all" baseline="0">
                <a:solidFill>
                  <a:schemeClr val="bg1"/>
                </a:solidFill>
                <a:latin typeface="Aktiv Grotesk Trial" panose="020B0504020202020204" pitchFamily="34" charset="0"/>
              </a:defRPr>
            </a:lvl2pPr>
          </a:lstStyle>
          <a:p>
            <a:pPr lvl="0"/>
            <a:r>
              <a:rPr lang="en-CH" dirty="0"/>
              <a:t>HERE TITLE</a:t>
            </a:r>
          </a:p>
        </p:txBody>
      </p:sp>
      <p:sp>
        <p:nvSpPr>
          <p:cNvPr id="2" name="Rectangle 1">
            <a:extLst>
              <a:ext uri="{FF2B5EF4-FFF2-40B4-BE49-F238E27FC236}">
                <a16:creationId xmlns:a16="http://schemas.microsoft.com/office/drawing/2014/main" id="{D1E45698-7183-C342-B1E2-396F5915CB83}"/>
              </a:ext>
            </a:extLst>
          </p:cNvPr>
          <p:cNvSpPr/>
          <p:nvPr userDrawn="1"/>
        </p:nvSpPr>
        <p:spPr>
          <a:xfrm flipH="1">
            <a:off x="-168696" y="-171400"/>
            <a:ext cx="3591810" cy="2739917"/>
          </a:xfrm>
          <a:custGeom>
            <a:avLst/>
            <a:gdLst>
              <a:gd name="connsiteX0" fmla="*/ 0 w 2855640"/>
              <a:gd name="connsiteY0" fmla="*/ 0 h 2708920"/>
              <a:gd name="connsiteX1" fmla="*/ 2855640 w 2855640"/>
              <a:gd name="connsiteY1" fmla="*/ 0 h 2708920"/>
              <a:gd name="connsiteX2" fmla="*/ 2855640 w 2855640"/>
              <a:gd name="connsiteY2" fmla="*/ 2708920 h 2708920"/>
              <a:gd name="connsiteX3" fmla="*/ 0 w 2855640"/>
              <a:gd name="connsiteY3" fmla="*/ 270892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728061 w 3591810"/>
              <a:gd name="connsiteY3" fmla="*/ 864623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728061 w 3591810"/>
              <a:gd name="connsiteY3" fmla="*/ 864623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890793 w 3591810"/>
              <a:gd name="connsiteY3" fmla="*/ 887870 h 2739917"/>
              <a:gd name="connsiteX4" fmla="*/ 0 w 3591810"/>
              <a:gd name="connsiteY4" fmla="*/ 0 h 2739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1810" h="2739917">
                <a:moveTo>
                  <a:pt x="0" y="0"/>
                </a:moveTo>
                <a:lnTo>
                  <a:pt x="3591810" y="30997"/>
                </a:lnTo>
                <a:lnTo>
                  <a:pt x="3591810" y="2739917"/>
                </a:lnTo>
                <a:cubicBezTo>
                  <a:pt x="3308940" y="2052827"/>
                  <a:pt x="2977624" y="1065553"/>
                  <a:pt x="1890793" y="887870"/>
                </a:cubicBezTo>
                <a:cubicBezTo>
                  <a:pt x="803962" y="710187"/>
                  <a:pt x="529525" y="417360"/>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pic>
        <p:nvPicPr>
          <p:cNvPr id="13" name="Picture 12">
            <a:extLst>
              <a:ext uri="{FF2B5EF4-FFF2-40B4-BE49-F238E27FC236}">
                <a16:creationId xmlns:a16="http://schemas.microsoft.com/office/drawing/2014/main" id="{44876318-393E-7E48-9E65-F04D6FB28DC0}"/>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9336" y="116632"/>
            <a:ext cx="335360" cy="335360"/>
          </a:xfrm>
          <a:prstGeom prst="rect">
            <a:avLst/>
          </a:prstGeom>
        </p:spPr>
      </p:pic>
      <p:sp>
        <p:nvSpPr>
          <p:cNvPr id="5" name="Text Placeholder 4">
            <a:extLst>
              <a:ext uri="{FF2B5EF4-FFF2-40B4-BE49-F238E27FC236}">
                <a16:creationId xmlns:a16="http://schemas.microsoft.com/office/drawing/2014/main" id="{0E05C8B1-9EE9-0942-9C2B-378F1DD13C4E}"/>
              </a:ext>
            </a:extLst>
          </p:cNvPr>
          <p:cNvSpPr>
            <a:spLocks noGrp="1"/>
          </p:cNvSpPr>
          <p:nvPr>
            <p:ph type="body" sz="quarter" idx="17" hasCustomPrompt="1"/>
          </p:nvPr>
        </p:nvSpPr>
        <p:spPr>
          <a:xfrm>
            <a:off x="568233" y="3783162"/>
            <a:ext cx="2520950" cy="2517775"/>
          </a:xfrm>
          <a:prstGeom prst="rect">
            <a:avLst/>
          </a:prstGeom>
          <a:solidFill>
            <a:schemeClr val="bg1">
              <a:alpha val="75000"/>
            </a:schemeClr>
          </a:solidFill>
          <a:effectLst>
            <a:outerShdw blurRad="254000" dist="50800" dir="5400000" sx="105000" sy="105000" algn="ctr" rotWithShape="0">
              <a:srgbClr val="000000">
                <a:alpha val="70000"/>
              </a:srgbClr>
            </a:outerShdw>
          </a:effectLst>
        </p:spPr>
        <p:txBody>
          <a:bodyPr tIns="756000"/>
          <a:lstStyle>
            <a:lvl1pPr marL="0" indent="0" algn="ctr">
              <a:buFontTx/>
              <a:buNone/>
              <a:defRPr sz="1400" b="0" i="0">
                <a:latin typeface="Aktiv Grotesk Trial Thin" panose="020B0403020202020204" pitchFamily="34" charset="77"/>
              </a:defRPr>
            </a:lvl1pPr>
          </a:lstStyle>
          <a:p>
            <a:pPr lvl="0"/>
            <a:r>
              <a:rPr lang="en-GB" dirty="0"/>
              <a:t>Click here to add text</a:t>
            </a:r>
            <a:endParaRPr lang="en-CH" dirty="0"/>
          </a:p>
        </p:txBody>
      </p:sp>
      <p:sp>
        <p:nvSpPr>
          <p:cNvPr id="9" name="Text Placeholder 8">
            <a:extLst>
              <a:ext uri="{FF2B5EF4-FFF2-40B4-BE49-F238E27FC236}">
                <a16:creationId xmlns:a16="http://schemas.microsoft.com/office/drawing/2014/main" id="{E807032C-9070-3A44-B83A-B258008E75AB}"/>
              </a:ext>
            </a:extLst>
          </p:cNvPr>
          <p:cNvSpPr>
            <a:spLocks noGrp="1"/>
          </p:cNvSpPr>
          <p:nvPr>
            <p:ph type="body" sz="quarter" idx="18" hasCustomPrompt="1"/>
          </p:nvPr>
        </p:nvSpPr>
        <p:spPr>
          <a:xfrm>
            <a:off x="1415974" y="3382107"/>
            <a:ext cx="790575" cy="792162"/>
          </a:xfrm>
          <a:prstGeom prst="ellipse">
            <a:avLst/>
          </a:prstGeom>
          <a:solidFill>
            <a:schemeClr val="accent1"/>
          </a:solidFill>
          <a:ln w="19050">
            <a:solidFill>
              <a:schemeClr val="bg1">
                <a:alpha val="75000"/>
              </a:schemeClr>
            </a:solidFill>
          </a:ln>
          <a:effectLst>
            <a:outerShdw blurRad="254000" dist="50800" dir="5400000" sx="105000" sy="105000" algn="ctr" rotWithShape="0">
              <a:srgbClr val="000000">
                <a:alpha val="70000"/>
              </a:srgbClr>
            </a:outerShdw>
          </a:effectLst>
        </p:spPr>
        <p:txBody>
          <a:bodyPr anchor="ctr"/>
          <a:lstStyle>
            <a:lvl1pPr marL="0" indent="0" algn="ctr">
              <a:buFontTx/>
              <a:buNone/>
              <a:defRPr sz="700" baseline="0">
                <a:solidFill>
                  <a:schemeClr val="bg1"/>
                </a:solidFill>
              </a:defRPr>
            </a:lvl1pPr>
          </a:lstStyle>
          <a:p>
            <a:pPr lvl="0"/>
            <a:r>
              <a:rPr lang="en-GB" dirty="0"/>
              <a:t>Insert icon from library here </a:t>
            </a:r>
            <a:endParaRPr lang="en-CH" dirty="0"/>
          </a:p>
        </p:txBody>
      </p:sp>
      <p:sp>
        <p:nvSpPr>
          <p:cNvPr id="22" name="Text Placeholder 4">
            <a:extLst>
              <a:ext uri="{FF2B5EF4-FFF2-40B4-BE49-F238E27FC236}">
                <a16:creationId xmlns:a16="http://schemas.microsoft.com/office/drawing/2014/main" id="{C20E52BE-5D9A-9449-8B2B-6A989B1A82D1}"/>
              </a:ext>
            </a:extLst>
          </p:cNvPr>
          <p:cNvSpPr>
            <a:spLocks noGrp="1"/>
          </p:cNvSpPr>
          <p:nvPr>
            <p:ph type="body" sz="quarter" idx="19" hasCustomPrompt="1"/>
          </p:nvPr>
        </p:nvSpPr>
        <p:spPr>
          <a:xfrm>
            <a:off x="9122030" y="3783162"/>
            <a:ext cx="2520950" cy="2517775"/>
          </a:xfrm>
          <a:prstGeom prst="rect">
            <a:avLst/>
          </a:prstGeom>
          <a:solidFill>
            <a:schemeClr val="bg1">
              <a:alpha val="75000"/>
            </a:schemeClr>
          </a:solidFill>
          <a:effectLst>
            <a:outerShdw blurRad="254000" dist="50800" dir="5400000" sx="105000" sy="105000" algn="ctr" rotWithShape="0">
              <a:srgbClr val="000000">
                <a:alpha val="70000"/>
              </a:srgbClr>
            </a:outerShdw>
          </a:effectLst>
        </p:spPr>
        <p:txBody>
          <a:bodyPr tIns="756000"/>
          <a:lstStyle>
            <a:lvl1pPr marL="0" indent="0" algn="ctr">
              <a:buFontTx/>
              <a:buNone/>
              <a:defRPr sz="1400" b="0" i="0">
                <a:latin typeface="Aktiv Grotesk Trial Thin" panose="020B0403020202020204" pitchFamily="34" charset="77"/>
              </a:defRPr>
            </a:lvl1pPr>
          </a:lstStyle>
          <a:p>
            <a:pPr lvl="0"/>
            <a:r>
              <a:rPr lang="en-GB" dirty="0"/>
              <a:t>Click here to add text</a:t>
            </a:r>
            <a:endParaRPr lang="en-CH" dirty="0"/>
          </a:p>
        </p:txBody>
      </p:sp>
      <p:sp>
        <p:nvSpPr>
          <p:cNvPr id="23" name="Text Placeholder 8">
            <a:extLst>
              <a:ext uri="{FF2B5EF4-FFF2-40B4-BE49-F238E27FC236}">
                <a16:creationId xmlns:a16="http://schemas.microsoft.com/office/drawing/2014/main" id="{5C384509-3892-7641-A90F-EE5EB49A555D}"/>
              </a:ext>
            </a:extLst>
          </p:cNvPr>
          <p:cNvSpPr>
            <a:spLocks noGrp="1"/>
          </p:cNvSpPr>
          <p:nvPr>
            <p:ph type="body" sz="quarter" idx="20" hasCustomPrompt="1"/>
          </p:nvPr>
        </p:nvSpPr>
        <p:spPr>
          <a:xfrm>
            <a:off x="9969771" y="3382107"/>
            <a:ext cx="790575" cy="792162"/>
          </a:xfrm>
          <a:prstGeom prst="ellipse">
            <a:avLst/>
          </a:prstGeom>
          <a:solidFill>
            <a:schemeClr val="accent1"/>
          </a:solidFill>
          <a:ln w="19050">
            <a:solidFill>
              <a:schemeClr val="bg1">
                <a:alpha val="75000"/>
              </a:schemeClr>
            </a:solidFill>
          </a:ln>
          <a:effectLst>
            <a:outerShdw blurRad="254000" dist="50800" dir="5400000" sx="105000" sy="105000" algn="ctr" rotWithShape="0">
              <a:srgbClr val="000000">
                <a:alpha val="70000"/>
              </a:srgbClr>
            </a:outerShdw>
          </a:effectLst>
        </p:spPr>
        <p:txBody>
          <a:bodyPr anchor="ctr"/>
          <a:lstStyle>
            <a:lvl1pPr marL="0" indent="0" algn="ctr">
              <a:buFontTx/>
              <a:buNone/>
              <a:defRPr sz="700" baseline="0">
                <a:solidFill>
                  <a:schemeClr val="bg1"/>
                </a:solidFill>
              </a:defRPr>
            </a:lvl1pPr>
          </a:lstStyle>
          <a:p>
            <a:pPr lvl="0"/>
            <a:r>
              <a:rPr lang="en-GB" dirty="0"/>
              <a:t>Insert icon from library here </a:t>
            </a:r>
            <a:endParaRPr lang="en-CH" dirty="0"/>
          </a:p>
        </p:txBody>
      </p:sp>
      <p:sp>
        <p:nvSpPr>
          <p:cNvPr id="24" name="Text Placeholder 4">
            <a:extLst>
              <a:ext uri="{FF2B5EF4-FFF2-40B4-BE49-F238E27FC236}">
                <a16:creationId xmlns:a16="http://schemas.microsoft.com/office/drawing/2014/main" id="{4D99CC12-3DC8-8F40-8371-7FCB508C1E09}"/>
              </a:ext>
            </a:extLst>
          </p:cNvPr>
          <p:cNvSpPr>
            <a:spLocks noGrp="1"/>
          </p:cNvSpPr>
          <p:nvPr>
            <p:ph type="body" sz="quarter" idx="21" hasCustomPrompt="1"/>
          </p:nvPr>
        </p:nvSpPr>
        <p:spPr>
          <a:xfrm>
            <a:off x="6345579" y="3783162"/>
            <a:ext cx="2520950" cy="2517775"/>
          </a:xfrm>
          <a:prstGeom prst="rect">
            <a:avLst/>
          </a:prstGeom>
          <a:solidFill>
            <a:schemeClr val="bg1">
              <a:alpha val="75000"/>
            </a:schemeClr>
          </a:solidFill>
          <a:effectLst>
            <a:outerShdw blurRad="254000" dist="50800" dir="5400000" sx="105000" sy="105000" algn="ctr" rotWithShape="0">
              <a:srgbClr val="000000">
                <a:alpha val="70000"/>
              </a:srgbClr>
            </a:outerShdw>
          </a:effectLst>
        </p:spPr>
        <p:txBody>
          <a:bodyPr tIns="756000"/>
          <a:lstStyle>
            <a:lvl1pPr marL="0" indent="0" algn="ctr">
              <a:buFontTx/>
              <a:buNone/>
              <a:defRPr sz="1400" b="0" i="0">
                <a:latin typeface="Aktiv Grotesk Trial Thin" panose="020B0403020202020204" pitchFamily="34" charset="77"/>
              </a:defRPr>
            </a:lvl1pPr>
          </a:lstStyle>
          <a:p>
            <a:pPr lvl="0"/>
            <a:r>
              <a:rPr lang="en-GB" dirty="0"/>
              <a:t>Click here to add text</a:t>
            </a:r>
            <a:endParaRPr lang="en-CH" dirty="0"/>
          </a:p>
        </p:txBody>
      </p:sp>
      <p:sp>
        <p:nvSpPr>
          <p:cNvPr id="25" name="Text Placeholder 8">
            <a:extLst>
              <a:ext uri="{FF2B5EF4-FFF2-40B4-BE49-F238E27FC236}">
                <a16:creationId xmlns:a16="http://schemas.microsoft.com/office/drawing/2014/main" id="{7688102D-C2FE-D249-AB3D-90DDD3D93480}"/>
              </a:ext>
            </a:extLst>
          </p:cNvPr>
          <p:cNvSpPr>
            <a:spLocks noGrp="1"/>
          </p:cNvSpPr>
          <p:nvPr>
            <p:ph type="body" sz="quarter" idx="22" hasCustomPrompt="1"/>
          </p:nvPr>
        </p:nvSpPr>
        <p:spPr>
          <a:xfrm>
            <a:off x="7193320" y="3382107"/>
            <a:ext cx="790575" cy="792162"/>
          </a:xfrm>
          <a:prstGeom prst="ellipse">
            <a:avLst/>
          </a:prstGeom>
          <a:solidFill>
            <a:schemeClr val="accent1"/>
          </a:solidFill>
          <a:ln w="19050">
            <a:solidFill>
              <a:schemeClr val="bg1">
                <a:alpha val="75000"/>
              </a:schemeClr>
            </a:solidFill>
          </a:ln>
          <a:effectLst>
            <a:outerShdw blurRad="254000" dist="50800" dir="5400000" sx="105000" sy="105000" algn="ctr" rotWithShape="0">
              <a:srgbClr val="000000">
                <a:alpha val="70000"/>
              </a:srgbClr>
            </a:outerShdw>
          </a:effectLst>
        </p:spPr>
        <p:txBody>
          <a:bodyPr anchor="ctr"/>
          <a:lstStyle>
            <a:lvl1pPr marL="0" indent="0" algn="ctr">
              <a:buFontTx/>
              <a:buNone/>
              <a:defRPr sz="700" baseline="0">
                <a:solidFill>
                  <a:schemeClr val="bg1"/>
                </a:solidFill>
              </a:defRPr>
            </a:lvl1pPr>
          </a:lstStyle>
          <a:p>
            <a:pPr lvl="0"/>
            <a:r>
              <a:rPr lang="en-GB" dirty="0"/>
              <a:t>Insert icon from library here </a:t>
            </a:r>
            <a:endParaRPr lang="en-CH" dirty="0"/>
          </a:p>
        </p:txBody>
      </p:sp>
      <p:sp>
        <p:nvSpPr>
          <p:cNvPr id="26" name="Text Placeholder 4">
            <a:extLst>
              <a:ext uri="{FF2B5EF4-FFF2-40B4-BE49-F238E27FC236}">
                <a16:creationId xmlns:a16="http://schemas.microsoft.com/office/drawing/2014/main" id="{233FA5FF-905F-904E-B9C4-7E8636661A35}"/>
              </a:ext>
            </a:extLst>
          </p:cNvPr>
          <p:cNvSpPr>
            <a:spLocks noGrp="1"/>
          </p:cNvSpPr>
          <p:nvPr>
            <p:ph type="body" sz="quarter" idx="23" hasCustomPrompt="1"/>
          </p:nvPr>
        </p:nvSpPr>
        <p:spPr>
          <a:xfrm>
            <a:off x="3494314" y="3783162"/>
            <a:ext cx="2520950" cy="2517775"/>
          </a:xfrm>
          <a:prstGeom prst="rect">
            <a:avLst/>
          </a:prstGeom>
          <a:solidFill>
            <a:schemeClr val="bg1">
              <a:alpha val="75000"/>
            </a:schemeClr>
          </a:solidFill>
          <a:effectLst>
            <a:outerShdw blurRad="254000" dist="50800" dir="5400000" sx="105000" sy="105000" algn="ctr" rotWithShape="0">
              <a:srgbClr val="000000">
                <a:alpha val="70000"/>
              </a:srgbClr>
            </a:outerShdw>
          </a:effectLst>
        </p:spPr>
        <p:txBody>
          <a:bodyPr tIns="756000"/>
          <a:lstStyle>
            <a:lvl1pPr marL="0" indent="0" algn="ctr">
              <a:buFontTx/>
              <a:buNone/>
              <a:defRPr sz="1400" b="0" i="0">
                <a:latin typeface="Aktiv Grotesk Trial Thin" panose="020B0403020202020204" pitchFamily="34" charset="77"/>
              </a:defRPr>
            </a:lvl1pPr>
          </a:lstStyle>
          <a:p>
            <a:pPr lvl="0"/>
            <a:r>
              <a:rPr lang="en-GB" dirty="0"/>
              <a:t>Click here to add text</a:t>
            </a:r>
            <a:endParaRPr lang="en-CH" dirty="0"/>
          </a:p>
        </p:txBody>
      </p:sp>
      <p:sp>
        <p:nvSpPr>
          <p:cNvPr id="27" name="Text Placeholder 8">
            <a:extLst>
              <a:ext uri="{FF2B5EF4-FFF2-40B4-BE49-F238E27FC236}">
                <a16:creationId xmlns:a16="http://schemas.microsoft.com/office/drawing/2014/main" id="{85AE56D1-019A-9548-A6CE-8B645270FE50}"/>
              </a:ext>
            </a:extLst>
          </p:cNvPr>
          <p:cNvSpPr>
            <a:spLocks noGrp="1"/>
          </p:cNvSpPr>
          <p:nvPr>
            <p:ph type="body" sz="quarter" idx="24" hasCustomPrompt="1"/>
          </p:nvPr>
        </p:nvSpPr>
        <p:spPr>
          <a:xfrm>
            <a:off x="4342055" y="3382107"/>
            <a:ext cx="790575" cy="792162"/>
          </a:xfrm>
          <a:prstGeom prst="ellipse">
            <a:avLst/>
          </a:prstGeom>
          <a:solidFill>
            <a:schemeClr val="accent1"/>
          </a:solidFill>
          <a:ln w="19050">
            <a:solidFill>
              <a:schemeClr val="bg1">
                <a:alpha val="75000"/>
              </a:schemeClr>
            </a:solidFill>
          </a:ln>
          <a:effectLst>
            <a:outerShdw blurRad="254000" dist="50800" dir="5400000" sx="105000" sy="105000" algn="ctr" rotWithShape="0">
              <a:srgbClr val="000000">
                <a:alpha val="70000"/>
              </a:srgbClr>
            </a:outerShdw>
          </a:effectLst>
        </p:spPr>
        <p:txBody>
          <a:bodyPr anchor="ctr"/>
          <a:lstStyle>
            <a:lvl1pPr marL="0" indent="0" algn="ctr">
              <a:buFontTx/>
              <a:buNone/>
              <a:defRPr sz="700" baseline="0">
                <a:solidFill>
                  <a:schemeClr val="bg1"/>
                </a:solidFill>
              </a:defRPr>
            </a:lvl1pPr>
          </a:lstStyle>
          <a:p>
            <a:pPr lvl="0"/>
            <a:r>
              <a:rPr lang="en-GB" dirty="0"/>
              <a:t>Insert icon from library here </a:t>
            </a:r>
            <a:endParaRPr lang="en-CH" dirty="0"/>
          </a:p>
        </p:txBody>
      </p:sp>
      <p:sp>
        <p:nvSpPr>
          <p:cNvPr id="28" name="Freeform 27">
            <a:extLst>
              <a:ext uri="{FF2B5EF4-FFF2-40B4-BE49-F238E27FC236}">
                <a16:creationId xmlns:a16="http://schemas.microsoft.com/office/drawing/2014/main" id="{05AD9BF3-B401-564F-BA1E-A78A3B9ACCE2}"/>
              </a:ext>
            </a:extLst>
          </p:cNvPr>
          <p:cNvSpPr/>
          <p:nvPr userDrawn="1"/>
        </p:nvSpPr>
        <p:spPr>
          <a:xfrm flipH="1">
            <a:off x="-96688" y="-216834"/>
            <a:ext cx="4108671" cy="3468301"/>
          </a:xfrm>
          <a:custGeom>
            <a:avLst/>
            <a:gdLst>
              <a:gd name="connsiteX0" fmla="*/ 1371600 w 1371600"/>
              <a:gd name="connsiteY0" fmla="*/ 0 h 7289800"/>
              <a:gd name="connsiteX1" fmla="*/ 38100 w 1371600"/>
              <a:gd name="connsiteY1" fmla="*/ 1612900 h 7289800"/>
              <a:gd name="connsiteX2" fmla="*/ 495300 w 1371600"/>
              <a:gd name="connsiteY2" fmla="*/ 3835400 h 7289800"/>
              <a:gd name="connsiteX3" fmla="*/ 736600 w 1371600"/>
              <a:gd name="connsiteY3" fmla="*/ 4876800 h 7289800"/>
              <a:gd name="connsiteX4" fmla="*/ 0 w 1371600"/>
              <a:gd name="connsiteY4" fmla="*/ 7289800 h 7289800"/>
              <a:gd name="connsiteX0" fmla="*/ 1421538 w 1421538"/>
              <a:gd name="connsiteY0" fmla="*/ 0 h 7289800"/>
              <a:gd name="connsiteX1" fmla="*/ 88038 w 1421538"/>
              <a:gd name="connsiteY1" fmla="*/ 1612900 h 7289800"/>
              <a:gd name="connsiteX2" fmla="*/ 198874 w 1421538"/>
              <a:gd name="connsiteY2" fmla="*/ 3100766 h 7289800"/>
              <a:gd name="connsiteX3" fmla="*/ 786538 w 1421538"/>
              <a:gd name="connsiteY3" fmla="*/ 4876800 h 7289800"/>
              <a:gd name="connsiteX4" fmla="*/ 49938 w 1421538"/>
              <a:gd name="connsiteY4" fmla="*/ 7289800 h 7289800"/>
              <a:gd name="connsiteX0" fmla="*/ 1371600 w 1371600"/>
              <a:gd name="connsiteY0" fmla="*/ 0 h 7289800"/>
              <a:gd name="connsiteX1" fmla="*/ 38100 w 1371600"/>
              <a:gd name="connsiteY1" fmla="*/ 1612900 h 7289800"/>
              <a:gd name="connsiteX2" fmla="*/ 736600 w 1371600"/>
              <a:gd name="connsiteY2" fmla="*/ 4876800 h 7289800"/>
              <a:gd name="connsiteX3" fmla="*/ 0 w 1371600"/>
              <a:gd name="connsiteY3" fmla="*/ 7289800 h 7289800"/>
              <a:gd name="connsiteX0" fmla="*/ 1371600 w 1371600"/>
              <a:gd name="connsiteY0" fmla="*/ 0 h 7289800"/>
              <a:gd name="connsiteX1" fmla="*/ 38100 w 1371600"/>
              <a:gd name="connsiteY1" fmla="*/ 1612900 h 7289800"/>
              <a:gd name="connsiteX2" fmla="*/ 715818 w 1371600"/>
              <a:gd name="connsiteY2" fmla="*/ 4280778 h 7289800"/>
              <a:gd name="connsiteX3" fmla="*/ 0 w 1371600"/>
              <a:gd name="connsiteY3" fmla="*/ 7289800 h 7289800"/>
              <a:gd name="connsiteX0" fmla="*/ 1450779 w 1450779"/>
              <a:gd name="connsiteY0" fmla="*/ 0 h 7289800"/>
              <a:gd name="connsiteX1" fmla="*/ 117279 w 1450779"/>
              <a:gd name="connsiteY1" fmla="*/ 1612900 h 7289800"/>
              <a:gd name="connsiteX2" fmla="*/ 794997 w 1450779"/>
              <a:gd name="connsiteY2" fmla="*/ 4280778 h 7289800"/>
              <a:gd name="connsiteX3" fmla="*/ 79179 w 1450779"/>
              <a:gd name="connsiteY3" fmla="*/ 7289800 h 7289800"/>
              <a:gd name="connsiteX0" fmla="*/ 1371600 w 1371600"/>
              <a:gd name="connsiteY0" fmla="*/ 0 h 7289800"/>
              <a:gd name="connsiteX1" fmla="*/ 232064 w 1371600"/>
              <a:gd name="connsiteY1" fmla="*/ 1536665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3885740 h 7289800"/>
              <a:gd name="connsiteX3" fmla="*/ 0 w 1371600"/>
              <a:gd name="connsiteY3" fmla="*/ 7289800 h 7289800"/>
              <a:gd name="connsiteX0" fmla="*/ 1385004 w 1385004"/>
              <a:gd name="connsiteY0" fmla="*/ 0 h 7289800"/>
              <a:gd name="connsiteX1" fmla="*/ 9940 w 1385004"/>
              <a:gd name="connsiteY1" fmla="*/ 1709928 h 7289800"/>
              <a:gd name="connsiteX2" fmla="*/ 729222 w 1385004"/>
              <a:gd name="connsiteY2" fmla="*/ 3885740 h 7289800"/>
              <a:gd name="connsiteX3" fmla="*/ 13404 w 1385004"/>
              <a:gd name="connsiteY3" fmla="*/ 7289800 h 7289800"/>
              <a:gd name="connsiteX0" fmla="*/ 1460548 w 1460548"/>
              <a:gd name="connsiteY0" fmla="*/ 0 h 7289800"/>
              <a:gd name="connsiteX1" fmla="*/ 9284 w 1460548"/>
              <a:gd name="connsiteY1" fmla="*/ 1848538 h 7289800"/>
              <a:gd name="connsiteX2" fmla="*/ 804766 w 1460548"/>
              <a:gd name="connsiteY2" fmla="*/ 3885740 h 7289800"/>
              <a:gd name="connsiteX3" fmla="*/ 88948 w 1460548"/>
              <a:gd name="connsiteY3" fmla="*/ 7289800 h 7289800"/>
              <a:gd name="connsiteX0" fmla="*/ 1461301 w 1461301"/>
              <a:gd name="connsiteY0" fmla="*/ 0 h 7289800"/>
              <a:gd name="connsiteX1" fmla="*/ 10037 w 1461301"/>
              <a:gd name="connsiteY1" fmla="*/ 1848538 h 7289800"/>
              <a:gd name="connsiteX2" fmla="*/ 784737 w 1461301"/>
              <a:gd name="connsiteY2" fmla="*/ 4045142 h 7289800"/>
              <a:gd name="connsiteX3" fmla="*/ 89701 w 1461301"/>
              <a:gd name="connsiteY3" fmla="*/ 7289800 h 7289800"/>
              <a:gd name="connsiteX0" fmla="*/ 1462774 w 1462774"/>
              <a:gd name="connsiteY0" fmla="*/ 0 h 7289800"/>
              <a:gd name="connsiteX1" fmla="*/ 11510 w 1462774"/>
              <a:gd name="connsiteY1" fmla="*/ 1848538 h 7289800"/>
              <a:gd name="connsiteX2" fmla="*/ 786210 w 1462774"/>
              <a:gd name="connsiteY2" fmla="*/ 4045142 h 7289800"/>
              <a:gd name="connsiteX3" fmla="*/ 91174 w 1462774"/>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598054 w 1371600"/>
              <a:gd name="connsiteY2" fmla="*/ 375406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688109 w 1371600"/>
              <a:gd name="connsiteY2" fmla="*/ 4370876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757382 w 1371600"/>
              <a:gd name="connsiteY2" fmla="*/ 4363946 h 7289800"/>
              <a:gd name="connsiteX3" fmla="*/ 0 w 1371600"/>
              <a:gd name="connsiteY3" fmla="*/ 7289800 h 7289800"/>
              <a:gd name="connsiteX0" fmla="*/ 1371600 w 1371600"/>
              <a:gd name="connsiteY0" fmla="*/ 0 h 7289800"/>
              <a:gd name="connsiteX1" fmla="*/ 218209 w 1371600"/>
              <a:gd name="connsiteY1" fmla="*/ 1841608 h 7289800"/>
              <a:gd name="connsiteX2" fmla="*/ 757382 w 1371600"/>
              <a:gd name="connsiteY2" fmla="*/ 4363946 h 7289800"/>
              <a:gd name="connsiteX3" fmla="*/ 0 w 1371600"/>
              <a:gd name="connsiteY3" fmla="*/ 7289800 h 7289800"/>
              <a:gd name="connsiteX0" fmla="*/ 1371600 w 1371600"/>
              <a:gd name="connsiteY0" fmla="*/ 0 h 7289800"/>
              <a:gd name="connsiteX1" fmla="*/ 72736 w 1371600"/>
              <a:gd name="connsiteY1" fmla="*/ 2278231 h 7289800"/>
              <a:gd name="connsiteX2" fmla="*/ 757382 w 1371600"/>
              <a:gd name="connsiteY2" fmla="*/ 4363946 h 7289800"/>
              <a:gd name="connsiteX3" fmla="*/ 0 w 1371600"/>
              <a:gd name="connsiteY3" fmla="*/ 7289800 h 7289800"/>
              <a:gd name="connsiteX0" fmla="*/ 1371600 w 1371600"/>
              <a:gd name="connsiteY0" fmla="*/ 0 h 7289800"/>
              <a:gd name="connsiteX1" fmla="*/ 93518 w 1371600"/>
              <a:gd name="connsiteY1" fmla="*/ 2201996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470031 w 1371600"/>
              <a:gd name="connsiteY1" fmla="*/ 2167343 h 7289800"/>
              <a:gd name="connsiteX2" fmla="*/ 757382 w 1371600"/>
              <a:gd name="connsiteY2" fmla="*/ 4363946 h 7289800"/>
              <a:gd name="connsiteX3" fmla="*/ 0 w 1371600"/>
              <a:gd name="connsiteY3" fmla="*/ 7289800 h 7289800"/>
              <a:gd name="connsiteX0" fmla="*/ 1258500 w 1258500"/>
              <a:gd name="connsiteY0" fmla="*/ 0 h 7539298"/>
              <a:gd name="connsiteX1" fmla="*/ 470031 w 1258500"/>
              <a:gd name="connsiteY1" fmla="*/ 2416841 h 7539298"/>
              <a:gd name="connsiteX2" fmla="*/ 757382 w 1258500"/>
              <a:gd name="connsiteY2" fmla="*/ 4613444 h 7539298"/>
              <a:gd name="connsiteX3" fmla="*/ 0 w 1258500"/>
              <a:gd name="connsiteY3" fmla="*/ 7539298 h 7539298"/>
              <a:gd name="connsiteX0" fmla="*/ 1701207 w 1701207"/>
              <a:gd name="connsiteY0" fmla="*/ 0 h 7539298"/>
              <a:gd name="connsiteX1" fmla="*/ 912738 w 1701207"/>
              <a:gd name="connsiteY1" fmla="*/ 2416841 h 7539298"/>
              <a:gd name="connsiteX2" fmla="*/ 6257 w 1701207"/>
              <a:gd name="connsiteY2" fmla="*/ 5223329 h 7539298"/>
              <a:gd name="connsiteX3" fmla="*/ 442707 w 1701207"/>
              <a:gd name="connsiteY3" fmla="*/ 7539298 h 7539298"/>
              <a:gd name="connsiteX0" fmla="*/ 2046752 w 2046752"/>
              <a:gd name="connsiteY0" fmla="*/ 0 h 7539298"/>
              <a:gd name="connsiteX1" fmla="*/ 1258283 w 2046752"/>
              <a:gd name="connsiteY1" fmla="*/ 2416841 h 7539298"/>
              <a:gd name="connsiteX2" fmla="*/ 351802 w 2046752"/>
              <a:gd name="connsiteY2" fmla="*/ 5223329 h 7539298"/>
              <a:gd name="connsiteX3" fmla="*/ 788252 w 2046752"/>
              <a:gd name="connsiteY3" fmla="*/ 7539298 h 7539298"/>
              <a:gd name="connsiteX0" fmla="*/ 3011548 w 3011548"/>
              <a:gd name="connsiteY0" fmla="*/ 0 h 7629395"/>
              <a:gd name="connsiteX1" fmla="*/ 2223079 w 3011548"/>
              <a:gd name="connsiteY1" fmla="*/ 2416841 h 7629395"/>
              <a:gd name="connsiteX2" fmla="*/ 1316598 w 3011548"/>
              <a:gd name="connsiteY2" fmla="*/ 5223329 h 7629395"/>
              <a:gd name="connsiteX3" fmla="*/ 0 w 3011548"/>
              <a:gd name="connsiteY3" fmla="*/ 7629395 h 7629395"/>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140456 w 2958779"/>
              <a:gd name="connsiteY0" fmla="*/ 0 h 7501358"/>
              <a:gd name="connsiteX1" fmla="*/ 2824217 w 2958779"/>
              <a:gd name="connsiteY1" fmla="*/ 2385830 h 7501358"/>
              <a:gd name="connsiteX2" fmla="*/ 1691536 w 2958779"/>
              <a:gd name="connsiteY2" fmla="*/ 5095291 h 7501358"/>
              <a:gd name="connsiteX3" fmla="*/ 324672 w 2958779"/>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480820"/>
              <a:gd name="connsiteY0" fmla="*/ 0 h 7501358"/>
              <a:gd name="connsiteX1" fmla="*/ 2163630 w 2480820"/>
              <a:gd name="connsiteY1" fmla="*/ 3781328 h 7501358"/>
              <a:gd name="connsiteX2" fmla="*/ 1551080 w 2480820"/>
              <a:gd name="connsiteY2" fmla="*/ 5095291 h 7501358"/>
              <a:gd name="connsiteX3" fmla="*/ 184216 w 2480820"/>
              <a:gd name="connsiteY3" fmla="*/ 7501358 h 7501358"/>
              <a:gd name="connsiteX0" fmla="*/ 0 w 4387680"/>
              <a:gd name="connsiteY0" fmla="*/ 0 h 7609897"/>
              <a:gd name="connsiteX1" fmla="*/ 2163630 w 4387680"/>
              <a:gd name="connsiteY1" fmla="*/ 3781328 h 7609897"/>
              <a:gd name="connsiteX2" fmla="*/ 1551080 w 4387680"/>
              <a:gd name="connsiteY2" fmla="*/ 5095291 h 7609897"/>
              <a:gd name="connsiteX3" fmla="*/ 4387442 w 4387680"/>
              <a:gd name="connsiteY3" fmla="*/ 7609897 h 7609897"/>
              <a:gd name="connsiteX0" fmla="*/ 0 w 4387680"/>
              <a:gd name="connsiteY0" fmla="*/ 0 h 7609897"/>
              <a:gd name="connsiteX1" fmla="*/ 1551080 w 4387680"/>
              <a:gd name="connsiteY1" fmla="*/ 5095291 h 7609897"/>
              <a:gd name="connsiteX2" fmla="*/ 4387442 w 4387680"/>
              <a:gd name="connsiteY2" fmla="*/ 7609897 h 7609897"/>
              <a:gd name="connsiteX0" fmla="*/ 0 w 4387902"/>
              <a:gd name="connsiteY0" fmla="*/ 0 h 7609897"/>
              <a:gd name="connsiteX1" fmla="*/ 1551080 w 4387902"/>
              <a:gd name="connsiteY1" fmla="*/ 5095291 h 7609897"/>
              <a:gd name="connsiteX2" fmla="*/ 4387442 w 4387902"/>
              <a:gd name="connsiteY2" fmla="*/ 7609897 h 7609897"/>
              <a:gd name="connsiteX0" fmla="*/ 0 w 4388912"/>
              <a:gd name="connsiteY0" fmla="*/ 0 h 7609897"/>
              <a:gd name="connsiteX1" fmla="*/ 1551080 w 4388912"/>
              <a:gd name="connsiteY1" fmla="*/ 5095291 h 7609897"/>
              <a:gd name="connsiteX2" fmla="*/ 4387442 w 4388912"/>
              <a:gd name="connsiteY2" fmla="*/ 7609897 h 7609897"/>
              <a:gd name="connsiteX0" fmla="*/ 0 w 4085665"/>
              <a:gd name="connsiteY0" fmla="*/ 0 h 7540122"/>
              <a:gd name="connsiteX1" fmla="*/ 1248842 w 4085665"/>
              <a:gd name="connsiteY1" fmla="*/ 5025516 h 7540122"/>
              <a:gd name="connsiteX2" fmla="*/ 4085204 w 4085665"/>
              <a:gd name="connsiteY2" fmla="*/ 7540122 h 7540122"/>
              <a:gd name="connsiteX0" fmla="*/ 1477 w 4087142"/>
              <a:gd name="connsiteY0" fmla="*/ 0 h 7540122"/>
              <a:gd name="connsiteX1" fmla="*/ 1250319 w 4087142"/>
              <a:gd name="connsiteY1" fmla="*/ 5025516 h 7540122"/>
              <a:gd name="connsiteX2" fmla="*/ 4086681 w 4087142"/>
              <a:gd name="connsiteY2" fmla="*/ 7540122 h 7540122"/>
              <a:gd name="connsiteX0" fmla="*/ 1477 w 4086681"/>
              <a:gd name="connsiteY0" fmla="*/ 0 h 7540122"/>
              <a:gd name="connsiteX1" fmla="*/ 1250319 w 4086681"/>
              <a:gd name="connsiteY1" fmla="*/ 5025516 h 7540122"/>
              <a:gd name="connsiteX2" fmla="*/ 4086681 w 4086681"/>
              <a:gd name="connsiteY2" fmla="*/ 7540122 h 7540122"/>
              <a:gd name="connsiteX0" fmla="*/ 1723 w 4642202"/>
              <a:gd name="connsiteY0" fmla="*/ 0 h 7377313"/>
              <a:gd name="connsiteX1" fmla="*/ 1250565 w 4642202"/>
              <a:gd name="connsiteY1" fmla="*/ 5025516 h 7377313"/>
              <a:gd name="connsiteX2" fmla="*/ 4642203 w 4642202"/>
              <a:gd name="connsiteY2" fmla="*/ 7377313 h 7377313"/>
              <a:gd name="connsiteX0" fmla="*/ 3540 w 4644020"/>
              <a:gd name="connsiteY0" fmla="*/ 0 h 7377313"/>
              <a:gd name="connsiteX1" fmla="*/ 964201 w 4644020"/>
              <a:gd name="connsiteY1" fmla="*/ 3986644 h 7377313"/>
              <a:gd name="connsiteX2" fmla="*/ 4644020 w 4644020"/>
              <a:gd name="connsiteY2" fmla="*/ 7377313 h 7377313"/>
              <a:gd name="connsiteX0" fmla="*/ 638 w 4641118"/>
              <a:gd name="connsiteY0" fmla="*/ 0 h 7377313"/>
              <a:gd name="connsiteX1" fmla="*/ 961299 w 4641118"/>
              <a:gd name="connsiteY1" fmla="*/ 3986644 h 7377313"/>
              <a:gd name="connsiteX2" fmla="*/ 4641118 w 4641118"/>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3909485"/>
              <a:gd name="connsiteY0" fmla="*/ 0 h 6935406"/>
              <a:gd name="connsiteX1" fmla="*/ 229666 w 3909485"/>
              <a:gd name="connsiteY1" fmla="*/ 3544737 h 6935406"/>
              <a:gd name="connsiteX2" fmla="*/ 3909485 w 3909485"/>
              <a:gd name="connsiteY2" fmla="*/ 6935406 h 6935406"/>
              <a:gd name="connsiteX0" fmla="*/ 0 w 3909485"/>
              <a:gd name="connsiteY0" fmla="*/ 0 h 6935406"/>
              <a:gd name="connsiteX1" fmla="*/ 2591345 w 3909485"/>
              <a:gd name="connsiteY1" fmla="*/ 3397435 h 6935406"/>
              <a:gd name="connsiteX2" fmla="*/ 3909485 w 3909485"/>
              <a:gd name="connsiteY2" fmla="*/ 6935406 h 6935406"/>
              <a:gd name="connsiteX0" fmla="*/ 0 w 3417469"/>
              <a:gd name="connsiteY0" fmla="*/ 0 h 5640694"/>
              <a:gd name="connsiteX1" fmla="*/ 2099329 w 3417469"/>
              <a:gd name="connsiteY1" fmla="*/ 2102723 h 5640694"/>
              <a:gd name="connsiteX2" fmla="*/ 3417469 w 3417469"/>
              <a:gd name="connsiteY2" fmla="*/ 5640694 h 5640694"/>
              <a:gd name="connsiteX0" fmla="*/ 0 w 3473700"/>
              <a:gd name="connsiteY0" fmla="*/ 0 h 3324398"/>
              <a:gd name="connsiteX1" fmla="*/ 2099329 w 3473700"/>
              <a:gd name="connsiteY1" fmla="*/ 2102723 h 3324398"/>
              <a:gd name="connsiteX2" fmla="*/ 3473700 w 3473700"/>
              <a:gd name="connsiteY2" fmla="*/ 2958237 h 3324398"/>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528085 w 3628333"/>
              <a:gd name="connsiteY1" fmla="*/ 1373963 h 2950484"/>
              <a:gd name="connsiteX2" fmla="*/ 3628333 w 3628333"/>
              <a:gd name="connsiteY2" fmla="*/ 2950484 h 2950484"/>
              <a:gd name="connsiteX0" fmla="*/ 0 w 3628333"/>
              <a:gd name="connsiteY0" fmla="*/ 0 h 3105539"/>
              <a:gd name="connsiteX1" fmla="*/ 2528085 w 3628333"/>
              <a:gd name="connsiteY1" fmla="*/ 1373963 h 3105539"/>
              <a:gd name="connsiteX2" fmla="*/ 3628333 w 3628333"/>
              <a:gd name="connsiteY2" fmla="*/ 3105539 h 3105539"/>
              <a:gd name="connsiteX0" fmla="*/ 0 w 3628333"/>
              <a:gd name="connsiteY0" fmla="*/ 0 h 3105539"/>
              <a:gd name="connsiteX1" fmla="*/ 2528085 w 3628333"/>
              <a:gd name="connsiteY1" fmla="*/ 1373963 h 3105539"/>
              <a:gd name="connsiteX2" fmla="*/ 3628333 w 3628333"/>
              <a:gd name="connsiteY2" fmla="*/ 3105539 h 3105539"/>
              <a:gd name="connsiteX0" fmla="*/ 0 w 3635362"/>
              <a:gd name="connsiteY0" fmla="*/ 0 h 3268348"/>
              <a:gd name="connsiteX1" fmla="*/ 2528085 w 3635362"/>
              <a:gd name="connsiteY1" fmla="*/ 1373963 h 3268348"/>
              <a:gd name="connsiteX2" fmla="*/ 3635362 w 3635362"/>
              <a:gd name="connsiteY2" fmla="*/ 3268348 h 3268348"/>
              <a:gd name="connsiteX0" fmla="*/ 0 w 3635362"/>
              <a:gd name="connsiteY0" fmla="*/ 0 h 3392392"/>
              <a:gd name="connsiteX1" fmla="*/ 2528085 w 3635362"/>
              <a:gd name="connsiteY1" fmla="*/ 1373963 h 3392392"/>
              <a:gd name="connsiteX2" fmla="*/ 3635362 w 3635362"/>
              <a:gd name="connsiteY2" fmla="*/ 3392392 h 3392392"/>
              <a:gd name="connsiteX0" fmla="*/ 0 w 3635362"/>
              <a:gd name="connsiteY0" fmla="*/ 0 h 3392392"/>
              <a:gd name="connsiteX1" fmla="*/ 2528085 w 3635362"/>
              <a:gd name="connsiteY1" fmla="*/ 1373963 h 3392392"/>
              <a:gd name="connsiteX2" fmla="*/ 3635362 w 3635362"/>
              <a:gd name="connsiteY2" fmla="*/ 3392392 h 3392392"/>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478462 w 3726736"/>
              <a:gd name="connsiteY1" fmla="*/ 1460638 h 3469919"/>
              <a:gd name="connsiteX2" fmla="*/ 3726736 w 3726736"/>
              <a:gd name="connsiteY2" fmla="*/ 3469919 h 3469919"/>
              <a:gd name="connsiteX0" fmla="*/ 0 w 3726736"/>
              <a:gd name="connsiteY0" fmla="*/ 0 h 3469919"/>
              <a:gd name="connsiteX1" fmla="*/ 2478462 w 3726736"/>
              <a:gd name="connsiteY1" fmla="*/ 1460638 h 3469919"/>
              <a:gd name="connsiteX2" fmla="*/ 3726736 w 3726736"/>
              <a:gd name="connsiteY2" fmla="*/ 3469919 h 3469919"/>
            </a:gdLst>
            <a:ahLst/>
            <a:cxnLst>
              <a:cxn ang="0">
                <a:pos x="connsiteX0" y="connsiteY0"/>
              </a:cxn>
              <a:cxn ang="0">
                <a:pos x="connsiteX1" y="connsiteY1"/>
              </a:cxn>
              <a:cxn ang="0">
                <a:pos x="connsiteX2" y="connsiteY2"/>
              </a:cxn>
            </a:cxnLst>
            <a:rect l="l" t="t" r="r" b="b"/>
            <a:pathLst>
              <a:path w="3726736" h="3469919">
                <a:moveTo>
                  <a:pt x="0" y="0"/>
                </a:moveTo>
                <a:cubicBezTo>
                  <a:pt x="1328261" y="1573204"/>
                  <a:pt x="1708048" y="946356"/>
                  <a:pt x="2478462" y="1460638"/>
                </a:cubicBezTo>
                <a:cubicBezTo>
                  <a:pt x="3248876" y="1974920"/>
                  <a:pt x="3278704" y="2383636"/>
                  <a:pt x="3726736" y="3469919"/>
                </a:cubicBezTo>
              </a:path>
            </a:pathLst>
          </a:custGeom>
          <a:noFill/>
          <a:ln w="127000">
            <a:solidFill>
              <a:srgbClr val="D1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Tree>
    <p:extLst>
      <p:ext uri="{BB962C8B-B14F-4D97-AF65-F5344CB8AC3E}">
        <p14:creationId xmlns:p14="http://schemas.microsoft.com/office/powerpoint/2010/main" val="22070763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Images with White Description">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F4E9F6A-73C2-B64A-8078-BCE04958E59B}"/>
              </a:ext>
            </a:extLst>
          </p:cNvPr>
          <p:cNvSpPr>
            <a:spLocks noGrp="1"/>
          </p:cNvSpPr>
          <p:nvPr>
            <p:ph type="body" sz="quarter" idx="12" hasCustomPrompt="1"/>
          </p:nvPr>
        </p:nvSpPr>
        <p:spPr>
          <a:xfrm>
            <a:off x="7896225" y="1988840"/>
            <a:ext cx="4295775" cy="863600"/>
          </a:xfrm>
          <a:prstGeom prst="rect">
            <a:avLst/>
          </a:prstGeom>
          <a:gradFill>
            <a:gsLst>
              <a:gs pos="56000">
                <a:srgbClr val="D10004"/>
              </a:gs>
              <a:gs pos="100000">
                <a:srgbClr val="D10004"/>
              </a:gs>
              <a:gs pos="0">
                <a:schemeClr val="bg1">
                  <a:alpha val="0"/>
                </a:schemeClr>
              </a:gs>
            </a:gsLst>
            <a:lin ang="0" scaled="0"/>
          </a:gradFill>
        </p:spPr>
        <p:txBody>
          <a:bodyPr lIns="540000" tIns="46800" rIns="540000" anchor="ctr"/>
          <a:lstStyle>
            <a:lvl1pPr marL="0" indent="0" algn="r">
              <a:buFontTx/>
              <a:buNone/>
              <a:defRPr b="1" i="0" cap="all" baseline="0">
                <a:solidFill>
                  <a:schemeClr val="bg1"/>
                </a:solidFill>
                <a:latin typeface="Aktiv Grotesk Trial" panose="020B0504020202020204" pitchFamily="34" charset="0"/>
              </a:defRPr>
            </a:lvl1pPr>
            <a:lvl2pPr marL="457200" indent="0">
              <a:buFontTx/>
              <a:buNone/>
              <a:defRPr sz="2800" b="1" i="0" cap="all" baseline="0">
                <a:solidFill>
                  <a:schemeClr val="bg1"/>
                </a:solidFill>
                <a:latin typeface="Aktiv Grotesk Trial" panose="020B0504020202020204" pitchFamily="34" charset="0"/>
              </a:defRPr>
            </a:lvl2pPr>
          </a:lstStyle>
          <a:p>
            <a:pPr lvl="0"/>
            <a:r>
              <a:rPr lang="en-CH" dirty="0"/>
              <a:t>HERE TITLE</a:t>
            </a:r>
          </a:p>
        </p:txBody>
      </p:sp>
      <p:sp>
        <p:nvSpPr>
          <p:cNvPr id="2" name="Rectangle 1">
            <a:extLst>
              <a:ext uri="{FF2B5EF4-FFF2-40B4-BE49-F238E27FC236}">
                <a16:creationId xmlns:a16="http://schemas.microsoft.com/office/drawing/2014/main" id="{D1E45698-7183-C342-B1E2-396F5915CB83}"/>
              </a:ext>
            </a:extLst>
          </p:cNvPr>
          <p:cNvSpPr/>
          <p:nvPr userDrawn="1"/>
        </p:nvSpPr>
        <p:spPr>
          <a:xfrm flipH="1">
            <a:off x="-168696" y="-171400"/>
            <a:ext cx="3591810" cy="2739917"/>
          </a:xfrm>
          <a:custGeom>
            <a:avLst/>
            <a:gdLst>
              <a:gd name="connsiteX0" fmla="*/ 0 w 2855640"/>
              <a:gd name="connsiteY0" fmla="*/ 0 h 2708920"/>
              <a:gd name="connsiteX1" fmla="*/ 2855640 w 2855640"/>
              <a:gd name="connsiteY1" fmla="*/ 0 h 2708920"/>
              <a:gd name="connsiteX2" fmla="*/ 2855640 w 2855640"/>
              <a:gd name="connsiteY2" fmla="*/ 2708920 h 2708920"/>
              <a:gd name="connsiteX3" fmla="*/ 0 w 2855640"/>
              <a:gd name="connsiteY3" fmla="*/ 270892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728061 w 3591810"/>
              <a:gd name="connsiteY3" fmla="*/ 864623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728061 w 3591810"/>
              <a:gd name="connsiteY3" fmla="*/ 864623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890793 w 3591810"/>
              <a:gd name="connsiteY3" fmla="*/ 887870 h 2739917"/>
              <a:gd name="connsiteX4" fmla="*/ 0 w 3591810"/>
              <a:gd name="connsiteY4" fmla="*/ 0 h 2739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1810" h="2739917">
                <a:moveTo>
                  <a:pt x="0" y="0"/>
                </a:moveTo>
                <a:lnTo>
                  <a:pt x="3591810" y="30997"/>
                </a:lnTo>
                <a:lnTo>
                  <a:pt x="3591810" y="2739917"/>
                </a:lnTo>
                <a:cubicBezTo>
                  <a:pt x="3308940" y="2052827"/>
                  <a:pt x="2977624" y="1065553"/>
                  <a:pt x="1890793" y="887870"/>
                </a:cubicBezTo>
                <a:cubicBezTo>
                  <a:pt x="803962" y="710187"/>
                  <a:pt x="529525" y="417360"/>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pic>
        <p:nvPicPr>
          <p:cNvPr id="13" name="Picture 12">
            <a:extLst>
              <a:ext uri="{FF2B5EF4-FFF2-40B4-BE49-F238E27FC236}">
                <a16:creationId xmlns:a16="http://schemas.microsoft.com/office/drawing/2014/main" id="{44876318-393E-7E48-9E65-F04D6FB28DC0}"/>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9336" y="116632"/>
            <a:ext cx="335360" cy="335360"/>
          </a:xfrm>
          <a:prstGeom prst="rect">
            <a:avLst/>
          </a:prstGeom>
        </p:spPr>
      </p:pic>
      <p:sp>
        <p:nvSpPr>
          <p:cNvPr id="15" name="Picture Placeholder 3">
            <a:extLst>
              <a:ext uri="{FF2B5EF4-FFF2-40B4-BE49-F238E27FC236}">
                <a16:creationId xmlns:a16="http://schemas.microsoft.com/office/drawing/2014/main" id="{6E4AB64B-E007-3548-AA02-1046DF4E2EA9}"/>
              </a:ext>
            </a:extLst>
          </p:cNvPr>
          <p:cNvSpPr>
            <a:spLocks noGrp="1"/>
          </p:cNvSpPr>
          <p:nvPr>
            <p:ph type="pic" sz="quarter" idx="15" hasCustomPrompt="1"/>
          </p:nvPr>
        </p:nvSpPr>
        <p:spPr>
          <a:xfrm>
            <a:off x="8129149" y="3778125"/>
            <a:ext cx="3511589" cy="2518665"/>
          </a:xfrm>
          <a:prstGeom prst="rect">
            <a:avLst/>
          </a:prstGeom>
          <a:effectLst>
            <a:outerShdw blurRad="254000" dist="50800" dir="5400000" sx="105000" sy="105000" algn="ctr" rotWithShape="0">
              <a:srgbClr val="000000">
                <a:alpha val="70000"/>
              </a:srgb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b="1" i="0" baseline="0">
                <a:solidFill>
                  <a:schemeClr val="bg1"/>
                </a:solidFill>
                <a:latin typeface="Aktiv Grotesk Trial" panose="020B0504020202020204" pitchFamily="34" charset="0"/>
              </a:defRPr>
            </a:lvl1pPr>
          </a:lstStyle>
          <a:p>
            <a:r>
              <a:rPr lang="en-CH" dirty="0"/>
              <a:t>Click here to add image</a:t>
            </a:r>
          </a:p>
        </p:txBody>
      </p:sp>
      <p:sp>
        <p:nvSpPr>
          <p:cNvPr id="19" name="Text Placeholder 16">
            <a:extLst>
              <a:ext uri="{FF2B5EF4-FFF2-40B4-BE49-F238E27FC236}">
                <a16:creationId xmlns:a16="http://schemas.microsoft.com/office/drawing/2014/main" id="{86782893-7B4F-ED46-B2DE-233007438889}"/>
              </a:ext>
            </a:extLst>
          </p:cNvPr>
          <p:cNvSpPr>
            <a:spLocks noGrp="1"/>
          </p:cNvSpPr>
          <p:nvPr>
            <p:ph type="body" sz="quarter" idx="19" hasCustomPrompt="1"/>
          </p:nvPr>
        </p:nvSpPr>
        <p:spPr>
          <a:xfrm>
            <a:off x="8129073" y="5661025"/>
            <a:ext cx="3511797" cy="635000"/>
          </a:xfrm>
          <a:prstGeom prst="rect">
            <a:avLst/>
          </a:prstGeom>
          <a:solidFill>
            <a:schemeClr val="bg1">
              <a:alpha val="75000"/>
            </a:schemeClr>
          </a:solidFill>
        </p:spPr>
        <p:txBody>
          <a:bodyPr anchor="ctr"/>
          <a:lstStyle>
            <a:lvl1pPr marL="0" indent="0" algn="ctr">
              <a:buFontTx/>
              <a:buNone/>
              <a:defRPr sz="1400" b="1" i="0">
                <a:solidFill>
                  <a:schemeClr val="tx1"/>
                </a:solidFill>
                <a:latin typeface="Aktiv Grotesk Trial" panose="020B0504020202020204" pitchFamily="34" charset="0"/>
              </a:defRPr>
            </a:lvl1pPr>
          </a:lstStyle>
          <a:p>
            <a:pPr lvl="0"/>
            <a:r>
              <a:rPr lang="en-GB" dirty="0"/>
              <a:t>Click here to add text</a:t>
            </a:r>
            <a:endParaRPr lang="en-CH" dirty="0"/>
          </a:p>
        </p:txBody>
      </p:sp>
      <p:sp>
        <p:nvSpPr>
          <p:cNvPr id="21" name="Picture Placeholder 3">
            <a:extLst>
              <a:ext uri="{FF2B5EF4-FFF2-40B4-BE49-F238E27FC236}">
                <a16:creationId xmlns:a16="http://schemas.microsoft.com/office/drawing/2014/main" id="{3E7E9E43-9578-F14B-A501-087629C2CBB2}"/>
              </a:ext>
            </a:extLst>
          </p:cNvPr>
          <p:cNvSpPr>
            <a:spLocks noGrp="1"/>
          </p:cNvSpPr>
          <p:nvPr>
            <p:ph type="pic" sz="quarter" idx="20" hasCustomPrompt="1"/>
          </p:nvPr>
        </p:nvSpPr>
        <p:spPr>
          <a:xfrm>
            <a:off x="547941" y="3778125"/>
            <a:ext cx="3511589" cy="2518665"/>
          </a:xfrm>
          <a:prstGeom prst="rect">
            <a:avLst/>
          </a:prstGeom>
          <a:effectLst>
            <a:outerShdw blurRad="254000" dist="50800" dir="5400000" sx="105000" sy="105000" algn="ctr" rotWithShape="0">
              <a:srgbClr val="000000">
                <a:alpha val="70000"/>
              </a:srgb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b="1" i="0" baseline="0">
                <a:solidFill>
                  <a:schemeClr val="bg1"/>
                </a:solidFill>
                <a:latin typeface="Aktiv Grotesk Trial" panose="020B0504020202020204" pitchFamily="34" charset="0"/>
              </a:defRPr>
            </a:lvl1pPr>
          </a:lstStyle>
          <a:p>
            <a:r>
              <a:rPr lang="en-CH" dirty="0"/>
              <a:t>Click here to add image</a:t>
            </a:r>
          </a:p>
        </p:txBody>
      </p:sp>
      <p:sp>
        <p:nvSpPr>
          <p:cNvPr id="22" name="Text Placeholder 16">
            <a:extLst>
              <a:ext uri="{FF2B5EF4-FFF2-40B4-BE49-F238E27FC236}">
                <a16:creationId xmlns:a16="http://schemas.microsoft.com/office/drawing/2014/main" id="{8A3F50DF-FB6D-CD4E-A7A3-D79FAC16149D}"/>
              </a:ext>
            </a:extLst>
          </p:cNvPr>
          <p:cNvSpPr>
            <a:spLocks noGrp="1"/>
          </p:cNvSpPr>
          <p:nvPr>
            <p:ph type="body" sz="quarter" idx="21" hasCustomPrompt="1"/>
          </p:nvPr>
        </p:nvSpPr>
        <p:spPr>
          <a:xfrm>
            <a:off x="547865" y="5661025"/>
            <a:ext cx="3511797" cy="635000"/>
          </a:xfrm>
          <a:prstGeom prst="rect">
            <a:avLst/>
          </a:prstGeom>
          <a:solidFill>
            <a:schemeClr val="bg1">
              <a:alpha val="75000"/>
            </a:schemeClr>
          </a:solidFill>
        </p:spPr>
        <p:txBody>
          <a:bodyPr anchor="ctr"/>
          <a:lstStyle>
            <a:lvl1pPr marL="0" indent="0" algn="ctr">
              <a:buFontTx/>
              <a:buNone/>
              <a:defRPr sz="1400" b="1" i="0">
                <a:solidFill>
                  <a:schemeClr val="tx1"/>
                </a:solidFill>
                <a:latin typeface="Aktiv Grotesk Trial" panose="020B0504020202020204" pitchFamily="34" charset="0"/>
              </a:defRPr>
            </a:lvl1pPr>
          </a:lstStyle>
          <a:p>
            <a:pPr lvl="0"/>
            <a:r>
              <a:rPr lang="en-GB" dirty="0"/>
              <a:t>Click here to add text</a:t>
            </a:r>
            <a:endParaRPr lang="en-CH" dirty="0"/>
          </a:p>
        </p:txBody>
      </p:sp>
      <p:sp>
        <p:nvSpPr>
          <p:cNvPr id="23" name="Picture Placeholder 3">
            <a:extLst>
              <a:ext uri="{FF2B5EF4-FFF2-40B4-BE49-F238E27FC236}">
                <a16:creationId xmlns:a16="http://schemas.microsoft.com/office/drawing/2014/main" id="{B717DE0D-2256-0243-A072-B9B784687835}"/>
              </a:ext>
            </a:extLst>
          </p:cNvPr>
          <p:cNvSpPr>
            <a:spLocks noGrp="1"/>
          </p:cNvSpPr>
          <p:nvPr>
            <p:ph type="pic" sz="quarter" idx="22" hasCustomPrompt="1"/>
          </p:nvPr>
        </p:nvSpPr>
        <p:spPr>
          <a:xfrm>
            <a:off x="4346857" y="3778125"/>
            <a:ext cx="3511589" cy="2518665"/>
          </a:xfrm>
          <a:prstGeom prst="rect">
            <a:avLst/>
          </a:prstGeom>
          <a:effectLst>
            <a:outerShdw blurRad="254000" dist="50800" dir="5400000" sx="105000" sy="105000" algn="ctr" rotWithShape="0">
              <a:srgbClr val="000000">
                <a:alpha val="70000"/>
              </a:srgb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b="1" i="0" baseline="0">
                <a:solidFill>
                  <a:schemeClr val="bg1"/>
                </a:solidFill>
                <a:latin typeface="Aktiv Grotesk Trial" panose="020B0504020202020204" pitchFamily="34" charset="0"/>
              </a:defRPr>
            </a:lvl1pPr>
          </a:lstStyle>
          <a:p>
            <a:r>
              <a:rPr lang="en-CH" dirty="0"/>
              <a:t>Click here to add image</a:t>
            </a:r>
          </a:p>
        </p:txBody>
      </p:sp>
      <p:sp>
        <p:nvSpPr>
          <p:cNvPr id="24" name="Text Placeholder 16">
            <a:extLst>
              <a:ext uri="{FF2B5EF4-FFF2-40B4-BE49-F238E27FC236}">
                <a16:creationId xmlns:a16="http://schemas.microsoft.com/office/drawing/2014/main" id="{213C9687-F8B9-1141-8B15-D433B10705C1}"/>
              </a:ext>
            </a:extLst>
          </p:cNvPr>
          <p:cNvSpPr>
            <a:spLocks noGrp="1"/>
          </p:cNvSpPr>
          <p:nvPr>
            <p:ph type="body" sz="quarter" idx="23" hasCustomPrompt="1"/>
          </p:nvPr>
        </p:nvSpPr>
        <p:spPr>
          <a:xfrm>
            <a:off x="4346781" y="5661025"/>
            <a:ext cx="3511797" cy="635000"/>
          </a:xfrm>
          <a:prstGeom prst="rect">
            <a:avLst/>
          </a:prstGeom>
          <a:solidFill>
            <a:schemeClr val="bg1">
              <a:alpha val="75000"/>
            </a:schemeClr>
          </a:solidFill>
        </p:spPr>
        <p:txBody>
          <a:bodyPr anchor="ctr"/>
          <a:lstStyle>
            <a:lvl1pPr marL="0" indent="0" algn="ctr">
              <a:buFontTx/>
              <a:buNone/>
              <a:defRPr sz="1400" b="1" i="0">
                <a:solidFill>
                  <a:schemeClr val="tx1"/>
                </a:solidFill>
                <a:latin typeface="Aktiv Grotesk Trial" panose="020B0504020202020204" pitchFamily="34" charset="0"/>
              </a:defRPr>
            </a:lvl1pPr>
          </a:lstStyle>
          <a:p>
            <a:pPr lvl="0"/>
            <a:r>
              <a:rPr lang="en-GB" dirty="0"/>
              <a:t>Click here to add text</a:t>
            </a:r>
            <a:endParaRPr lang="en-CH" dirty="0"/>
          </a:p>
        </p:txBody>
      </p:sp>
      <p:sp>
        <p:nvSpPr>
          <p:cNvPr id="25" name="Freeform 24">
            <a:extLst>
              <a:ext uri="{FF2B5EF4-FFF2-40B4-BE49-F238E27FC236}">
                <a16:creationId xmlns:a16="http://schemas.microsoft.com/office/drawing/2014/main" id="{921D208F-41AF-1E4B-A21A-ED5835D89B60}"/>
              </a:ext>
            </a:extLst>
          </p:cNvPr>
          <p:cNvSpPr/>
          <p:nvPr userDrawn="1"/>
        </p:nvSpPr>
        <p:spPr>
          <a:xfrm flipH="1">
            <a:off x="-96688" y="-216834"/>
            <a:ext cx="4108671" cy="3468301"/>
          </a:xfrm>
          <a:custGeom>
            <a:avLst/>
            <a:gdLst>
              <a:gd name="connsiteX0" fmla="*/ 1371600 w 1371600"/>
              <a:gd name="connsiteY0" fmla="*/ 0 h 7289800"/>
              <a:gd name="connsiteX1" fmla="*/ 38100 w 1371600"/>
              <a:gd name="connsiteY1" fmla="*/ 1612900 h 7289800"/>
              <a:gd name="connsiteX2" fmla="*/ 495300 w 1371600"/>
              <a:gd name="connsiteY2" fmla="*/ 3835400 h 7289800"/>
              <a:gd name="connsiteX3" fmla="*/ 736600 w 1371600"/>
              <a:gd name="connsiteY3" fmla="*/ 4876800 h 7289800"/>
              <a:gd name="connsiteX4" fmla="*/ 0 w 1371600"/>
              <a:gd name="connsiteY4" fmla="*/ 7289800 h 7289800"/>
              <a:gd name="connsiteX0" fmla="*/ 1421538 w 1421538"/>
              <a:gd name="connsiteY0" fmla="*/ 0 h 7289800"/>
              <a:gd name="connsiteX1" fmla="*/ 88038 w 1421538"/>
              <a:gd name="connsiteY1" fmla="*/ 1612900 h 7289800"/>
              <a:gd name="connsiteX2" fmla="*/ 198874 w 1421538"/>
              <a:gd name="connsiteY2" fmla="*/ 3100766 h 7289800"/>
              <a:gd name="connsiteX3" fmla="*/ 786538 w 1421538"/>
              <a:gd name="connsiteY3" fmla="*/ 4876800 h 7289800"/>
              <a:gd name="connsiteX4" fmla="*/ 49938 w 1421538"/>
              <a:gd name="connsiteY4" fmla="*/ 7289800 h 7289800"/>
              <a:gd name="connsiteX0" fmla="*/ 1371600 w 1371600"/>
              <a:gd name="connsiteY0" fmla="*/ 0 h 7289800"/>
              <a:gd name="connsiteX1" fmla="*/ 38100 w 1371600"/>
              <a:gd name="connsiteY1" fmla="*/ 1612900 h 7289800"/>
              <a:gd name="connsiteX2" fmla="*/ 736600 w 1371600"/>
              <a:gd name="connsiteY2" fmla="*/ 4876800 h 7289800"/>
              <a:gd name="connsiteX3" fmla="*/ 0 w 1371600"/>
              <a:gd name="connsiteY3" fmla="*/ 7289800 h 7289800"/>
              <a:gd name="connsiteX0" fmla="*/ 1371600 w 1371600"/>
              <a:gd name="connsiteY0" fmla="*/ 0 h 7289800"/>
              <a:gd name="connsiteX1" fmla="*/ 38100 w 1371600"/>
              <a:gd name="connsiteY1" fmla="*/ 1612900 h 7289800"/>
              <a:gd name="connsiteX2" fmla="*/ 715818 w 1371600"/>
              <a:gd name="connsiteY2" fmla="*/ 4280778 h 7289800"/>
              <a:gd name="connsiteX3" fmla="*/ 0 w 1371600"/>
              <a:gd name="connsiteY3" fmla="*/ 7289800 h 7289800"/>
              <a:gd name="connsiteX0" fmla="*/ 1450779 w 1450779"/>
              <a:gd name="connsiteY0" fmla="*/ 0 h 7289800"/>
              <a:gd name="connsiteX1" fmla="*/ 117279 w 1450779"/>
              <a:gd name="connsiteY1" fmla="*/ 1612900 h 7289800"/>
              <a:gd name="connsiteX2" fmla="*/ 794997 w 1450779"/>
              <a:gd name="connsiteY2" fmla="*/ 4280778 h 7289800"/>
              <a:gd name="connsiteX3" fmla="*/ 79179 w 1450779"/>
              <a:gd name="connsiteY3" fmla="*/ 7289800 h 7289800"/>
              <a:gd name="connsiteX0" fmla="*/ 1371600 w 1371600"/>
              <a:gd name="connsiteY0" fmla="*/ 0 h 7289800"/>
              <a:gd name="connsiteX1" fmla="*/ 232064 w 1371600"/>
              <a:gd name="connsiteY1" fmla="*/ 1536665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3885740 h 7289800"/>
              <a:gd name="connsiteX3" fmla="*/ 0 w 1371600"/>
              <a:gd name="connsiteY3" fmla="*/ 7289800 h 7289800"/>
              <a:gd name="connsiteX0" fmla="*/ 1385004 w 1385004"/>
              <a:gd name="connsiteY0" fmla="*/ 0 h 7289800"/>
              <a:gd name="connsiteX1" fmla="*/ 9940 w 1385004"/>
              <a:gd name="connsiteY1" fmla="*/ 1709928 h 7289800"/>
              <a:gd name="connsiteX2" fmla="*/ 729222 w 1385004"/>
              <a:gd name="connsiteY2" fmla="*/ 3885740 h 7289800"/>
              <a:gd name="connsiteX3" fmla="*/ 13404 w 1385004"/>
              <a:gd name="connsiteY3" fmla="*/ 7289800 h 7289800"/>
              <a:gd name="connsiteX0" fmla="*/ 1460548 w 1460548"/>
              <a:gd name="connsiteY0" fmla="*/ 0 h 7289800"/>
              <a:gd name="connsiteX1" fmla="*/ 9284 w 1460548"/>
              <a:gd name="connsiteY1" fmla="*/ 1848538 h 7289800"/>
              <a:gd name="connsiteX2" fmla="*/ 804766 w 1460548"/>
              <a:gd name="connsiteY2" fmla="*/ 3885740 h 7289800"/>
              <a:gd name="connsiteX3" fmla="*/ 88948 w 1460548"/>
              <a:gd name="connsiteY3" fmla="*/ 7289800 h 7289800"/>
              <a:gd name="connsiteX0" fmla="*/ 1461301 w 1461301"/>
              <a:gd name="connsiteY0" fmla="*/ 0 h 7289800"/>
              <a:gd name="connsiteX1" fmla="*/ 10037 w 1461301"/>
              <a:gd name="connsiteY1" fmla="*/ 1848538 h 7289800"/>
              <a:gd name="connsiteX2" fmla="*/ 784737 w 1461301"/>
              <a:gd name="connsiteY2" fmla="*/ 4045142 h 7289800"/>
              <a:gd name="connsiteX3" fmla="*/ 89701 w 1461301"/>
              <a:gd name="connsiteY3" fmla="*/ 7289800 h 7289800"/>
              <a:gd name="connsiteX0" fmla="*/ 1462774 w 1462774"/>
              <a:gd name="connsiteY0" fmla="*/ 0 h 7289800"/>
              <a:gd name="connsiteX1" fmla="*/ 11510 w 1462774"/>
              <a:gd name="connsiteY1" fmla="*/ 1848538 h 7289800"/>
              <a:gd name="connsiteX2" fmla="*/ 786210 w 1462774"/>
              <a:gd name="connsiteY2" fmla="*/ 4045142 h 7289800"/>
              <a:gd name="connsiteX3" fmla="*/ 91174 w 1462774"/>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598054 w 1371600"/>
              <a:gd name="connsiteY2" fmla="*/ 375406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688109 w 1371600"/>
              <a:gd name="connsiteY2" fmla="*/ 4370876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757382 w 1371600"/>
              <a:gd name="connsiteY2" fmla="*/ 4363946 h 7289800"/>
              <a:gd name="connsiteX3" fmla="*/ 0 w 1371600"/>
              <a:gd name="connsiteY3" fmla="*/ 7289800 h 7289800"/>
              <a:gd name="connsiteX0" fmla="*/ 1371600 w 1371600"/>
              <a:gd name="connsiteY0" fmla="*/ 0 h 7289800"/>
              <a:gd name="connsiteX1" fmla="*/ 218209 w 1371600"/>
              <a:gd name="connsiteY1" fmla="*/ 1841608 h 7289800"/>
              <a:gd name="connsiteX2" fmla="*/ 757382 w 1371600"/>
              <a:gd name="connsiteY2" fmla="*/ 4363946 h 7289800"/>
              <a:gd name="connsiteX3" fmla="*/ 0 w 1371600"/>
              <a:gd name="connsiteY3" fmla="*/ 7289800 h 7289800"/>
              <a:gd name="connsiteX0" fmla="*/ 1371600 w 1371600"/>
              <a:gd name="connsiteY0" fmla="*/ 0 h 7289800"/>
              <a:gd name="connsiteX1" fmla="*/ 72736 w 1371600"/>
              <a:gd name="connsiteY1" fmla="*/ 2278231 h 7289800"/>
              <a:gd name="connsiteX2" fmla="*/ 757382 w 1371600"/>
              <a:gd name="connsiteY2" fmla="*/ 4363946 h 7289800"/>
              <a:gd name="connsiteX3" fmla="*/ 0 w 1371600"/>
              <a:gd name="connsiteY3" fmla="*/ 7289800 h 7289800"/>
              <a:gd name="connsiteX0" fmla="*/ 1371600 w 1371600"/>
              <a:gd name="connsiteY0" fmla="*/ 0 h 7289800"/>
              <a:gd name="connsiteX1" fmla="*/ 93518 w 1371600"/>
              <a:gd name="connsiteY1" fmla="*/ 2201996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470031 w 1371600"/>
              <a:gd name="connsiteY1" fmla="*/ 2167343 h 7289800"/>
              <a:gd name="connsiteX2" fmla="*/ 757382 w 1371600"/>
              <a:gd name="connsiteY2" fmla="*/ 4363946 h 7289800"/>
              <a:gd name="connsiteX3" fmla="*/ 0 w 1371600"/>
              <a:gd name="connsiteY3" fmla="*/ 7289800 h 7289800"/>
              <a:gd name="connsiteX0" fmla="*/ 1258500 w 1258500"/>
              <a:gd name="connsiteY0" fmla="*/ 0 h 7539298"/>
              <a:gd name="connsiteX1" fmla="*/ 470031 w 1258500"/>
              <a:gd name="connsiteY1" fmla="*/ 2416841 h 7539298"/>
              <a:gd name="connsiteX2" fmla="*/ 757382 w 1258500"/>
              <a:gd name="connsiteY2" fmla="*/ 4613444 h 7539298"/>
              <a:gd name="connsiteX3" fmla="*/ 0 w 1258500"/>
              <a:gd name="connsiteY3" fmla="*/ 7539298 h 7539298"/>
              <a:gd name="connsiteX0" fmla="*/ 1701207 w 1701207"/>
              <a:gd name="connsiteY0" fmla="*/ 0 h 7539298"/>
              <a:gd name="connsiteX1" fmla="*/ 912738 w 1701207"/>
              <a:gd name="connsiteY1" fmla="*/ 2416841 h 7539298"/>
              <a:gd name="connsiteX2" fmla="*/ 6257 w 1701207"/>
              <a:gd name="connsiteY2" fmla="*/ 5223329 h 7539298"/>
              <a:gd name="connsiteX3" fmla="*/ 442707 w 1701207"/>
              <a:gd name="connsiteY3" fmla="*/ 7539298 h 7539298"/>
              <a:gd name="connsiteX0" fmla="*/ 2046752 w 2046752"/>
              <a:gd name="connsiteY0" fmla="*/ 0 h 7539298"/>
              <a:gd name="connsiteX1" fmla="*/ 1258283 w 2046752"/>
              <a:gd name="connsiteY1" fmla="*/ 2416841 h 7539298"/>
              <a:gd name="connsiteX2" fmla="*/ 351802 w 2046752"/>
              <a:gd name="connsiteY2" fmla="*/ 5223329 h 7539298"/>
              <a:gd name="connsiteX3" fmla="*/ 788252 w 2046752"/>
              <a:gd name="connsiteY3" fmla="*/ 7539298 h 7539298"/>
              <a:gd name="connsiteX0" fmla="*/ 3011548 w 3011548"/>
              <a:gd name="connsiteY0" fmla="*/ 0 h 7629395"/>
              <a:gd name="connsiteX1" fmla="*/ 2223079 w 3011548"/>
              <a:gd name="connsiteY1" fmla="*/ 2416841 h 7629395"/>
              <a:gd name="connsiteX2" fmla="*/ 1316598 w 3011548"/>
              <a:gd name="connsiteY2" fmla="*/ 5223329 h 7629395"/>
              <a:gd name="connsiteX3" fmla="*/ 0 w 3011548"/>
              <a:gd name="connsiteY3" fmla="*/ 7629395 h 7629395"/>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140456 w 2958779"/>
              <a:gd name="connsiteY0" fmla="*/ 0 h 7501358"/>
              <a:gd name="connsiteX1" fmla="*/ 2824217 w 2958779"/>
              <a:gd name="connsiteY1" fmla="*/ 2385830 h 7501358"/>
              <a:gd name="connsiteX2" fmla="*/ 1691536 w 2958779"/>
              <a:gd name="connsiteY2" fmla="*/ 5095291 h 7501358"/>
              <a:gd name="connsiteX3" fmla="*/ 324672 w 2958779"/>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480820"/>
              <a:gd name="connsiteY0" fmla="*/ 0 h 7501358"/>
              <a:gd name="connsiteX1" fmla="*/ 2163630 w 2480820"/>
              <a:gd name="connsiteY1" fmla="*/ 3781328 h 7501358"/>
              <a:gd name="connsiteX2" fmla="*/ 1551080 w 2480820"/>
              <a:gd name="connsiteY2" fmla="*/ 5095291 h 7501358"/>
              <a:gd name="connsiteX3" fmla="*/ 184216 w 2480820"/>
              <a:gd name="connsiteY3" fmla="*/ 7501358 h 7501358"/>
              <a:gd name="connsiteX0" fmla="*/ 0 w 4387680"/>
              <a:gd name="connsiteY0" fmla="*/ 0 h 7609897"/>
              <a:gd name="connsiteX1" fmla="*/ 2163630 w 4387680"/>
              <a:gd name="connsiteY1" fmla="*/ 3781328 h 7609897"/>
              <a:gd name="connsiteX2" fmla="*/ 1551080 w 4387680"/>
              <a:gd name="connsiteY2" fmla="*/ 5095291 h 7609897"/>
              <a:gd name="connsiteX3" fmla="*/ 4387442 w 4387680"/>
              <a:gd name="connsiteY3" fmla="*/ 7609897 h 7609897"/>
              <a:gd name="connsiteX0" fmla="*/ 0 w 4387680"/>
              <a:gd name="connsiteY0" fmla="*/ 0 h 7609897"/>
              <a:gd name="connsiteX1" fmla="*/ 1551080 w 4387680"/>
              <a:gd name="connsiteY1" fmla="*/ 5095291 h 7609897"/>
              <a:gd name="connsiteX2" fmla="*/ 4387442 w 4387680"/>
              <a:gd name="connsiteY2" fmla="*/ 7609897 h 7609897"/>
              <a:gd name="connsiteX0" fmla="*/ 0 w 4387902"/>
              <a:gd name="connsiteY0" fmla="*/ 0 h 7609897"/>
              <a:gd name="connsiteX1" fmla="*/ 1551080 w 4387902"/>
              <a:gd name="connsiteY1" fmla="*/ 5095291 h 7609897"/>
              <a:gd name="connsiteX2" fmla="*/ 4387442 w 4387902"/>
              <a:gd name="connsiteY2" fmla="*/ 7609897 h 7609897"/>
              <a:gd name="connsiteX0" fmla="*/ 0 w 4388912"/>
              <a:gd name="connsiteY0" fmla="*/ 0 h 7609897"/>
              <a:gd name="connsiteX1" fmla="*/ 1551080 w 4388912"/>
              <a:gd name="connsiteY1" fmla="*/ 5095291 h 7609897"/>
              <a:gd name="connsiteX2" fmla="*/ 4387442 w 4388912"/>
              <a:gd name="connsiteY2" fmla="*/ 7609897 h 7609897"/>
              <a:gd name="connsiteX0" fmla="*/ 0 w 4085665"/>
              <a:gd name="connsiteY0" fmla="*/ 0 h 7540122"/>
              <a:gd name="connsiteX1" fmla="*/ 1248842 w 4085665"/>
              <a:gd name="connsiteY1" fmla="*/ 5025516 h 7540122"/>
              <a:gd name="connsiteX2" fmla="*/ 4085204 w 4085665"/>
              <a:gd name="connsiteY2" fmla="*/ 7540122 h 7540122"/>
              <a:gd name="connsiteX0" fmla="*/ 1477 w 4087142"/>
              <a:gd name="connsiteY0" fmla="*/ 0 h 7540122"/>
              <a:gd name="connsiteX1" fmla="*/ 1250319 w 4087142"/>
              <a:gd name="connsiteY1" fmla="*/ 5025516 h 7540122"/>
              <a:gd name="connsiteX2" fmla="*/ 4086681 w 4087142"/>
              <a:gd name="connsiteY2" fmla="*/ 7540122 h 7540122"/>
              <a:gd name="connsiteX0" fmla="*/ 1477 w 4086681"/>
              <a:gd name="connsiteY0" fmla="*/ 0 h 7540122"/>
              <a:gd name="connsiteX1" fmla="*/ 1250319 w 4086681"/>
              <a:gd name="connsiteY1" fmla="*/ 5025516 h 7540122"/>
              <a:gd name="connsiteX2" fmla="*/ 4086681 w 4086681"/>
              <a:gd name="connsiteY2" fmla="*/ 7540122 h 7540122"/>
              <a:gd name="connsiteX0" fmla="*/ 1723 w 4642202"/>
              <a:gd name="connsiteY0" fmla="*/ 0 h 7377313"/>
              <a:gd name="connsiteX1" fmla="*/ 1250565 w 4642202"/>
              <a:gd name="connsiteY1" fmla="*/ 5025516 h 7377313"/>
              <a:gd name="connsiteX2" fmla="*/ 4642203 w 4642202"/>
              <a:gd name="connsiteY2" fmla="*/ 7377313 h 7377313"/>
              <a:gd name="connsiteX0" fmla="*/ 3540 w 4644020"/>
              <a:gd name="connsiteY0" fmla="*/ 0 h 7377313"/>
              <a:gd name="connsiteX1" fmla="*/ 964201 w 4644020"/>
              <a:gd name="connsiteY1" fmla="*/ 3986644 h 7377313"/>
              <a:gd name="connsiteX2" fmla="*/ 4644020 w 4644020"/>
              <a:gd name="connsiteY2" fmla="*/ 7377313 h 7377313"/>
              <a:gd name="connsiteX0" fmla="*/ 638 w 4641118"/>
              <a:gd name="connsiteY0" fmla="*/ 0 h 7377313"/>
              <a:gd name="connsiteX1" fmla="*/ 961299 w 4641118"/>
              <a:gd name="connsiteY1" fmla="*/ 3986644 h 7377313"/>
              <a:gd name="connsiteX2" fmla="*/ 4641118 w 4641118"/>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3909485"/>
              <a:gd name="connsiteY0" fmla="*/ 0 h 6935406"/>
              <a:gd name="connsiteX1" fmla="*/ 229666 w 3909485"/>
              <a:gd name="connsiteY1" fmla="*/ 3544737 h 6935406"/>
              <a:gd name="connsiteX2" fmla="*/ 3909485 w 3909485"/>
              <a:gd name="connsiteY2" fmla="*/ 6935406 h 6935406"/>
              <a:gd name="connsiteX0" fmla="*/ 0 w 3909485"/>
              <a:gd name="connsiteY0" fmla="*/ 0 h 6935406"/>
              <a:gd name="connsiteX1" fmla="*/ 2591345 w 3909485"/>
              <a:gd name="connsiteY1" fmla="*/ 3397435 h 6935406"/>
              <a:gd name="connsiteX2" fmla="*/ 3909485 w 3909485"/>
              <a:gd name="connsiteY2" fmla="*/ 6935406 h 6935406"/>
              <a:gd name="connsiteX0" fmla="*/ 0 w 3417469"/>
              <a:gd name="connsiteY0" fmla="*/ 0 h 5640694"/>
              <a:gd name="connsiteX1" fmla="*/ 2099329 w 3417469"/>
              <a:gd name="connsiteY1" fmla="*/ 2102723 h 5640694"/>
              <a:gd name="connsiteX2" fmla="*/ 3417469 w 3417469"/>
              <a:gd name="connsiteY2" fmla="*/ 5640694 h 5640694"/>
              <a:gd name="connsiteX0" fmla="*/ 0 w 3473700"/>
              <a:gd name="connsiteY0" fmla="*/ 0 h 3324398"/>
              <a:gd name="connsiteX1" fmla="*/ 2099329 w 3473700"/>
              <a:gd name="connsiteY1" fmla="*/ 2102723 h 3324398"/>
              <a:gd name="connsiteX2" fmla="*/ 3473700 w 3473700"/>
              <a:gd name="connsiteY2" fmla="*/ 2958237 h 3324398"/>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528085 w 3628333"/>
              <a:gd name="connsiteY1" fmla="*/ 1373963 h 2950484"/>
              <a:gd name="connsiteX2" fmla="*/ 3628333 w 3628333"/>
              <a:gd name="connsiteY2" fmla="*/ 2950484 h 2950484"/>
              <a:gd name="connsiteX0" fmla="*/ 0 w 3628333"/>
              <a:gd name="connsiteY0" fmla="*/ 0 h 3105539"/>
              <a:gd name="connsiteX1" fmla="*/ 2528085 w 3628333"/>
              <a:gd name="connsiteY1" fmla="*/ 1373963 h 3105539"/>
              <a:gd name="connsiteX2" fmla="*/ 3628333 w 3628333"/>
              <a:gd name="connsiteY2" fmla="*/ 3105539 h 3105539"/>
              <a:gd name="connsiteX0" fmla="*/ 0 w 3628333"/>
              <a:gd name="connsiteY0" fmla="*/ 0 h 3105539"/>
              <a:gd name="connsiteX1" fmla="*/ 2528085 w 3628333"/>
              <a:gd name="connsiteY1" fmla="*/ 1373963 h 3105539"/>
              <a:gd name="connsiteX2" fmla="*/ 3628333 w 3628333"/>
              <a:gd name="connsiteY2" fmla="*/ 3105539 h 3105539"/>
              <a:gd name="connsiteX0" fmla="*/ 0 w 3635362"/>
              <a:gd name="connsiteY0" fmla="*/ 0 h 3268348"/>
              <a:gd name="connsiteX1" fmla="*/ 2528085 w 3635362"/>
              <a:gd name="connsiteY1" fmla="*/ 1373963 h 3268348"/>
              <a:gd name="connsiteX2" fmla="*/ 3635362 w 3635362"/>
              <a:gd name="connsiteY2" fmla="*/ 3268348 h 3268348"/>
              <a:gd name="connsiteX0" fmla="*/ 0 w 3635362"/>
              <a:gd name="connsiteY0" fmla="*/ 0 h 3392392"/>
              <a:gd name="connsiteX1" fmla="*/ 2528085 w 3635362"/>
              <a:gd name="connsiteY1" fmla="*/ 1373963 h 3392392"/>
              <a:gd name="connsiteX2" fmla="*/ 3635362 w 3635362"/>
              <a:gd name="connsiteY2" fmla="*/ 3392392 h 3392392"/>
              <a:gd name="connsiteX0" fmla="*/ 0 w 3635362"/>
              <a:gd name="connsiteY0" fmla="*/ 0 h 3392392"/>
              <a:gd name="connsiteX1" fmla="*/ 2528085 w 3635362"/>
              <a:gd name="connsiteY1" fmla="*/ 1373963 h 3392392"/>
              <a:gd name="connsiteX2" fmla="*/ 3635362 w 3635362"/>
              <a:gd name="connsiteY2" fmla="*/ 3392392 h 3392392"/>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478462 w 3726736"/>
              <a:gd name="connsiteY1" fmla="*/ 1460638 h 3469919"/>
              <a:gd name="connsiteX2" fmla="*/ 3726736 w 3726736"/>
              <a:gd name="connsiteY2" fmla="*/ 3469919 h 3469919"/>
              <a:gd name="connsiteX0" fmla="*/ 0 w 3726736"/>
              <a:gd name="connsiteY0" fmla="*/ 0 h 3469919"/>
              <a:gd name="connsiteX1" fmla="*/ 2478462 w 3726736"/>
              <a:gd name="connsiteY1" fmla="*/ 1460638 h 3469919"/>
              <a:gd name="connsiteX2" fmla="*/ 3726736 w 3726736"/>
              <a:gd name="connsiteY2" fmla="*/ 3469919 h 3469919"/>
            </a:gdLst>
            <a:ahLst/>
            <a:cxnLst>
              <a:cxn ang="0">
                <a:pos x="connsiteX0" y="connsiteY0"/>
              </a:cxn>
              <a:cxn ang="0">
                <a:pos x="connsiteX1" y="connsiteY1"/>
              </a:cxn>
              <a:cxn ang="0">
                <a:pos x="connsiteX2" y="connsiteY2"/>
              </a:cxn>
            </a:cxnLst>
            <a:rect l="l" t="t" r="r" b="b"/>
            <a:pathLst>
              <a:path w="3726736" h="3469919">
                <a:moveTo>
                  <a:pt x="0" y="0"/>
                </a:moveTo>
                <a:cubicBezTo>
                  <a:pt x="1328261" y="1573204"/>
                  <a:pt x="1708048" y="946356"/>
                  <a:pt x="2478462" y="1460638"/>
                </a:cubicBezTo>
                <a:cubicBezTo>
                  <a:pt x="3248876" y="1974920"/>
                  <a:pt x="3278704" y="2383636"/>
                  <a:pt x="3726736" y="3469919"/>
                </a:cubicBezTo>
              </a:path>
            </a:pathLst>
          </a:custGeom>
          <a:noFill/>
          <a:ln w="127000">
            <a:solidFill>
              <a:srgbClr val="D1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Tree>
    <p:extLst>
      <p:ext uri="{BB962C8B-B14F-4D97-AF65-F5344CB8AC3E}">
        <p14:creationId xmlns:p14="http://schemas.microsoft.com/office/powerpoint/2010/main" val="21275288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 Images with Transparent Description">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F4E9F6A-73C2-B64A-8078-BCE04958E59B}"/>
              </a:ext>
            </a:extLst>
          </p:cNvPr>
          <p:cNvSpPr>
            <a:spLocks noGrp="1"/>
          </p:cNvSpPr>
          <p:nvPr>
            <p:ph type="body" sz="quarter" idx="12" hasCustomPrompt="1"/>
          </p:nvPr>
        </p:nvSpPr>
        <p:spPr>
          <a:xfrm>
            <a:off x="7896225" y="1643760"/>
            <a:ext cx="4295775" cy="863600"/>
          </a:xfrm>
          <a:prstGeom prst="rect">
            <a:avLst/>
          </a:prstGeom>
          <a:gradFill>
            <a:gsLst>
              <a:gs pos="56000">
                <a:srgbClr val="D10004"/>
              </a:gs>
              <a:gs pos="100000">
                <a:srgbClr val="D10004"/>
              </a:gs>
              <a:gs pos="0">
                <a:schemeClr val="bg1">
                  <a:alpha val="0"/>
                </a:schemeClr>
              </a:gs>
            </a:gsLst>
            <a:lin ang="0" scaled="0"/>
          </a:gradFill>
        </p:spPr>
        <p:txBody>
          <a:bodyPr lIns="540000" tIns="46800" rIns="540000" anchor="ctr"/>
          <a:lstStyle>
            <a:lvl1pPr marL="0" indent="0" algn="r">
              <a:buFontTx/>
              <a:buNone/>
              <a:defRPr b="1" i="0" cap="all" baseline="0">
                <a:solidFill>
                  <a:schemeClr val="bg1"/>
                </a:solidFill>
                <a:latin typeface="Aktiv Grotesk Trial" panose="020B0504020202020204" pitchFamily="34" charset="0"/>
              </a:defRPr>
            </a:lvl1pPr>
            <a:lvl2pPr marL="457200" indent="0">
              <a:buFontTx/>
              <a:buNone/>
              <a:defRPr sz="2800" b="1" i="0" cap="all" baseline="0">
                <a:solidFill>
                  <a:schemeClr val="bg1"/>
                </a:solidFill>
                <a:latin typeface="Aktiv Grotesk Trial" panose="020B0504020202020204" pitchFamily="34" charset="0"/>
              </a:defRPr>
            </a:lvl2pPr>
          </a:lstStyle>
          <a:p>
            <a:pPr lvl="0"/>
            <a:r>
              <a:rPr lang="en-CH" dirty="0"/>
              <a:t>HERE TITLE</a:t>
            </a:r>
          </a:p>
        </p:txBody>
      </p:sp>
      <p:sp>
        <p:nvSpPr>
          <p:cNvPr id="2" name="Rectangle 1">
            <a:extLst>
              <a:ext uri="{FF2B5EF4-FFF2-40B4-BE49-F238E27FC236}">
                <a16:creationId xmlns:a16="http://schemas.microsoft.com/office/drawing/2014/main" id="{D1E45698-7183-C342-B1E2-396F5915CB83}"/>
              </a:ext>
            </a:extLst>
          </p:cNvPr>
          <p:cNvSpPr/>
          <p:nvPr userDrawn="1"/>
        </p:nvSpPr>
        <p:spPr>
          <a:xfrm flipH="1">
            <a:off x="-168696" y="-171400"/>
            <a:ext cx="3591810" cy="2739917"/>
          </a:xfrm>
          <a:custGeom>
            <a:avLst/>
            <a:gdLst>
              <a:gd name="connsiteX0" fmla="*/ 0 w 2855640"/>
              <a:gd name="connsiteY0" fmla="*/ 0 h 2708920"/>
              <a:gd name="connsiteX1" fmla="*/ 2855640 w 2855640"/>
              <a:gd name="connsiteY1" fmla="*/ 0 h 2708920"/>
              <a:gd name="connsiteX2" fmla="*/ 2855640 w 2855640"/>
              <a:gd name="connsiteY2" fmla="*/ 2708920 h 2708920"/>
              <a:gd name="connsiteX3" fmla="*/ 0 w 2855640"/>
              <a:gd name="connsiteY3" fmla="*/ 270892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728061 w 3591810"/>
              <a:gd name="connsiteY3" fmla="*/ 864623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728061 w 3591810"/>
              <a:gd name="connsiteY3" fmla="*/ 864623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890793 w 3591810"/>
              <a:gd name="connsiteY3" fmla="*/ 887870 h 2739917"/>
              <a:gd name="connsiteX4" fmla="*/ 0 w 3591810"/>
              <a:gd name="connsiteY4" fmla="*/ 0 h 2739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1810" h="2739917">
                <a:moveTo>
                  <a:pt x="0" y="0"/>
                </a:moveTo>
                <a:lnTo>
                  <a:pt x="3591810" y="30997"/>
                </a:lnTo>
                <a:lnTo>
                  <a:pt x="3591810" y="2739917"/>
                </a:lnTo>
                <a:cubicBezTo>
                  <a:pt x="3308940" y="2052827"/>
                  <a:pt x="2977624" y="1065553"/>
                  <a:pt x="1890793" y="887870"/>
                </a:cubicBezTo>
                <a:cubicBezTo>
                  <a:pt x="803962" y="710187"/>
                  <a:pt x="529525" y="417360"/>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pic>
        <p:nvPicPr>
          <p:cNvPr id="13" name="Picture 12">
            <a:extLst>
              <a:ext uri="{FF2B5EF4-FFF2-40B4-BE49-F238E27FC236}">
                <a16:creationId xmlns:a16="http://schemas.microsoft.com/office/drawing/2014/main" id="{44876318-393E-7E48-9E65-F04D6FB28DC0}"/>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9336" y="116632"/>
            <a:ext cx="335360" cy="335360"/>
          </a:xfrm>
          <a:prstGeom prst="rect">
            <a:avLst/>
          </a:prstGeom>
        </p:spPr>
      </p:pic>
      <p:sp>
        <p:nvSpPr>
          <p:cNvPr id="15" name="Picture Placeholder 3">
            <a:extLst>
              <a:ext uri="{FF2B5EF4-FFF2-40B4-BE49-F238E27FC236}">
                <a16:creationId xmlns:a16="http://schemas.microsoft.com/office/drawing/2014/main" id="{6E4AB64B-E007-3548-AA02-1046DF4E2EA9}"/>
              </a:ext>
            </a:extLst>
          </p:cNvPr>
          <p:cNvSpPr>
            <a:spLocks noGrp="1"/>
          </p:cNvSpPr>
          <p:nvPr>
            <p:ph type="pic" sz="quarter" idx="15" hasCustomPrompt="1"/>
          </p:nvPr>
        </p:nvSpPr>
        <p:spPr>
          <a:xfrm>
            <a:off x="8129149" y="3142360"/>
            <a:ext cx="3511589" cy="2518665"/>
          </a:xfrm>
          <a:prstGeom prst="rect">
            <a:avLst/>
          </a:prstGeom>
          <a:effectLst>
            <a:outerShdw blurRad="254000" dist="50800" dir="5400000" sx="105000" sy="105000" algn="ctr" rotWithShape="0">
              <a:srgbClr val="000000">
                <a:alpha val="70000"/>
              </a:srgb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b="1" i="0" baseline="0">
                <a:solidFill>
                  <a:schemeClr val="bg1"/>
                </a:solidFill>
                <a:latin typeface="Aktiv Grotesk Trial" panose="020B0504020202020204" pitchFamily="34" charset="0"/>
              </a:defRPr>
            </a:lvl1pPr>
          </a:lstStyle>
          <a:p>
            <a:r>
              <a:rPr lang="en-CH" dirty="0"/>
              <a:t>Click here to add image</a:t>
            </a:r>
          </a:p>
        </p:txBody>
      </p:sp>
      <p:sp>
        <p:nvSpPr>
          <p:cNvPr id="19" name="Text Placeholder 16">
            <a:extLst>
              <a:ext uri="{FF2B5EF4-FFF2-40B4-BE49-F238E27FC236}">
                <a16:creationId xmlns:a16="http://schemas.microsoft.com/office/drawing/2014/main" id="{86782893-7B4F-ED46-B2DE-233007438889}"/>
              </a:ext>
            </a:extLst>
          </p:cNvPr>
          <p:cNvSpPr>
            <a:spLocks noGrp="1"/>
          </p:cNvSpPr>
          <p:nvPr>
            <p:ph type="body" sz="quarter" idx="19" hasCustomPrompt="1"/>
          </p:nvPr>
        </p:nvSpPr>
        <p:spPr>
          <a:xfrm>
            <a:off x="8129073" y="5661025"/>
            <a:ext cx="3511797" cy="635000"/>
          </a:xfrm>
          <a:prstGeom prst="rect">
            <a:avLst/>
          </a:prstGeom>
          <a:noFill/>
        </p:spPr>
        <p:txBody>
          <a:bodyPr anchor="ctr"/>
          <a:lstStyle>
            <a:lvl1pPr marL="0" indent="0" algn="ctr">
              <a:buFontTx/>
              <a:buNone/>
              <a:defRPr sz="1400" b="1" i="0">
                <a:solidFill>
                  <a:schemeClr val="bg1"/>
                </a:solidFill>
                <a:latin typeface="Aktiv Grotesk Trial" panose="020B0504020202020204" pitchFamily="34" charset="0"/>
              </a:defRPr>
            </a:lvl1pPr>
          </a:lstStyle>
          <a:p>
            <a:pPr lvl="0"/>
            <a:r>
              <a:rPr lang="en-GB" dirty="0"/>
              <a:t>Click here to add text</a:t>
            </a:r>
            <a:endParaRPr lang="en-CH" dirty="0"/>
          </a:p>
        </p:txBody>
      </p:sp>
      <p:sp>
        <p:nvSpPr>
          <p:cNvPr id="21" name="Picture Placeholder 3">
            <a:extLst>
              <a:ext uri="{FF2B5EF4-FFF2-40B4-BE49-F238E27FC236}">
                <a16:creationId xmlns:a16="http://schemas.microsoft.com/office/drawing/2014/main" id="{3E7E9E43-9578-F14B-A501-087629C2CBB2}"/>
              </a:ext>
            </a:extLst>
          </p:cNvPr>
          <p:cNvSpPr>
            <a:spLocks noGrp="1"/>
          </p:cNvSpPr>
          <p:nvPr>
            <p:ph type="pic" sz="quarter" idx="20" hasCustomPrompt="1"/>
          </p:nvPr>
        </p:nvSpPr>
        <p:spPr>
          <a:xfrm>
            <a:off x="547941" y="3142360"/>
            <a:ext cx="3511589" cy="2518665"/>
          </a:xfrm>
          <a:prstGeom prst="rect">
            <a:avLst/>
          </a:prstGeom>
          <a:effectLst>
            <a:outerShdw blurRad="254000" dist="50800" dir="5400000" sx="105000" sy="105000" algn="ctr" rotWithShape="0">
              <a:srgbClr val="000000">
                <a:alpha val="70000"/>
              </a:srgb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b="1" i="0" baseline="0">
                <a:solidFill>
                  <a:schemeClr val="bg1"/>
                </a:solidFill>
                <a:latin typeface="Aktiv Grotesk Trial" panose="020B0504020202020204" pitchFamily="34" charset="0"/>
              </a:defRPr>
            </a:lvl1pPr>
          </a:lstStyle>
          <a:p>
            <a:r>
              <a:rPr lang="en-CH" dirty="0"/>
              <a:t>Click here to add image</a:t>
            </a:r>
          </a:p>
        </p:txBody>
      </p:sp>
      <p:sp>
        <p:nvSpPr>
          <p:cNvPr id="22" name="Text Placeholder 16">
            <a:extLst>
              <a:ext uri="{FF2B5EF4-FFF2-40B4-BE49-F238E27FC236}">
                <a16:creationId xmlns:a16="http://schemas.microsoft.com/office/drawing/2014/main" id="{8A3F50DF-FB6D-CD4E-A7A3-D79FAC16149D}"/>
              </a:ext>
            </a:extLst>
          </p:cNvPr>
          <p:cNvSpPr>
            <a:spLocks noGrp="1"/>
          </p:cNvSpPr>
          <p:nvPr>
            <p:ph type="body" sz="quarter" idx="21" hasCustomPrompt="1"/>
          </p:nvPr>
        </p:nvSpPr>
        <p:spPr>
          <a:xfrm>
            <a:off x="547865" y="5661025"/>
            <a:ext cx="3511797" cy="635000"/>
          </a:xfrm>
          <a:prstGeom prst="rect">
            <a:avLst/>
          </a:prstGeom>
          <a:noFill/>
        </p:spPr>
        <p:txBody>
          <a:bodyPr anchor="ctr"/>
          <a:lstStyle>
            <a:lvl1pPr marL="0" indent="0" algn="ctr">
              <a:buFontTx/>
              <a:buNone/>
              <a:defRPr sz="1400" b="1" i="0">
                <a:solidFill>
                  <a:schemeClr val="bg1"/>
                </a:solidFill>
                <a:latin typeface="Aktiv Grotesk Trial" panose="020B0504020202020204" pitchFamily="34" charset="0"/>
              </a:defRPr>
            </a:lvl1pPr>
          </a:lstStyle>
          <a:p>
            <a:pPr lvl="0"/>
            <a:r>
              <a:rPr lang="en-GB" dirty="0"/>
              <a:t>Click here to add text</a:t>
            </a:r>
            <a:endParaRPr lang="en-CH" dirty="0"/>
          </a:p>
        </p:txBody>
      </p:sp>
      <p:sp>
        <p:nvSpPr>
          <p:cNvPr id="23" name="Picture Placeholder 3">
            <a:extLst>
              <a:ext uri="{FF2B5EF4-FFF2-40B4-BE49-F238E27FC236}">
                <a16:creationId xmlns:a16="http://schemas.microsoft.com/office/drawing/2014/main" id="{B717DE0D-2256-0243-A072-B9B784687835}"/>
              </a:ext>
            </a:extLst>
          </p:cNvPr>
          <p:cNvSpPr>
            <a:spLocks noGrp="1"/>
          </p:cNvSpPr>
          <p:nvPr>
            <p:ph type="pic" sz="quarter" idx="22" hasCustomPrompt="1"/>
          </p:nvPr>
        </p:nvSpPr>
        <p:spPr>
          <a:xfrm>
            <a:off x="4346857" y="3142360"/>
            <a:ext cx="3511589" cy="2518665"/>
          </a:xfrm>
          <a:prstGeom prst="rect">
            <a:avLst/>
          </a:prstGeom>
          <a:effectLst>
            <a:outerShdw blurRad="254000" dist="50800" dir="5400000" sx="105000" sy="105000" algn="ctr" rotWithShape="0">
              <a:srgbClr val="000000">
                <a:alpha val="70000"/>
              </a:srgb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b="1" i="0" baseline="0">
                <a:solidFill>
                  <a:schemeClr val="bg1"/>
                </a:solidFill>
                <a:latin typeface="Aktiv Grotesk Trial" panose="020B0504020202020204" pitchFamily="34" charset="0"/>
              </a:defRPr>
            </a:lvl1pPr>
          </a:lstStyle>
          <a:p>
            <a:r>
              <a:rPr lang="en-CH" dirty="0"/>
              <a:t>Click here to add image</a:t>
            </a:r>
          </a:p>
        </p:txBody>
      </p:sp>
      <p:sp>
        <p:nvSpPr>
          <p:cNvPr id="24" name="Text Placeholder 16">
            <a:extLst>
              <a:ext uri="{FF2B5EF4-FFF2-40B4-BE49-F238E27FC236}">
                <a16:creationId xmlns:a16="http://schemas.microsoft.com/office/drawing/2014/main" id="{213C9687-F8B9-1141-8B15-D433B10705C1}"/>
              </a:ext>
            </a:extLst>
          </p:cNvPr>
          <p:cNvSpPr>
            <a:spLocks noGrp="1"/>
          </p:cNvSpPr>
          <p:nvPr>
            <p:ph type="body" sz="quarter" idx="23" hasCustomPrompt="1"/>
          </p:nvPr>
        </p:nvSpPr>
        <p:spPr>
          <a:xfrm>
            <a:off x="4346781" y="5661025"/>
            <a:ext cx="3511797" cy="635000"/>
          </a:xfrm>
          <a:prstGeom prst="rect">
            <a:avLst/>
          </a:prstGeom>
          <a:noFill/>
        </p:spPr>
        <p:txBody>
          <a:bodyPr anchor="ctr"/>
          <a:lstStyle>
            <a:lvl1pPr marL="0" indent="0" algn="ctr">
              <a:buFontTx/>
              <a:buNone/>
              <a:defRPr sz="1400" b="1" i="0" baseline="0">
                <a:solidFill>
                  <a:schemeClr val="bg1"/>
                </a:solidFill>
                <a:latin typeface="Aktiv Grotesk Trial" panose="020B0504020202020204" pitchFamily="34" charset="0"/>
              </a:defRPr>
            </a:lvl1pPr>
          </a:lstStyle>
          <a:p>
            <a:pPr lvl="0"/>
            <a:r>
              <a:rPr lang="en-GB" dirty="0"/>
              <a:t>Click here to add text</a:t>
            </a:r>
            <a:endParaRPr lang="en-CH" dirty="0"/>
          </a:p>
        </p:txBody>
      </p:sp>
      <p:sp>
        <p:nvSpPr>
          <p:cNvPr id="12" name="Freeform 11">
            <a:extLst>
              <a:ext uri="{FF2B5EF4-FFF2-40B4-BE49-F238E27FC236}">
                <a16:creationId xmlns:a16="http://schemas.microsoft.com/office/drawing/2014/main" id="{719DDD5C-051B-C340-AC5D-0E632697CB02}"/>
              </a:ext>
            </a:extLst>
          </p:cNvPr>
          <p:cNvSpPr/>
          <p:nvPr userDrawn="1"/>
        </p:nvSpPr>
        <p:spPr>
          <a:xfrm flipH="1">
            <a:off x="-96688" y="-216834"/>
            <a:ext cx="4108671" cy="3468301"/>
          </a:xfrm>
          <a:custGeom>
            <a:avLst/>
            <a:gdLst>
              <a:gd name="connsiteX0" fmla="*/ 1371600 w 1371600"/>
              <a:gd name="connsiteY0" fmla="*/ 0 h 7289800"/>
              <a:gd name="connsiteX1" fmla="*/ 38100 w 1371600"/>
              <a:gd name="connsiteY1" fmla="*/ 1612900 h 7289800"/>
              <a:gd name="connsiteX2" fmla="*/ 495300 w 1371600"/>
              <a:gd name="connsiteY2" fmla="*/ 3835400 h 7289800"/>
              <a:gd name="connsiteX3" fmla="*/ 736600 w 1371600"/>
              <a:gd name="connsiteY3" fmla="*/ 4876800 h 7289800"/>
              <a:gd name="connsiteX4" fmla="*/ 0 w 1371600"/>
              <a:gd name="connsiteY4" fmla="*/ 7289800 h 7289800"/>
              <a:gd name="connsiteX0" fmla="*/ 1421538 w 1421538"/>
              <a:gd name="connsiteY0" fmla="*/ 0 h 7289800"/>
              <a:gd name="connsiteX1" fmla="*/ 88038 w 1421538"/>
              <a:gd name="connsiteY1" fmla="*/ 1612900 h 7289800"/>
              <a:gd name="connsiteX2" fmla="*/ 198874 w 1421538"/>
              <a:gd name="connsiteY2" fmla="*/ 3100766 h 7289800"/>
              <a:gd name="connsiteX3" fmla="*/ 786538 w 1421538"/>
              <a:gd name="connsiteY3" fmla="*/ 4876800 h 7289800"/>
              <a:gd name="connsiteX4" fmla="*/ 49938 w 1421538"/>
              <a:gd name="connsiteY4" fmla="*/ 7289800 h 7289800"/>
              <a:gd name="connsiteX0" fmla="*/ 1371600 w 1371600"/>
              <a:gd name="connsiteY0" fmla="*/ 0 h 7289800"/>
              <a:gd name="connsiteX1" fmla="*/ 38100 w 1371600"/>
              <a:gd name="connsiteY1" fmla="*/ 1612900 h 7289800"/>
              <a:gd name="connsiteX2" fmla="*/ 736600 w 1371600"/>
              <a:gd name="connsiteY2" fmla="*/ 4876800 h 7289800"/>
              <a:gd name="connsiteX3" fmla="*/ 0 w 1371600"/>
              <a:gd name="connsiteY3" fmla="*/ 7289800 h 7289800"/>
              <a:gd name="connsiteX0" fmla="*/ 1371600 w 1371600"/>
              <a:gd name="connsiteY0" fmla="*/ 0 h 7289800"/>
              <a:gd name="connsiteX1" fmla="*/ 38100 w 1371600"/>
              <a:gd name="connsiteY1" fmla="*/ 1612900 h 7289800"/>
              <a:gd name="connsiteX2" fmla="*/ 715818 w 1371600"/>
              <a:gd name="connsiteY2" fmla="*/ 4280778 h 7289800"/>
              <a:gd name="connsiteX3" fmla="*/ 0 w 1371600"/>
              <a:gd name="connsiteY3" fmla="*/ 7289800 h 7289800"/>
              <a:gd name="connsiteX0" fmla="*/ 1450779 w 1450779"/>
              <a:gd name="connsiteY0" fmla="*/ 0 h 7289800"/>
              <a:gd name="connsiteX1" fmla="*/ 117279 w 1450779"/>
              <a:gd name="connsiteY1" fmla="*/ 1612900 h 7289800"/>
              <a:gd name="connsiteX2" fmla="*/ 794997 w 1450779"/>
              <a:gd name="connsiteY2" fmla="*/ 4280778 h 7289800"/>
              <a:gd name="connsiteX3" fmla="*/ 79179 w 1450779"/>
              <a:gd name="connsiteY3" fmla="*/ 7289800 h 7289800"/>
              <a:gd name="connsiteX0" fmla="*/ 1371600 w 1371600"/>
              <a:gd name="connsiteY0" fmla="*/ 0 h 7289800"/>
              <a:gd name="connsiteX1" fmla="*/ 232064 w 1371600"/>
              <a:gd name="connsiteY1" fmla="*/ 1536665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3885740 h 7289800"/>
              <a:gd name="connsiteX3" fmla="*/ 0 w 1371600"/>
              <a:gd name="connsiteY3" fmla="*/ 7289800 h 7289800"/>
              <a:gd name="connsiteX0" fmla="*/ 1385004 w 1385004"/>
              <a:gd name="connsiteY0" fmla="*/ 0 h 7289800"/>
              <a:gd name="connsiteX1" fmla="*/ 9940 w 1385004"/>
              <a:gd name="connsiteY1" fmla="*/ 1709928 h 7289800"/>
              <a:gd name="connsiteX2" fmla="*/ 729222 w 1385004"/>
              <a:gd name="connsiteY2" fmla="*/ 3885740 h 7289800"/>
              <a:gd name="connsiteX3" fmla="*/ 13404 w 1385004"/>
              <a:gd name="connsiteY3" fmla="*/ 7289800 h 7289800"/>
              <a:gd name="connsiteX0" fmla="*/ 1460548 w 1460548"/>
              <a:gd name="connsiteY0" fmla="*/ 0 h 7289800"/>
              <a:gd name="connsiteX1" fmla="*/ 9284 w 1460548"/>
              <a:gd name="connsiteY1" fmla="*/ 1848538 h 7289800"/>
              <a:gd name="connsiteX2" fmla="*/ 804766 w 1460548"/>
              <a:gd name="connsiteY2" fmla="*/ 3885740 h 7289800"/>
              <a:gd name="connsiteX3" fmla="*/ 88948 w 1460548"/>
              <a:gd name="connsiteY3" fmla="*/ 7289800 h 7289800"/>
              <a:gd name="connsiteX0" fmla="*/ 1461301 w 1461301"/>
              <a:gd name="connsiteY0" fmla="*/ 0 h 7289800"/>
              <a:gd name="connsiteX1" fmla="*/ 10037 w 1461301"/>
              <a:gd name="connsiteY1" fmla="*/ 1848538 h 7289800"/>
              <a:gd name="connsiteX2" fmla="*/ 784737 w 1461301"/>
              <a:gd name="connsiteY2" fmla="*/ 4045142 h 7289800"/>
              <a:gd name="connsiteX3" fmla="*/ 89701 w 1461301"/>
              <a:gd name="connsiteY3" fmla="*/ 7289800 h 7289800"/>
              <a:gd name="connsiteX0" fmla="*/ 1462774 w 1462774"/>
              <a:gd name="connsiteY0" fmla="*/ 0 h 7289800"/>
              <a:gd name="connsiteX1" fmla="*/ 11510 w 1462774"/>
              <a:gd name="connsiteY1" fmla="*/ 1848538 h 7289800"/>
              <a:gd name="connsiteX2" fmla="*/ 786210 w 1462774"/>
              <a:gd name="connsiteY2" fmla="*/ 4045142 h 7289800"/>
              <a:gd name="connsiteX3" fmla="*/ 91174 w 1462774"/>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598054 w 1371600"/>
              <a:gd name="connsiteY2" fmla="*/ 375406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688109 w 1371600"/>
              <a:gd name="connsiteY2" fmla="*/ 4370876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757382 w 1371600"/>
              <a:gd name="connsiteY2" fmla="*/ 4363946 h 7289800"/>
              <a:gd name="connsiteX3" fmla="*/ 0 w 1371600"/>
              <a:gd name="connsiteY3" fmla="*/ 7289800 h 7289800"/>
              <a:gd name="connsiteX0" fmla="*/ 1371600 w 1371600"/>
              <a:gd name="connsiteY0" fmla="*/ 0 h 7289800"/>
              <a:gd name="connsiteX1" fmla="*/ 218209 w 1371600"/>
              <a:gd name="connsiteY1" fmla="*/ 1841608 h 7289800"/>
              <a:gd name="connsiteX2" fmla="*/ 757382 w 1371600"/>
              <a:gd name="connsiteY2" fmla="*/ 4363946 h 7289800"/>
              <a:gd name="connsiteX3" fmla="*/ 0 w 1371600"/>
              <a:gd name="connsiteY3" fmla="*/ 7289800 h 7289800"/>
              <a:gd name="connsiteX0" fmla="*/ 1371600 w 1371600"/>
              <a:gd name="connsiteY0" fmla="*/ 0 h 7289800"/>
              <a:gd name="connsiteX1" fmla="*/ 72736 w 1371600"/>
              <a:gd name="connsiteY1" fmla="*/ 2278231 h 7289800"/>
              <a:gd name="connsiteX2" fmla="*/ 757382 w 1371600"/>
              <a:gd name="connsiteY2" fmla="*/ 4363946 h 7289800"/>
              <a:gd name="connsiteX3" fmla="*/ 0 w 1371600"/>
              <a:gd name="connsiteY3" fmla="*/ 7289800 h 7289800"/>
              <a:gd name="connsiteX0" fmla="*/ 1371600 w 1371600"/>
              <a:gd name="connsiteY0" fmla="*/ 0 h 7289800"/>
              <a:gd name="connsiteX1" fmla="*/ 93518 w 1371600"/>
              <a:gd name="connsiteY1" fmla="*/ 2201996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470031 w 1371600"/>
              <a:gd name="connsiteY1" fmla="*/ 2167343 h 7289800"/>
              <a:gd name="connsiteX2" fmla="*/ 757382 w 1371600"/>
              <a:gd name="connsiteY2" fmla="*/ 4363946 h 7289800"/>
              <a:gd name="connsiteX3" fmla="*/ 0 w 1371600"/>
              <a:gd name="connsiteY3" fmla="*/ 7289800 h 7289800"/>
              <a:gd name="connsiteX0" fmla="*/ 1258500 w 1258500"/>
              <a:gd name="connsiteY0" fmla="*/ 0 h 7539298"/>
              <a:gd name="connsiteX1" fmla="*/ 470031 w 1258500"/>
              <a:gd name="connsiteY1" fmla="*/ 2416841 h 7539298"/>
              <a:gd name="connsiteX2" fmla="*/ 757382 w 1258500"/>
              <a:gd name="connsiteY2" fmla="*/ 4613444 h 7539298"/>
              <a:gd name="connsiteX3" fmla="*/ 0 w 1258500"/>
              <a:gd name="connsiteY3" fmla="*/ 7539298 h 7539298"/>
              <a:gd name="connsiteX0" fmla="*/ 1701207 w 1701207"/>
              <a:gd name="connsiteY0" fmla="*/ 0 h 7539298"/>
              <a:gd name="connsiteX1" fmla="*/ 912738 w 1701207"/>
              <a:gd name="connsiteY1" fmla="*/ 2416841 h 7539298"/>
              <a:gd name="connsiteX2" fmla="*/ 6257 w 1701207"/>
              <a:gd name="connsiteY2" fmla="*/ 5223329 h 7539298"/>
              <a:gd name="connsiteX3" fmla="*/ 442707 w 1701207"/>
              <a:gd name="connsiteY3" fmla="*/ 7539298 h 7539298"/>
              <a:gd name="connsiteX0" fmla="*/ 2046752 w 2046752"/>
              <a:gd name="connsiteY0" fmla="*/ 0 h 7539298"/>
              <a:gd name="connsiteX1" fmla="*/ 1258283 w 2046752"/>
              <a:gd name="connsiteY1" fmla="*/ 2416841 h 7539298"/>
              <a:gd name="connsiteX2" fmla="*/ 351802 w 2046752"/>
              <a:gd name="connsiteY2" fmla="*/ 5223329 h 7539298"/>
              <a:gd name="connsiteX3" fmla="*/ 788252 w 2046752"/>
              <a:gd name="connsiteY3" fmla="*/ 7539298 h 7539298"/>
              <a:gd name="connsiteX0" fmla="*/ 3011548 w 3011548"/>
              <a:gd name="connsiteY0" fmla="*/ 0 h 7629395"/>
              <a:gd name="connsiteX1" fmla="*/ 2223079 w 3011548"/>
              <a:gd name="connsiteY1" fmla="*/ 2416841 h 7629395"/>
              <a:gd name="connsiteX2" fmla="*/ 1316598 w 3011548"/>
              <a:gd name="connsiteY2" fmla="*/ 5223329 h 7629395"/>
              <a:gd name="connsiteX3" fmla="*/ 0 w 3011548"/>
              <a:gd name="connsiteY3" fmla="*/ 7629395 h 7629395"/>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140456 w 2958779"/>
              <a:gd name="connsiteY0" fmla="*/ 0 h 7501358"/>
              <a:gd name="connsiteX1" fmla="*/ 2824217 w 2958779"/>
              <a:gd name="connsiteY1" fmla="*/ 2385830 h 7501358"/>
              <a:gd name="connsiteX2" fmla="*/ 1691536 w 2958779"/>
              <a:gd name="connsiteY2" fmla="*/ 5095291 h 7501358"/>
              <a:gd name="connsiteX3" fmla="*/ 324672 w 2958779"/>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480820"/>
              <a:gd name="connsiteY0" fmla="*/ 0 h 7501358"/>
              <a:gd name="connsiteX1" fmla="*/ 2163630 w 2480820"/>
              <a:gd name="connsiteY1" fmla="*/ 3781328 h 7501358"/>
              <a:gd name="connsiteX2" fmla="*/ 1551080 w 2480820"/>
              <a:gd name="connsiteY2" fmla="*/ 5095291 h 7501358"/>
              <a:gd name="connsiteX3" fmla="*/ 184216 w 2480820"/>
              <a:gd name="connsiteY3" fmla="*/ 7501358 h 7501358"/>
              <a:gd name="connsiteX0" fmla="*/ 0 w 4387680"/>
              <a:gd name="connsiteY0" fmla="*/ 0 h 7609897"/>
              <a:gd name="connsiteX1" fmla="*/ 2163630 w 4387680"/>
              <a:gd name="connsiteY1" fmla="*/ 3781328 h 7609897"/>
              <a:gd name="connsiteX2" fmla="*/ 1551080 w 4387680"/>
              <a:gd name="connsiteY2" fmla="*/ 5095291 h 7609897"/>
              <a:gd name="connsiteX3" fmla="*/ 4387442 w 4387680"/>
              <a:gd name="connsiteY3" fmla="*/ 7609897 h 7609897"/>
              <a:gd name="connsiteX0" fmla="*/ 0 w 4387680"/>
              <a:gd name="connsiteY0" fmla="*/ 0 h 7609897"/>
              <a:gd name="connsiteX1" fmla="*/ 1551080 w 4387680"/>
              <a:gd name="connsiteY1" fmla="*/ 5095291 h 7609897"/>
              <a:gd name="connsiteX2" fmla="*/ 4387442 w 4387680"/>
              <a:gd name="connsiteY2" fmla="*/ 7609897 h 7609897"/>
              <a:gd name="connsiteX0" fmla="*/ 0 w 4387902"/>
              <a:gd name="connsiteY0" fmla="*/ 0 h 7609897"/>
              <a:gd name="connsiteX1" fmla="*/ 1551080 w 4387902"/>
              <a:gd name="connsiteY1" fmla="*/ 5095291 h 7609897"/>
              <a:gd name="connsiteX2" fmla="*/ 4387442 w 4387902"/>
              <a:gd name="connsiteY2" fmla="*/ 7609897 h 7609897"/>
              <a:gd name="connsiteX0" fmla="*/ 0 w 4388912"/>
              <a:gd name="connsiteY0" fmla="*/ 0 h 7609897"/>
              <a:gd name="connsiteX1" fmla="*/ 1551080 w 4388912"/>
              <a:gd name="connsiteY1" fmla="*/ 5095291 h 7609897"/>
              <a:gd name="connsiteX2" fmla="*/ 4387442 w 4388912"/>
              <a:gd name="connsiteY2" fmla="*/ 7609897 h 7609897"/>
              <a:gd name="connsiteX0" fmla="*/ 0 w 4085665"/>
              <a:gd name="connsiteY0" fmla="*/ 0 h 7540122"/>
              <a:gd name="connsiteX1" fmla="*/ 1248842 w 4085665"/>
              <a:gd name="connsiteY1" fmla="*/ 5025516 h 7540122"/>
              <a:gd name="connsiteX2" fmla="*/ 4085204 w 4085665"/>
              <a:gd name="connsiteY2" fmla="*/ 7540122 h 7540122"/>
              <a:gd name="connsiteX0" fmla="*/ 1477 w 4087142"/>
              <a:gd name="connsiteY0" fmla="*/ 0 h 7540122"/>
              <a:gd name="connsiteX1" fmla="*/ 1250319 w 4087142"/>
              <a:gd name="connsiteY1" fmla="*/ 5025516 h 7540122"/>
              <a:gd name="connsiteX2" fmla="*/ 4086681 w 4087142"/>
              <a:gd name="connsiteY2" fmla="*/ 7540122 h 7540122"/>
              <a:gd name="connsiteX0" fmla="*/ 1477 w 4086681"/>
              <a:gd name="connsiteY0" fmla="*/ 0 h 7540122"/>
              <a:gd name="connsiteX1" fmla="*/ 1250319 w 4086681"/>
              <a:gd name="connsiteY1" fmla="*/ 5025516 h 7540122"/>
              <a:gd name="connsiteX2" fmla="*/ 4086681 w 4086681"/>
              <a:gd name="connsiteY2" fmla="*/ 7540122 h 7540122"/>
              <a:gd name="connsiteX0" fmla="*/ 1723 w 4642202"/>
              <a:gd name="connsiteY0" fmla="*/ 0 h 7377313"/>
              <a:gd name="connsiteX1" fmla="*/ 1250565 w 4642202"/>
              <a:gd name="connsiteY1" fmla="*/ 5025516 h 7377313"/>
              <a:gd name="connsiteX2" fmla="*/ 4642203 w 4642202"/>
              <a:gd name="connsiteY2" fmla="*/ 7377313 h 7377313"/>
              <a:gd name="connsiteX0" fmla="*/ 3540 w 4644020"/>
              <a:gd name="connsiteY0" fmla="*/ 0 h 7377313"/>
              <a:gd name="connsiteX1" fmla="*/ 964201 w 4644020"/>
              <a:gd name="connsiteY1" fmla="*/ 3986644 h 7377313"/>
              <a:gd name="connsiteX2" fmla="*/ 4644020 w 4644020"/>
              <a:gd name="connsiteY2" fmla="*/ 7377313 h 7377313"/>
              <a:gd name="connsiteX0" fmla="*/ 638 w 4641118"/>
              <a:gd name="connsiteY0" fmla="*/ 0 h 7377313"/>
              <a:gd name="connsiteX1" fmla="*/ 961299 w 4641118"/>
              <a:gd name="connsiteY1" fmla="*/ 3986644 h 7377313"/>
              <a:gd name="connsiteX2" fmla="*/ 4641118 w 4641118"/>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3909485"/>
              <a:gd name="connsiteY0" fmla="*/ 0 h 6935406"/>
              <a:gd name="connsiteX1" fmla="*/ 229666 w 3909485"/>
              <a:gd name="connsiteY1" fmla="*/ 3544737 h 6935406"/>
              <a:gd name="connsiteX2" fmla="*/ 3909485 w 3909485"/>
              <a:gd name="connsiteY2" fmla="*/ 6935406 h 6935406"/>
              <a:gd name="connsiteX0" fmla="*/ 0 w 3909485"/>
              <a:gd name="connsiteY0" fmla="*/ 0 h 6935406"/>
              <a:gd name="connsiteX1" fmla="*/ 2591345 w 3909485"/>
              <a:gd name="connsiteY1" fmla="*/ 3397435 h 6935406"/>
              <a:gd name="connsiteX2" fmla="*/ 3909485 w 3909485"/>
              <a:gd name="connsiteY2" fmla="*/ 6935406 h 6935406"/>
              <a:gd name="connsiteX0" fmla="*/ 0 w 3417469"/>
              <a:gd name="connsiteY0" fmla="*/ 0 h 5640694"/>
              <a:gd name="connsiteX1" fmla="*/ 2099329 w 3417469"/>
              <a:gd name="connsiteY1" fmla="*/ 2102723 h 5640694"/>
              <a:gd name="connsiteX2" fmla="*/ 3417469 w 3417469"/>
              <a:gd name="connsiteY2" fmla="*/ 5640694 h 5640694"/>
              <a:gd name="connsiteX0" fmla="*/ 0 w 3473700"/>
              <a:gd name="connsiteY0" fmla="*/ 0 h 3324398"/>
              <a:gd name="connsiteX1" fmla="*/ 2099329 w 3473700"/>
              <a:gd name="connsiteY1" fmla="*/ 2102723 h 3324398"/>
              <a:gd name="connsiteX2" fmla="*/ 3473700 w 3473700"/>
              <a:gd name="connsiteY2" fmla="*/ 2958237 h 3324398"/>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528085 w 3628333"/>
              <a:gd name="connsiteY1" fmla="*/ 1373963 h 2950484"/>
              <a:gd name="connsiteX2" fmla="*/ 3628333 w 3628333"/>
              <a:gd name="connsiteY2" fmla="*/ 2950484 h 2950484"/>
              <a:gd name="connsiteX0" fmla="*/ 0 w 3628333"/>
              <a:gd name="connsiteY0" fmla="*/ 0 h 3105539"/>
              <a:gd name="connsiteX1" fmla="*/ 2528085 w 3628333"/>
              <a:gd name="connsiteY1" fmla="*/ 1373963 h 3105539"/>
              <a:gd name="connsiteX2" fmla="*/ 3628333 w 3628333"/>
              <a:gd name="connsiteY2" fmla="*/ 3105539 h 3105539"/>
              <a:gd name="connsiteX0" fmla="*/ 0 w 3628333"/>
              <a:gd name="connsiteY0" fmla="*/ 0 h 3105539"/>
              <a:gd name="connsiteX1" fmla="*/ 2528085 w 3628333"/>
              <a:gd name="connsiteY1" fmla="*/ 1373963 h 3105539"/>
              <a:gd name="connsiteX2" fmla="*/ 3628333 w 3628333"/>
              <a:gd name="connsiteY2" fmla="*/ 3105539 h 3105539"/>
              <a:gd name="connsiteX0" fmla="*/ 0 w 3635362"/>
              <a:gd name="connsiteY0" fmla="*/ 0 h 3268348"/>
              <a:gd name="connsiteX1" fmla="*/ 2528085 w 3635362"/>
              <a:gd name="connsiteY1" fmla="*/ 1373963 h 3268348"/>
              <a:gd name="connsiteX2" fmla="*/ 3635362 w 3635362"/>
              <a:gd name="connsiteY2" fmla="*/ 3268348 h 3268348"/>
              <a:gd name="connsiteX0" fmla="*/ 0 w 3635362"/>
              <a:gd name="connsiteY0" fmla="*/ 0 h 3392392"/>
              <a:gd name="connsiteX1" fmla="*/ 2528085 w 3635362"/>
              <a:gd name="connsiteY1" fmla="*/ 1373963 h 3392392"/>
              <a:gd name="connsiteX2" fmla="*/ 3635362 w 3635362"/>
              <a:gd name="connsiteY2" fmla="*/ 3392392 h 3392392"/>
              <a:gd name="connsiteX0" fmla="*/ 0 w 3635362"/>
              <a:gd name="connsiteY0" fmla="*/ 0 h 3392392"/>
              <a:gd name="connsiteX1" fmla="*/ 2528085 w 3635362"/>
              <a:gd name="connsiteY1" fmla="*/ 1373963 h 3392392"/>
              <a:gd name="connsiteX2" fmla="*/ 3635362 w 3635362"/>
              <a:gd name="connsiteY2" fmla="*/ 3392392 h 3392392"/>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478462 w 3726736"/>
              <a:gd name="connsiteY1" fmla="*/ 1460638 h 3469919"/>
              <a:gd name="connsiteX2" fmla="*/ 3726736 w 3726736"/>
              <a:gd name="connsiteY2" fmla="*/ 3469919 h 3469919"/>
              <a:gd name="connsiteX0" fmla="*/ 0 w 3726736"/>
              <a:gd name="connsiteY0" fmla="*/ 0 h 3469919"/>
              <a:gd name="connsiteX1" fmla="*/ 2478462 w 3726736"/>
              <a:gd name="connsiteY1" fmla="*/ 1460638 h 3469919"/>
              <a:gd name="connsiteX2" fmla="*/ 3726736 w 3726736"/>
              <a:gd name="connsiteY2" fmla="*/ 3469919 h 3469919"/>
            </a:gdLst>
            <a:ahLst/>
            <a:cxnLst>
              <a:cxn ang="0">
                <a:pos x="connsiteX0" y="connsiteY0"/>
              </a:cxn>
              <a:cxn ang="0">
                <a:pos x="connsiteX1" y="connsiteY1"/>
              </a:cxn>
              <a:cxn ang="0">
                <a:pos x="connsiteX2" y="connsiteY2"/>
              </a:cxn>
            </a:cxnLst>
            <a:rect l="l" t="t" r="r" b="b"/>
            <a:pathLst>
              <a:path w="3726736" h="3469919">
                <a:moveTo>
                  <a:pt x="0" y="0"/>
                </a:moveTo>
                <a:cubicBezTo>
                  <a:pt x="1328261" y="1573204"/>
                  <a:pt x="1708048" y="946356"/>
                  <a:pt x="2478462" y="1460638"/>
                </a:cubicBezTo>
                <a:cubicBezTo>
                  <a:pt x="3248876" y="1974920"/>
                  <a:pt x="3278704" y="2383636"/>
                  <a:pt x="3726736" y="3469919"/>
                </a:cubicBezTo>
              </a:path>
            </a:pathLst>
          </a:custGeom>
          <a:noFill/>
          <a:ln w="127000">
            <a:solidFill>
              <a:srgbClr val="D1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Tree>
    <p:extLst>
      <p:ext uri="{BB962C8B-B14F-4D97-AF65-F5344CB8AC3E}">
        <p14:creationId xmlns:p14="http://schemas.microsoft.com/office/powerpoint/2010/main" val="30429614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 Icons with White Description">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F4E9F6A-73C2-B64A-8078-BCE04958E59B}"/>
              </a:ext>
            </a:extLst>
          </p:cNvPr>
          <p:cNvSpPr>
            <a:spLocks noGrp="1"/>
          </p:cNvSpPr>
          <p:nvPr>
            <p:ph type="body" sz="quarter" idx="12" hasCustomPrompt="1"/>
          </p:nvPr>
        </p:nvSpPr>
        <p:spPr>
          <a:xfrm>
            <a:off x="7896225" y="1988840"/>
            <a:ext cx="4295775" cy="863600"/>
          </a:xfrm>
          <a:prstGeom prst="rect">
            <a:avLst/>
          </a:prstGeom>
          <a:gradFill>
            <a:gsLst>
              <a:gs pos="56000">
                <a:srgbClr val="D10004"/>
              </a:gs>
              <a:gs pos="100000">
                <a:srgbClr val="D10004"/>
              </a:gs>
              <a:gs pos="0">
                <a:schemeClr val="bg1">
                  <a:alpha val="0"/>
                </a:schemeClr>
              </a:gs>
            </a:gsLst>
            <a:lin ang="0" scaled="0"/>
          </a:gradFill>
        </p:spPr>
        <p:txBody>
          <a:bodyPr lIns="540000" tIns="46800" rIns="540000" anchor="ctr"/>
          <a:lstStyle>
            <a:lvl1pPr marL="0" indent="0" algn="r">
              <a:buFontTx/>
              <a:buNone/>
              <a:defRPr b="1" i="0" cap="all" baseline="0">
                <a:solidFill>
                  <a:schemeClr val="bg1"/>
                </a:solidFill>
                <a:latin typeface="Aktiv Grotesk Trial" panose="020B0504020202020204" pitchFamily="34" charset="0"/>
              </a:defRPr>
            </a:lvl1pPr>
            <a:lvl2pPr marL="457200" indent="0">
              <a:buFontTx/>
              <a:buNone/>
              <a:defRPr sz="2800" b="1" i="0" cap="all" baseline="0">
                <a:solidFill>
                  <a:schemeClr val="bg1"/>
                </a:solidFill>
                <a:latin typeface="Aktiv Grotesk Trial" panose="020B0504020202020204" pitchFamily="34" charset="0"/>
              </a:defRPr>
            </a:lvl2pPr>
          </a:lstStyle>
          <a:p>
            <a:pPr lvl="0"/>
            <a:r>
              <a:rPr lang="en-CH" dirty="0"/>
              <a:t>HERE TITLE</a:t>
            </a:r>
          </a:p>
        </p:txBody>
      </p:sp>
      <p:sp>
        <p:nvSpPr>
          <p:cNvPr id="2" name="Rectangle 1">
            <a:extLst>
              <a:ext uri="{FF2B5EF4-FFF2-40B4-BE49-F238E27FC236}">
                <a16:creationId xmlns:a16="http://schemas.microsoft.com/office/drawing/2014/main" id="{D1E45698-7183-C342-B1E2-396F5915CB83}"/>
              </a:ext>
            </a:extLst>
          </p:cNvPr>
          <p:cNvSpPr/>
          <p:nvPr userDrawn="1"/>
        </p:nvSpPr>
        <p:spPr>
          <a:xfrm flipH="1">
            <a:off x="-168696" y="-171400"/>
            <a:ext cx="3591810" cy="2739917"/>
          </a:xfrm>
          <a:custGeom>
            <a:avLst/>
            <a:gdLst>
              <a:gd name="connsiteX0" fmla="*/ 0 w 2855640"/>
              <a:gd name="connsiteY0" fmla="*/ 0 h 2708920"/>
              <a:gd name="connsiteX1" fmla="*/ 2855640 w 2855640"/>
              <a:gd name="connsiteY1" fmla="*/ 0 h 2708920"/>
              <a:gd name="connsiteX2" fmla="*/ 2855640 w 2855640"/>
              <a:gd name="connsiteY2" fmla="*/ 2708920 h 2708920"/>
              <a:gd name="connsiteX3" fmla="*/ 0 w 2855640"/>
              <a:gd name="connsiteY3" fmla="*/ 270892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728061 w 3591810"/>
              <a:gd name="connsiteY3" fmla="*/ 864623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728061 w 3591810"/>
              <a:gd name="connsiteY3" fmla="*/ 864623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890793 w 3591810"/>
              <a:gd name="connsiteY3" fmla="*/ 887870 h 2739917"/>
              <a:gd name="connsiteX4" fmla="*/ 0 w 3591810"/>
              <a:gd name="connsiteY4" fmla="*/ 0 h 2739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1810" h="2739917">
                <a:moveTo>
                  <a:pt x="0" y="0"/>
                </a:moveTo>
                <a:lnTo>
                  <a:pt x="3591810" y="30997"/>
                </a:lnTo>
                <a:lnTo>
                  <a:pt x="3591810" y="2739917"/>
                </a:lnTo>
                <a:cubicBezTo>
                  <a:pt x="3308940" y="2052827"/>
                  <a:pt x="2977624" y="1065553"/>
                  <a:pt x="1890793" y="887870"/>
                </a:cubicBezTo>
                <a:cubicBezTo>
                  <a:pt x="803962" y="710187"/>
                  <a:pt x="529525" y="417360"/>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pic>
        <p:nvPicPr>
          <p:cNvPr id="13" name="Picture 12">
            <a:extLst>
              <a:ext uri="{FF2B5EF4-FFF2-40B4-BE49-F238E27FC236}">
                <a16:creationId xmlns:a16="http://schemas.microsoft.com/office/drawing/2014/main" id="{44876318-393E-7E48-9E65-F04D6FB28DC0}"/>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9336" y="116632"/>
            <a:ext cx="335360" cy="335360"/>
          </a:xfrm>
          <a:prstGeom prst="rect">
            <a:avLst/>
          </a:prstGeom>
        </p:spPr>
      </p:pic>
      <p:sp>
        <p:nvSpPr>
          <p:cNvPr id="24" name="Text Placeholder 4">
            <a:extLst>
              <a:ext uri="{FF2B5EF4-FFF2-40B4-BE49-F238E27FC236}">
                <a16:creationId xmlns:a16="http://schemas.microsoft.com/office/drawing/2014/main" id="{4D99CC12-3DC8-8F40-8371-7FCB508C1E09}"/>
              </a:ext>
            </a:extLst>
          </p:cNvPr>
          <p:cNvSpPr>
            <a:spLocks noGrp="1"/>
          </p:cNvSpPr>
          <p:nvPr>
            <p:ph type="body" sz="quarter" idx="21" hasCustomPrompt="1"/>
          </p:nvPr>
        </p:nvSpPr>
        <p:spPr>
          <a:xfrm>
            <a:off x="8129149" y="3783162"/>
            <a:ext cx="3511989" cy="2517775"/>
          </a:xfrm>
          <a:prstGeom prst="rect">
            <a:avLst/>
          </a:prstGeom>
          <a:solidFill>
            <a:schemeClr val="bg1">
              <a:alpha val="75000"/>
            </a:schemeClr>
          </a:solidFill>
          <a:effectLst>
            <a:outerShdw blurRad="254000" dist="50800" dir="5400000" sx="105000" sy="105000" algn="ctr" rotWithShape="0">
              <a:srgbClr val="000000">
                <a:alpha val="80000"/>
              </a:srgbClr>
            </a:outerShdw>
          </a:effectLst>
        </p:spPr>
        <p:txBody>
          <a:bodyPr tIns="756000"/>
          <a:lstStyle>
            <a:lvl1pPr marL="0" indent="0" algn="ctr">
              <a:buFontTx/>
              <a:buNone/>
              <a:defRPr sz="1400" b="0" i="0">
                <a:latin typeface="Aktiv Grotesk Trial Thin" panose="020B0403020202020204" pitchFamily="34" charset="77"/>
              </a:defRPr>
            </a:lvl1pPr>
          </a:lstStyle>
          <a:p>
            <a:pPr lvl="0"/>
            <a:r>
              <a:rPr lang="en-GB" dirty="0"/>
              <a:t>Click here to add text</a:t>
            </a:r>
            <a:endParaRPr lang="en-CH" dirty="0"/>
          </a:p>
        </p:txBody>
      </p:sp>
      <p:sp>
        <p:nvSpPr>
          <p:cNvPr id="25" name="Text Placeholder 8">
            <a:extLst>
              <a:ext uri="{FF2B5EF4-FFF2-40B4-BE49-F238E27FC236}">
                <a16:creationId xmlns:a16="http://schemas.microsoft.com/office/drawing/2014/main" id="{7688102D-C2FE-D249-AB3D-90DDD3D93480}"/>
              </a:ext>
            </a:extLst>
          </p:cNvPr>
          <p:cNvSpPr>
            <a:spLocks noGrp="1"/>
          </p:cNvSpPr>
          <p:nvPr>
            <p:ph type="body" sz="quarter" idx="22" hasCustomPrompt="1"/>
          </p:nvPr>
        </p:nvSpPr>
        <p:spPr>
          <a:xfrm>
            <a:off x="9489855" y="3382107"/>
            <a:ext cx="790575" cy="792162"/>
          </a:xfrm>
          <a:prstGeom prst="ellipse">
            <a:avLst/>
          </a:prstGeom>
          <a:solidFill>
            <a:schemeClr val="accent1"/>
          </a:solidFill>
          <a:ln w="19050">
            <a:solidFill>
              <a:schemeClr val="bg1">
                <a:alpha val="75000"/>
              </a:schemeClr>
            </a:solidFill>
          </a:ln>
          <a:effectLst>
            <a:outerShdw blurRad="254000" dist="50800" dir="5400000" sx="105000" sy="105000" algn="ctr" rotWithShape="0">
              <a:srgbClr val="000000">
                <a:alpha val="70000"/>
              </a:srgbClr>
            </a:outerShdw>
          </a:effectLst>
        </p:spPr>
        <p:txBody>
          <a:bodyPr anchor="ctr"/>
          <a:lstStyle>
            <a:lvl1pPr marL="0" indent="0" algn="ctr">
              <a:buFontTx/>
              <a:buNone/>
              <a:defRPr sz="700" baseline="0">
                <a:solidFill>
                  <a:schemeClr val="bg1"/>
                </a:solidFill>
              </a:defRPr>
            </a:lvl1pPr>
          </a:lstStyle>
          <a:p>
            <a:pPr lvl="0"/>
            <a:r>
              <a:rPr lang="en-GB" dirty="0"/>
              <a:t>Insert icon from library here </a:t>
            </a:r>
            <a:endParaRPr lang="en-CH" dirty="0"/>
          </a:p>
        </p:txBody>
      </p:sp>
      <p:sp>
        <p:nvSpPr>
          <p:cNvPr id="15" name="Text Placeholder 4">
            <a:extLst>
              <a:ext uri="{FF2B5EF4-FFF2-40B4-BE49-F238E27FC236}">
                <a16:creationId xmlns:a16="http://schemas.microsoft.com/office/drawing/2014/main" id="{B53D1543-2330-D647-A9A2-F2EBA49BB96B}"/>
              </a:ext>
            </a:extLst>
          </p:cNvPr>
          <p:cNvSpPr>
            <a:spLocks noGrp="1"/>
          </p:cNvSpPr>
          <p:nvPr>
            <p:ph type="body" sz="quarter" idx="23" hasCustomPrompt="1"/>
          </p:nvPr>
        </p:nvSpPr>
        <p:spPr>
          <a:xfrm>
            <a:off x="547942" y="3783162"/>
            <a:ext cx="3511989" cy="2517775"/>
          </a:xfrm>
          <a:prstGeom prst="rect">
            <a:avLst/>
          </a:prstGeom>
          <a:solidFill>
            <a:schemeClr val="bg1">
              <a:alpha val="75000"/>
            </a:schemeClr>
          </a:solidFill>
          <a:effectLst>
            <a:outerShdw blurRad="254000" dist="50800" dir="5400000" sx="105000" sy="105000" algn="ctr" rotWithShape="0">
              <a:srgbClr val="000000">
                <a:alpha val="80000"/>
              </a:srgbClr>
            </a:outerShdw>
          </a:effectLst>
        </p:spPr>
        <p:txBody>
          <a:bodyPr tIns="756000"/>
          <a:lstStyle>
            <a:lvl1pPr marL="0" indent="0" algn="ctr">
              <a:buFontTx/>
              <a:buNone/>
              <a:defRPr sz="1400" b="0" i="0">
                <a:latin typeface="Aktiv Grotesk Trial Thin" panose="020B0403020202020204" pitchFamily="34" charset="77"/>
              </a:defRPr>
            </a:lvl1pPr>
          </a:lstStyle>
          <a:p>
            <a:pPr lvl="0"/>
            <a:r>
              <a:rPr lang="en-GB" dirty="0"/>
              <a:t>Click here to add text</a:t>
            </a:r>
            <a:endParaRPr lang="en-CH" dirty="0"/>
          </a:p>
        </p:txBody>
      </p:sp>
      <p:sp>
        <p:nvSpPr>
          <p:cNvPr id="16" name="Text Placeholder 8">
            <a:extLst>
              <a:ext uri="{FF2B5EF4-FFF2-40B4-BE49-F238E27FC236}">
                <a16:creationId xmlns:a16="http://schemas.microsoft.com/office/drawing/2014/main" id="{226EF7B6-FD1B-D34A-9F28-143BBDC049DD}"/>
              </a:ext>
            </a:extLst>
          </p:cNvPr>
          <p:cNvSpPr>
            <a:spLocks noGrp="1"/>
          </p:cNvSpPr>
          <p:nvPr>
            <p:ph type="body" sz="quarter" idx="24" hasCustomPrompt="1"/>
          </p:nvPr>
        </p:nvSpPr>
        <p:spPr>
          <a:xfrm>
            <a:off x="1908648" y="3382107"/>
            <a:ext cx="790575" cy="792162"/>
          </a:xfrm>
          <a:prstGeom prst="ellipse">
            <a:avLst/>
          </a:prstGeom>
          <a:solidFill>
            <a:schemeClr val="accent1"/>
          </a:solidFill>
          <a:ln w="19050">
            <a:solidFill>
              <a:schemeClr val="bg1">
                <a:alpha val="75000"/>
              </a:schemeClr>
            </a:solidFill>
          </a:ln>
          <a:effectLst>
            <a:outerShdw blurRad="254000" dist="50800" dir="5400000" sx="105000" sy="105000" algn="ctr" rotWithShape="0">
              <a:srgbClr val="000000">
                <a:alpha val="70000"/>
              </a:srgbClr>
            </a:outerShdw>
          </a:effectLst>
        </p:spPr>
        <p:txBody>
          <a:bodyPr anchor="ctr"/>
          <a:lstStyle>
            <a:lvl1pPr marL="0" indent="0" algn="ctr">
              <a:buFontTx/>
              <a:buNone/>
              <a:defRPr sz="700" baseline="0">
                <a:solidFill>
                  <a:schemeClr val="bg1"/>
                </a:solidFill>
              </a:defRPr>
            </a:lvl1pPr>
          </a:lstStyle>
          <a:p>
            <a:pPr lvl="0"/>
            <a:r>
              <a:rPr lang="en-GB" dirty="0"/>
              <a:t>Insert icon from library here </a:t>
            </a:r>
            <a:endParaRPr lang="en-CH" dirty="0"/>
          </a:p>
        </p:txBody>
      </p:sp>
      <p:sp>
        <p:nvSpPr>
          <p:cNvPr id="17" name="Text Placeholder 4">
            <a:extLst>
              <a:ext uri="{FF2B5EF4-FFF2-40B4-BE49-F238E27FC236}">
                <a16:creationId xmlns:a16="http://schemas.microsoft.com/office/drawing/2014/main" id="{7C11DF98-021E-964E-85A9-4E0FC7A16D30}"/>
              </a:ext>
            </a:extLst>
          </p:cNvPr>
          <p:cNvSpPr>
            <a:spLocks noGrp="1"/>
          </p:cNvSpPr>
          <p:nvPr>
            <p:ph type="body" sz="quarter" idx="25" hasCustomPrompt="1"/>
          </p:nvPr>
        </p:nvSpPr>
        <p:spPr>
          <a:xfrm>
            <a:off x="4321920" y="3783162"/>
            <a:ext cx="3511989" cy="2517775"/>
          </a:xfrm>
          <a:prstGeom prst="rect">
            <a:avLst/>
          </a:prstGeom>
          <a:solidFill>
            <a:schemeClr val="bg1">
              <a:alpha val="75000"/>
            </a:schemeClr>
          </a:solidFill>
          <a:effectLst>
            <a:outerShdw blurRad="254000" dist="50800" dir="5400000" sx="105000" sy="105000" algn="ctr" rotWithShape="0">
              <a:srgbClr val="000000">
                <a:alpha val="80000"/>
              </a:srgbClr>
            </a:outerShdw>
          </a:effectLst>
        </p:spPr>
        <p:txBody>
          <a:bodyPr tIns="756000"/>
          <a:lstStyle>
            <a:lvl1pPr marL="0" indent="0" algn="ctr">
              <a:buFontTx/>
              <a:buNone/>
              <a:defRPr sz="1400" b="0" i="0">
                <a:latin typeface="Aktiv Grotesk Trial Thin" panose="020B0403020202020204" pitchFamily="34" charset="77"/>
              </a:defRPr>
            </a:lvl1pPr>
          </a:lstStyle>
          <a:p>
            <a:pPr lvl="0"/>
            <a:r>
              <a:rPr lang="en-GB" dirty="0"/>
              <a:t>Click here to add text</a:t>
            </a:r>
            <a:endParaRPr lang="en-CH" dirty="0"/>
          </a:p>
        </p:txBody>
      </p:sp>
      <p:sp>
        <p:nvSpPr>
          <p:cNvPr id="18" name="Text Placeholder 8">
            <a:extLst>
              <a:ext uri="{FF2B5EF4-FFF2-40B4-BE49-F238E27FC236}">
                <a16:creationId xmlns:a16="http://schemas.microsoft.com/office/drawing/2014/main" id="{8D2631D2-477F-4641-A823-C9735F2341E3}"/>
              </a:ext>
            </a:extLst>
          </p:cNvPr>
          <p:cNvSpPr>
            <a:spLocks noGrp="1"/>
          </p:cNvSpPr>
          <p:nvPr>
            <p:ph type="body" sz="quarter" idx="26" hasCustomPrompt="1"/>
          </p:nvPr>
        </p:nvSpPr>
        <p:spPr>
          <a:xfrm>
            <a:off x="5682626" y="3382107"/>
            <a:ext cx="790575" cy="792162"/>
          </a:xfrm>
          <a:prstGeom prst="ellipse">
            <a:avLst/>
          </a:prstGeom>
          <a:solidFill>
            <a:schemeClr val="accent1"/>
          </a:solidFill>
          <a:ln w="19050">
            <a:solidFill>
              <a:schemeClr val="bg1">
                <a:alpha val="75000"/>
              </a:schemeClr>
            </a:solidFill>
          </a:ln>
          <a:effectLst>
            <a:outerShdw blurRad="254000" dist="50800" dir="5400000" sx="105000" sy="105000" algn="ctr" rotWithShape="0">
              <a:srgbClr val="000000">
                <a:alpha val="70000"/>
              </a:srgbClr>
            </a:outerShdw>
          </a:effectLst>
        </p:spPr>
        <p:txBody>
          <a:bodyPr anchor="ctr"/>
          <a:lstStyle>
            <a:lvl1pPr marL="0" indent="0" algn="ctr">
              <a:buFontTx/>
              <a:buNone/>
              <a:defRPr sz="700" baseline="0">
                <a:solidFill>
                  <a:schemeClr val="bg1"/>
                </a:solidFill>
              </a:defRPr>
            </a:lvl1pPr>
          </a:lstStyle>
          <a:p>
            <a:pPr lvl="0"/>
            <a:r>
              <a:rPr lang="en-GB" dirty="0"/>
              <a:t>Insert icon from library here </a:t>
            </a:r>
            <a:endParaRPr lang="en-CH" dirty="0"/>
          </a:p>
        </p:txBody>
      </p:sp>
      <p:sp>
        <p:nvSpPr>
          <p:cNvPr id="19" name="Freeform 18">
            <a:extLst>
              <a:ext uri="{FF2B5EF4-FFF2-40B4-BE49-F238E27FC236}">
                <a16:creationId xmlns:a16="http://schemas.microsoft.com/office/drawing/2014/main" id="{01AFA0FA-4BE9-9E4B-A301-4E0B3FF56969}"/>
              </a:ext>
            </a:extLst>
          </p:cNvPr>
          <p:cNvSpPr/>
          <p:nvPr userDrawn="1"/>
        </p:nvSpPr>
        <p:spPr>
          <a:xfrm flipH="1">
            <a:off x="-96688" y="-216834"/>
            <a:ext cx="4108671" cy="3468301"/>
          </a:xfrm>
          <a:custGeom>
            <a:avLst/>
            <a:gdLst>
              <a:gd name="connsiteX0" fmla="*/ 1371600 w 1371600"/>
              <a:gd name="connsiteY0" fmla="*/ 0 h 7289800"/>
              <a:gd name="connsiteX1" fmla="*/ 38100 w 1371600"/>
              <a:gd name="connsiteY1" fmla="*/ 1612900 h 7289800"/>
              <a:gd name="connsiteX2" fmla="*/ 495300 w 1371600"/>
              <a:gd name="connsiteY2" fmla="*/ 3835400 h 7289800"/>
              <a:gd name="connsiteX3" fmla="*/ 736600 w 1371600"/>
              <a:gd name="connsiteY3" fmla="*/ 4876800 h 7289800"/>
              <a:gd name="connsiteX4" fmla="*/ 0 w 1371600"/>
              <a:gd name="connsiteY4" fmla="*/ 7289800 h 7289800"/>
              <a:gd name="connsiteX0" fmla="*/ 1421538 w 1421538"/>
              <a:gd name="connsiteY0" fmla="*/ 0 h 7289800"/>
              <a:gd name="connsiteX1" fmla="*/ 88038 w 1421538"/>
              <a:gd name="connsiteY1" fmla="*/ 1612900 h 7289800"/>
              <a:gd name="connsiteX2" fmla="*/ 198874 w 1421538"/>
              <a:gd name="connsiteY2" fmla="*/ 3100766 h 7289800"/>
              <a:gd name="connsiteX3" fmla="*/ 786538 w 1421538"/>
              <a:gd name="connsiteY3" fmla="*/ 4876800 h 7289800"/>
              <a:gd name="connsiteX4" fmla="*/ 49938 w 1421538"/>
              <a:gd name="connsiteY4" fmla="*/ 7289800 h 7289800"/>
              <a:gd name="connsiteX0" fmla="*/ 1371600 w 1371600"/>
              <a:gd name="connsiteY0" fmla="*/ 0 h 7289800"/>
              <a:gd name="connsiteX1" fmla="*/ 38100 w 1371600"/>
              <a:gd name="connsiteY1" fmla="*/ 1612900 h 7289800"/>
              <a:gd name="connsiteX2" fmla="*/ 736600 w 1371600"/>
              <a:gd name="connsiteY2" fmla="*/ 4876800 h 7289800"/>
              <a:gd name="connsiteX3" fmla="*/ 0 w 1371600"/>
              <a:gd name="connsiteY3" fmla="*/ 7289800 h 7289800"/>
              <a:gd name="connsiteX0" fmla="*/ 1371600 w 1371600"/>
              <a:gd name="connsiteY0" fmla="*/ 0 h 7289800"/>
              <a:gd name="connsiteX1" fmla="*/ 38100 w 1371600"/>
              <a:gd name="connsiteY1" fmla="*/ 1612900 h 7289800"/>
              <a:gd name="connsiteX2" fmla="*/ 715818 w 1371600"/>
              <a:gd name="connsiteY2" fmla="*/ 4280778 h 7289800"/>
              <a:gd name="connsiteX3" fmla="*/ 0 w 1371600"/>
              <a:gd name="connsiteY3" fmla="*/ 7289800 h 7289800"/>
              <a:gd name="connsiteX0" fmla="*/ 1450779 w 1450779"/>
              <a:gd name="connsiteY0" fmla="*/ 0 h 7289800"/>
              <a:gd name="connsiteX1" fmla="*/ 117279 w 1450779"/>
              <a:gd name="connsiteY1" fmla="*/ 1612900 h 7289800"/>
              <a:gd name="connsiteX2" fmla="*/ 794997 w 1450779"/>
              <a:gd name="connsiteY2" fmla="*/ 4280778 h 7289800"/>
              <a:gd name="connsiteX3" fmla="*/ 79179 w 1450779"/>
              <a:gd name="connsiteY3" fmla="*/ 7289800 h 7289800"/>
              <a:gd name="connsiteX0" fmla="*/ 1371600 w 1371600"/>
              <a:gd name="connsiteY0" fmla="*/ 0 h 7289800"/>
              <a:gd name="connsiteX1" fmla="*/ 232064 w 1371600"/>
              <a:gd name="connsiteY1" fmla="*/ 1536665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3885740 h 7289800"/>
              <a:gd name="connsiteX3" fmla="*/ 0 w 1371600"/>
              <a:gd name="connsiteY3" fmla="*/ 7289800 h 7289800"/>
              <a:gd name="connsiteX0" fmla="*/ 1385004 w 1385004"/>
              <a:gd name="connsiteY0" fmla="*/ 0 h 7289800"/>
              <a:gd name="connsiteX1" fmla="*/ 9940 w 1385004"/>
              <a:gd name="connsiteY1" fmla="*/ 1709928 h 7289800"/>
              <a:gd name="connsiteX2" fmla="*/ 729222 w 1385004"/>
              <a:gd name="connsiteY2" fmla="*/ 3885740 h 7289800"/>
              <a:gd name="connsiteX3" fmla="*/ 13404 w 1385004"/>
              <a:gd name="connsiteY3" fmla="*/ 7289800 h 7289800"/>
              <a:gd name="connsiteX0" fmla="*/ 1460548 w 1460548"/>
              <a:gd name="connsiteY0" fmla="*/ 0 h 7289800"/>
              <a:gd name="connsiteX1" fmla="*/ 9284 w 1460548"/>
              <a:gd name="connsiteY1" fmla="*/ 1848538 h 7289800"/>
              <a:gd name="connsiteX2" fmla="*/ 804766 w 1460548"/>
              <a:gd name="connsiteY2" fmla="*/ 3885740 h 7289800"/>
              <a:gd name="connsiteX3" fmla="*/ 88948 w 1460548"/>
              <a:gd name="connsiteY3" fmla="*/ 7289800 h 7289800"/>
              <a:gd name="connsiteX0" fmla="*/ 1461301 w 1461301"/>
              <a:gd name="connsiteY0" fmla="*/ 0 h 7289800"/>
              <a:gd name="connsiteX1" fmla="*/ 10037 w 1461301"/>
              <a:gd name="connsiteY1" fmla="*/ 1848538 h 7289800"/>
              <a:gd name="connsiteX2" fmla="*/ 784737 w 1461301"/>
              <a:gd name="connsiteY2" fmla="*/ 4045142 h 7289800"/>
              <a:gd name="connsiteX3" fmla="*/ 89701 w 1461301"/>
              <a:gd name="connsiteY3" fmla="*/ 7289800 h 7289800"/>
              <a:gd name="connsiteX0" fmla="*/ 1462774 w 1462774"/>
              <a:gd name="connsiteY0" fmla="*/ 0 h 7289800"/>
              <a:gd name="connsiteX1" fmla="*/ 11510 w 1462774"/>
              <a:gd name="connsiteY1" fmla="*/ 1848538 h 7289800"/>
              <a:gd name="connsiteX2" fmla="*/ 786210 w 1462774"/>
              <a:gd name="connsiteY2" fmla="*/ 4045142 h 7289800"/>
              <a:gd name="connsiteX3" fmla="*/ 91174 w 1462774"/>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598054 w 1371600"/>
              <a:gd name="connsiteY2" fmla="*/ 375406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688109 w 1371600"/>
              <a:gd name="connsiteY2" fmla="*/ 4370876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757382 w 1371600"/>
              <a:gd name="connsiteY2" fmla="*/ 4363946 h 7289800"/>
              <a:gd name="connsiteX3" fmla="*/ 0 w 1371600"/>
              <a:gd name="connsiteY3" fmla="*/ 7289800 h 7289800"/>
              <a:gd name="connsiteX0" fmla="*/ 1371600 w 1371600"/>
              <a:gd name="connsiteY0" fmla="*/ 0 h 7289800"/>
              <a:gd name="connsiteX1" fmla="*/ 218209 w 1371600"/>
              <a:gd name="connsiteY1" fmla="*/ 1841608 h 7289800"/>
              <a:gd name="connsiteX2" fmla="*/ 757382 w 1371600"/>
              <a:gd name="connsiteY2" fmla="*/ 4363946 h 7289800"/>
              <a:gd name="connsiteX3" fmla="*/ 0 w 1371600"/>
              <a:gd name="connsiteY3" fmla="*/ 7289800 h 7289800"/>
              <a:gd name="connsiteX0" fmla="*/ 1371600 w 1371600"/>
              <a:gd name="connsiteY0" fmla="*/ 0 h 7289800"/>
              <a:gd name="connsiteX1" fmla="*/ 72736 w 1371600"/>
              <a:gd name="connsiteY1" fmla="*/ 2278231 h 7289800"/>
              <a:gd name="connsiteX2" fmla="*/ 757382 w 1371600"/>
              <a:gd name="connsiteY2" fmla="*/ 4363946 h 7289800"/>
              <a:gd name="connsiteX3" fmla="*/ 0 w 1371600"/>
              <a:gd name="connsiteY3" fmla="*/ 7289800 h 7289800"/>
              <a:gd name="connsiteX0" fmla="*/ 1371600 w 1371600"/>
              <a:gd name="connsiteY0" fmla="*/ 0 h 7289800"/>
              <a:gd name="connsiteX1" fmla="*/ 93518 w 1371600"/>
              <a:gd name="connsiteY1" fmla="*/ 2201996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470031 w 1371600"/>
              <a:gd name="connsiteY1" fmla="*/ 2167343 h 7289800"/>
              <a:gd name="connsiteX2" fmla="*/ 757382 w 1371600"/>
              <a:gd name="connsiteY2" fmla="*/ 4363946 h 7289800"/>
              <a:gd name="connsiteX3" fmla="*/ 0 w 1371600"/>
              <a:gd name="connsiteY3" fmla="*/ 7289800 h 7289800"/>
              <a:gd name="connsiteX0" fmla="*/ 1258500 w 1258500"/>
              <a:gd name="connsiteY0" fmla="*/ 0 h 7539298"/>
              <a:gd name="connsiteX1" fmla="*/ 470031 w 1258500"/>
              <a:gd name="connsiteY1" fmla="*/ 2416841 h 7539298"/>
              <a:gd name="connsiteX2" fmla="*/ 757382 w 1258500"/>
              <a:gd name="connsiteY2" fmla="*/ 4613444 h 7539298"/>
              <a:gd name="connsiteX3" fmla="*/ 0 w 1258500"/>
              <a:gd name="connsiteY3" fmla="*/ 7539298 h 7539298"/>
              <a:gd name="connsiteX0" fmla="*/ 1701207 w 1701207"/>
              <a:gd name="connsiteY0" fmla="*/ 0 h 7539298"/>
              <a:gd name="connsiteX1" fmla="*/ 912738 w 1701207"/>
              <a:gd name="connsiteY1" fmla="*/ 2416841 h 7539298"/>
              <a:gd name="connsiteX2" fmla="*/ 6257 w 1701207"/>
              <a:gd name="connsiteY2" fmla="*/ 5223329 h 7539298"/>
              <a:gd name="connsiteX3" fmla="*/ 442707 w 1701207"/>
              <a:gd name="connsiteY3" fmla="*/ 7539298 h 7539298"/>
              <a:gd name="connsiteX0" fmla="*/ 2046752 w 2046752"/>
              <a:gd name="connsiteY0" fmla="*/ 0 h 7539298"/>
              <a:gd name="connsiteX1" fmla="*/ 1258283 w 2046752"/>
              <a:gd name="connsiteY1" fmla="*/ 2416841 h 7539298"/>
              <a:gd name="connsiteX2" fmla="*/ 351802 w 2046752"/>
              <a:gd name="connsiteY2" fmla="*/ 5223329 h 7539298"/>
              <a:gd name="connsiteX3" fmla="*/ 788252 w 2046752"/>
              <a:gd name="connsiteY3" fmla="*/ 7539298 h 7539298"/>
              <a:gd name="connsiteX0" fmla="*/ 3011548 w 3011548"/>
              <a:gd name="connsiteY0" fmla="*/ 0 h 7629395"/>
              <a:gd name="connsiteX1" fmla="*/ 2223079 w 3011548"/>
              <a:gd name="connsiteY1" fmla="*/ 2416841 h 7629395"/>
              <a:gd name="connsiteX2" fmla="*/ 1316598 w 3011548"/>
              <a:gd name="connsiteY2" fmla="*/ 5223329 h 7629395"/>
              <a:gd name="connsiteX3" fmla="*/ 0 w 3011548"/>
              <a:gd name="connsiteY3" fmla="*/ 7629395 h 7629395"/>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140456 w 2958779"/>
              <a:gd name="connsiteY0" fmla="*/ 0 h 7501358"/>
              <a:gd name="connsiteX1" fmla="*/ 2824217 w 2958779"/>
              <a:gd name="connsiteY1" fmla="*/ 2385830 h 7501358"/>
              <a:gd name="connsiteX2" fmla="*/ 1691536 w 2958779"/>
              <a:gd name="connsiteY2" fmla="*/ 5095291 h 7501358"/>
              <a:gd name="connsiteX3" fmla="*/ 324672 w 2958779"/>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480820"/>
              <a:gd name="connsiteY0" fmla="*/ 0 h 7501358"/>
              <a:gd name="connsiteX1" fmla="*/ 2163630 w 2480820"/>
              <a:gd name="connsiteY1" fmla="*/ 3781328 h 7501358"/>
              <a:gd name="connsiteX2" fmla="*/ 1551080 w 2480820"/>
              <a:gd name="connsiteY2" fmla="*/ 5095291 h 7501358"/>
              <a:gd name="connsiteX3" fmla="*/ 184216 w 2480820"/>
              <a:gd name="connsiteY3" fmla="*/ 7501358 h 7501358"/>
              <a:gd name="connsiteX0" fmla="*/ 0 w 4387680"/>
              <a:gd name="connsiteY0" fmla="*/ 0 h 7609897"/>
              <a:gd name="connsiteX1" fmla="*/ 2163630 w 4387680"/>
              <a:gd name="connsiteY1" fmla="*/ 3781328 h 7609897"/>
              <a:gd name="connsiteX2" fmla="*/ 1551080 w 4387680"/>
              <a:gd name="connsiteY2" fmla="*/ 5095291 h 7609897"/>
              <a:gd name="connsiteX3" fmla="*/ 4387442 w 4387680"/>
              <a:gd name="connsiteY3" fmla="*/ 7609897 h 7609897"/>
              <a:gd name="connsiteX0" fmla="*/ 0 w 4387680"/>
              <a:gd name="connsiteY0" fmla="*/ 0 h 7609897"/>
              <a:gd name="connsiteX1" fmla="*/ 1551080 w 4387680"/>
              <a:gd name="connsiteY1" fmla="*/ 5095291 h 7609897"/>
              <a:gd name="connsiteX2" fmla="*/ 4387442 w 4387680"/>
              <a:gd name="connsiteY2" fmla="*/ 7609897 h 7609897"/>
              <a:gd name="connsiteX0" fmla="*/ 0 w 4387902"/>
              <a:gd name="connsiteY0" fmla="*/ 0 h 7609897"/>
              <a:gd name="connsiteX1" fmla="*/ 1551080 w 4387902"/>
              <a:gd name="connsiteY1" fmla="*/ 5095291 h 7609897"/>
              <a:gd name="connsiteX2" fmla="*/ 4387442 w 4387902"/>
              <a:gd name="connsiteY2" fmla="*/ 7609897 h 7609897"/>
              <a:gd name="connsiteX0" fmla="*/ 0 w 4388912"/>
              <a:gd name="connsiteY0" fmla="*/ 0 h 7609897"/>
              <a:gd name="connsiteX1" fmla="*/ 1551080 w 4388912"/>
              <a:gd name="connsiteY1" fmla="*/ 5095291 h 7609897"/>
              <a:gd name="connsiteX2" fmla="*/ 4387442 w 4388912"/>
              <a:gd name="connsiteY2" fmla="*/ 7609897 h 7609897"/>
              <a:gd name="connsiteX0" fmla="*/ 0 w 4085665"/>
              <a:gd name="connsiteY0" fmla="*/ 0 h 7540122"/>
              <a:gd name="connsiteX1" fmla="*/ 1248842 w 4085665"/>
              <a:gd name="connsiteY1" fmla="*/ 5025516 h 7540122"/>
              <a:gd name="connsiteX2" fmla="*/ 4085204 w 4085665"/>
              <a:gd name="connsiteY2" fmla="*/ 7540122 h 7540122"/>
              <a:gd name="connsiteX0" fmla="*/ 1477 w 4087142"/>
              <a:gd name="connsiteY0" fmla="*/ 0 h 7540122"/>
              <a:gd name="connsiteX1" fmla="*/ 1250319 w 4087142"/>
              <a:gd name="connsiteY1" fmla="*/ 5025516 h 7540122"/>
              <a:gd name="connsiteX2" fmla="*/ 4086681 w 4087142"/>
              <a:gd name="connsiteY2" fmla="*/ 7540122 h 7540122"/>
              <a:gd name="connsiteX0" fmla="*/ 1477 w 4086681"/>
              <a:gd name="connsiteY0" fmla="*/ 0 h 7540122"/>
              <a:gd name="connsiteX1" fmla="*/ 1250319 w 4086681"/>
              <a:gd name="connsiteY1" fmla="*/ 5025516 h 7540122"/>
              <a:gd name="connsiteX2" fmla="*/ 4086681 w 4086681"/>
              <a:gd name="connsiteY2" fmla="*/ 7540122 h 7540122"/>
              <a:gd name="connsiteX0" fmla="*/ 1723 w 4642202"/>
              <a:gd name="connsiteY0" fmla="*/ 0 h 7377313"/>
              <a:gd name="connsiteX1" fmla="*/ 1250565 w 4642202"/>
              <a:gd name="connsiteY1" fmla="*/ 5025516 h 7377313"/>
              <a:gd name="connsiteX2" fmla="*/ 4642203 w 4642202"/>
              <a:gd name="connsiteY2" fmla="*/ 7377313 h 7377313"/>
              <a:gd name="connsiteX0" fmla="*/ 3540 w 4644020"/>
              <a:gd name="connsiteY0" fmla="*/ 0 h 7377313"/>
              <a:gd name="connsiteX1" fmla="*/ 964201 w 4644020"/>
              <a:gd name="connsiteY1" fmla="*/ 3986644 h 7377313"/>
              <a:gd name="connsiteX2" fmla="*/ 4644020 w 4644020"/>
              <a:gd name="connsiteY2" fmla="*/ 7377313 h 7377313"/>
              <a:gd name="connsiteX0" fmla="*/ 638 w 4641118"/>
              <a:gd name="connsiteY0" fmla="*/ 0 h 7377313"/>
              <a:gd name="connsiteX1" fmla="*/ 961299 w 4641118"/>
              <a:gd name="connsiteY1" fmla="*/ 3986644 h 7377313"/>
              <a:gd name="connsiteX2" fmla="*/ 4641118 w 4641118"/>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3909485"/>
              <a:gd name="connsiteY0" fmla="*/ 0 h 6935406"/>
              <a:gd name="connsiteX1" fmla="*/ 229666 w 3909485"/>
              <a:gd name="connsiteY1" fmla="*/ 3544737 h 6935406"/>
              <a:gd name="connsiteX2" fmla="*/ 3909485 w 3909485"/>
              <a:gd name="connsiteY2" fmla="*/ 6935406 h 6935406"/>
              <a:gd name="connsiteX0" fmla="*/ 0 w 3909485"/>
              <a:gd name="connsiteY0" fmla="*/ 0 h 6935406"/>
              <a:gd name="connsiteX1" fmla="*/ 2591345 w 3909485"/>
              <a:gd name="connsiteY1" fmla="*/ 3397435 h 6935406"/>
              <a:gd name="connsiteX2" fmla="*/ 3909485 w 3909485"/>
              <a:gd name="connsiteY2" fmla="*/ 6935406 h 6935406"/>
              <a:gd name="connsiteX0" fmla="*/ 0 w 3417469"/>
              <a:gd name="connsiteY0" fmla="*/ 0 h 5640694"/>
              <a:gd name="connsiteX1" fmla="*/ 2099329 w 3417469"/>
              <a:gd name="connsiteY1" fmla="*/ 2102723 h 5640694"/>
              <a:gd name="connsiteX2" fmla="*/ 3417469 w 3417469"/>
              <a:gd name="connsiteY2" fmla="*/ 5640694 h 5640694"/>
              <a:gd name="connsiteX0" fmla="*/ 0 w 3473700"/>
              <a:gd name="connsiteY0" fmla="*/ 0 h 3324398"/>
              <a:gd name="connsiteX1" fmla="*/ 2099329 w 3473700"/>
              <a:gd name="connsiteY1" fmla="*/ 2102723 h 3324398"/>
              <a:gd name="connsiteX2" fmla="*/ 3473700 w 3473700"/>
              <a:gd name="connsiteY2" fmla="*/ 2958237 h 3324398"/>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528085 w 3628333"/>
              <a:gd name="connsiteY1" fmla="*/ 1373963 h 2950484"/>
              <a:gd name="connsiteX2" fmla="*/ 3628333 w 3628333"/>
              <a:gd name="connsiteY2" fmla="*/ 2950484 h 2950484"/>
              <a:gd name="connsiteX0" fmla="*/ 0 w 3628333"/>
              <a:gd name="connsiteY0" fmla="*/ 0 h 3105539"/>
              <a:gd name="connsiteX1" fmla="*/ 2528085 w 3628333"/>
              <a:gd name="connsiteY1" fmla="*/ 1373963 h 3105539"/>
              <a:gd name="connsiteX2" fmla="*/ 3628333 w 3628333"/>
              <a:gd name="connsiteY2" fmla="*/ 3105539 h 3105539"/>
              <a:gd name="connsiteX0" fmla="*/ 0 w 3628333"/>
              <a:gd name="connsiteY0" fmla="*/ 0 h 3105539"/>
              <a:gd name="connsiteX1" fmla="*/ 2528085 w 3628333"/>
              <a:gd name="connsiteY1" fmla="*/ 1373963 h 3105539"/>
              <a:gd name="connsiteX2" fmla="*/ 3628333 w 3628333"/>
              <a:gd name="connsiteY2" fmla="*/ 3105539 h 3105539"/>
              <a:gd name="connsiteX0" fmla="*/ 0 w 3635362"/>
              <a:gd name="connsiteY0" fmla="*/ 0 h 3268348"/>
              <a:gd name="connsiteX1" fmla="*/ 2528085 w 3635362"/>
              <a:gd name="connsiteY1" fmla="*/ 1373963 h 3268348"/>
              <a:gd name="connsiteX2" fmla="*/ 3635362 w 3635362"/>
              <a:gd name="connsiteY2" fmla="*/ 3268348 h 3268348"/>
              <a:gd name="connsiteX0" fmla="*/ 0 w 3635362"/>
              <a:gd name="connsiteY0" fmla="*/ 0 h 3392392"/>
              <a:gd name="connsiteX1" fmla="*/ 2528085 w 3635362"/>
              <a:gd name="connsiteY1" fmla="*/ 1373963 h 3392392"/>
              <a:gd name="connsiteX2" fmla="*/ 3635362 w 3635362"/>
              <a:gd name="connsiteY2" fmla="*/ 3392392 h 3392392"/>
              <a:gd name="connsiteX0" fmla="*/ 0 w 3635362"/>
              <a:gd name="connsiteY0" fmla="*/ 0 h 3392392"/>
              <a:gd name="connsiteX1" fmla="*/ 2528085 w 3635362"/>
              <a:gd name="connsiteY1" fmla="*/ 1373963 h 3392392"/>
              <a:gd name="connsiteX2" fmla="*/ 3635362 w 3635362"/>
              <a:gd name="connsiteY2" fmla="*/ 3392392 h 3392392"/>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478462 w 3726736"/>
              <a:gd name="connsiteY1" fmla="*/ 1460638 h 3469919"/>
              <a:gd name="connsiteX2" fmla="*/ 3726736 w 3726736"/>
              <a:gd name="connsiteY2" fmla="*/ 3469919 h 3469919"/>
              <a:gd name="connsiteX0" fmla="*/ 0 w 3726736"/>
              <a:gd name="connsiteY0" fmla="*/ 0 h 3469919"/>
              <a:gd name="connsiteX1" fmla="*/ 2478462 w 3726736"/>
              <a:gd name="connsiteY1" fmla="*/ 1460638 h 3469919"/>
              <a:gd name="connsiteX2" fmla="*/ 3726736 w 3726736"/>
              <a:gd name="connsiteY2" fmla="*/ 3469919 h 3469919"/>
            </a:gdLst>
            <a:ahLst/>
            <a:cxnLst>
              <a:cxn ang="0">
                <a:pos x="connsiteX0" y="connsiteY0"/>
              </a:cxn>
              <a:cxn ang="0">
                <a:pos x="connsiteX1" y="connsiteY1"/>
              </a:cxn>
              <a:cxn ang="0">
                <a:pos x="connsiteX2" y="connsiteY2"/>
              </a:cxn>
            </a:cxnLst>
            <a:rect l="l" t="t" r="r" b="b"/>
            <a:pathLst>
              <a:path w="3726736" h="3469919">
                <a:moveTo>
                  <a:pt x="0" y="0"/>
                </a:moveTo>
                <a:cubicBezTo>
                  <a:pt x="1328261" y="1573204"/>
                  <a:pt x="1708048" y="946356"/>
                  <a:pt x="2478462" y="1460638"/>
                </a:cubicBezTo>
                <a:cubicBezTo>
                  <a:pt x="3248876" y="1974920"/>
                  <a:pt x="3278704" y="2383636"/>
                  <a:pt x="3726736" y="3469919"/>
                </a:cubicBezTo>
              </a:path>
            </a:pathLst>
          </a:custGeom>
          <a:noFill/>
          <a:ln w="127000">
            <a:solidFill>
              <a:srgbClr val="D1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Tree>
    <p:extLst>
      <p:ext uri="{BB962C8B-B14F-4D97-AF65-F5344CB8AC3E}">
        <p14:creationId xmlns:p14="http://schemas.microsoft.com/office/powerpoint/2010/main" val="21563408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 Icons with Transparent Description">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F4E9F6A-73C2-B64A-8078-BCE04958E59B}"/>
              </a:ext>
            </a:extLst>
          </p:cNvPr>
          <p:cNvSpPr>
            <a:spLocks noGrp="1"/>
          </p:cNvSpPr>
          <p:nvPr>
            <p:ph type="body" sz="quarter" idx="12" hasCustomPrompt="1"/>
          </p:nvPr>
        </p:nvSpPr>
        <p:spPr>
          <a:xfrm>
            <a:off x="7896225" y="1085516"/>
            <a:ext cx="4295775" cy="863600"/>
          </a:xfrm>
          <a:prstGeom prst="rect">
            <a:avLst/>
          </a:prstGeom>
          <a:gradFill>
            <a:gsLst>
              <a:gs pos="56000">
                <a:srgbClr val="D10004"/>
              </a:gs>
              <a:gs pos="100000">
                <a:srgbClr val="D10004"/>
              </a:gs>
              <a:gs pos="0">
                <a:schemeClr val="bg1">
                  <a:alpha val="0"/>
                </a:schemeClr>
              </a:gs>
            </a:gsLst>
            <a:lin ang="0" scaled="0"/>
          </a:gradFill>
        </p:spPr>
        <p:txBody>
          <a:bodyPr lIns="540000" tIns="46800" rIns="540000" anchor="ctr"/>
          <a:lstStyle>
            <a:lvl1pPr marL="0" indent="0" algn="r">
              <a:buFontTx/>
              <a:buNone/>
              <a:defRPr b="1" i="0" cap="all" baseline="0">
                <a:solidFill>
                  <a:schemeClr val="bg1"/>
                </a:solidFill>
                <a:latin typeface="Aktiv Grotesk Trial" panose="020B0504020202020204" pitchFamily="34" charset="0"/>
              </a:defRPr>
            </a:lvl1pPr>
            <a:lvl2pPr marL="457200" indent="0">
              <a:buFontTx/>
              <a:buNone/>
              <a:defRPr sz="2800" b="1" i="0" cap="all" baseline="0">
                <a:solidFill>
                  <a:schemeClr val="bg1"/>
                </a:solidFill>
                <a:latin typeface="Aktiv Grotesk Trial" panose="020B0504020202020204" pitchFamily="34" charset="0"/>
              </a:defRPr>
            </a:lvl2pPr>
          </a:lstStyle>
          <a:p>
            <a:pPr lvl="0"/>
            <a:r>
              <a:rPr lang="en-CH" dirty="0"/>
              <a:t>HERE TITLE</a:t>
            </a:r>
          </a:p>
        </p:txBody>
      </p:sp>
      <p:sp>
        <p:nvSpPr>
          <p:cNvPr id="2" name="Rectangle 1">
            <a:extLst>
              <a:ext uri="{FF2B5EF4-FFF2-40B4-BE49-F238E27FC236}">
                <a16:creationId xmlns:a16="http://schemas.microsoft.com/office/drawing/2014/main" id="{D1E45698-7183-C342-B1E2-396F5915CB83}"/>
              </a:ext>
            </a:extLst>
          </p:cNvPr>
          <p:cNvSpPr/>
          <p:nvPr userDrawn="1"/>
        </p:nvSpPr>
        <p:spPr>
          <a:xfrm flipH="1">
            <a:off x="-168696" y="-171400"/>
            <a:ext cx="3591810" cy="2739917"/>
          </a:xfrm>
          <a:custGeom>
            <a:avLst/>
            <a:gdLst>
              <a:gd name="connsiteX0" fmla="*/ 0 w 2855640"/>
              <a:gd name="connsiteY0" fmla="*/ 0 h 2708920"/>
              <a:gd name="connsiteX1" fmla="*/ 2855640 w 2855640"/>
              <a:gd name="connsiteY1" fmla="*/ 0 h 2708920"/>
              <a:gd name="connsiteX2" fmla="*/ 2855640 w 2855640"/>
              <a:gd name="connsiteY2" fmla="*/ 2708920 h 2708920"/>
              <a:gd name="connsiteX3" fmla="*/ 0 w 2855640"/>
              <a:gd name="connsiteY3" fmla="*/ 270892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728061 w 3591810"/>
              <a:gd name="connsiteY3" fmla="*/ 864623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728061 w 3591810"/>
              <a:gd name="connsiteY3" fmla="*/ 864623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890793 w 3591810"/>
              <a:gd name="connsiteY3" fmla="*/ 887870 h 2739917"/>
              <a:gd name="connsiteX4" fmla="*/ 0 w 3591810"/>
              <a:gd name="connsiteY4" fmla="*/ 0 h 2739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1810" h="2739917">
                <a:moveTo>
                  <a:pt x="0" y="0"/>
                </a:moveTo>
                <a:lnTo>
                  <a:pt x="3591810" y="30997"/>
                </a:lnTo>
                <a:lnTo>
                  <a:pt x="3591810" y="2739917"/>
                </a:lnTo>
                <a:cubicBezTo>
                  <a:pt x="3308940" y="2052827"/>
                  <a:pt x="2977624" y="1065553"/>
                  <a:pt x="1890793" y="887870"/>
                </a:cubicBezTo>
                <a:cubicBezTo>
                  <a:pt x="803962" y="710187"/>
                  <a:pt x="529525" y="417360"/>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pic>
        <p:nvPicPr>
          <p:cNvPr id="13" name="Picture 12">
            <a:extLst>
              <a:ext uri="{FF2B5EF4-FFF2-40B4-BE49-F238E27FC236}">
                <a16:creationId xmlns:a16="http://schemas.microsoft.com/office/drawing/2014/main" id="{44876318-393E-7E48-9E65-F04D6FB28DC0}"/>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9336" y="116632"/>
            <a:ext cx="335360" cy="335360"/>
          </a:xfrm>
          <a:prstGeom prst="rect">
            <a:avLst/>
          </a:prstGeom>
        </p:spPr>
      </p:pic>
      <p:sp>
        <p:nvSpPr>
          <p:cNvPr id="15" name="Text Placeholder 4">
            <a:extLst>
              <a:ext uri="{FF2B5EF4-FFF2-40B4-BE49-F238E27FC236}">
                <a16:creationId xmlns:a16="http://schemas.microsoft.com/office/drawing/2014/main" id="{B53D1543-2330-D647-A9A2-F2EBA49BB96B}"/>
              </a:ext>
            </a:extLst>
          </p:cNvPr>
          <p:cNvSpPr>
            <a:spLocks noGrp="1"/>
          </p:cNvSpPr>
          <p:nvPr>
            <p:ph type="body" sz="quarter" idx="23" hasCustomPrompt="1"/>
          </p:nvPr>
        </p:nvSpPr>
        <p:spPr>
          <a:xfrm>
            <a:off x="547942" y="4797152"/>
            <a:ext cx="3511989" cy="1503785"/>
          </a:xfrm>
          <a:prstGeom prst="rect">
            <a:avLst/>
          </a:prstGeom>
          <a:noFill/>
        </p:spPr>
        <p:txBody>
          <a:bodyPr lIns="90000" tIns="46800" rIns="90000" bIns="46800"/>
          <a:lstStyle>
            <a:lvl1pPr marL="0" indent="0" algn="ctr">
              <a:buFontTx/>
              <a:buNone/>
              <a:defRPr sz="1400" b="0" i="0">
                <a:solidFill>
                  <a:schemeClr val="bg1"/>
                </a:solidFill>
                <a:latin typeface="Aktiv Grotesk Trial Thin" panose="020B0403020202020204" pitchFamily="34" charset="77"/>
              </a:defRPr>
            </a:lvl1pPr>
          </a:lstStyle>
          <a:p>
            <a:pPr lvl="0"/>
            <a:r>
              <a:rPr lang="en-GB" dirty="0"/>
              <a:t>Click here to add text</a:t>
            </a:r>
            <a:endParaRPr lang="en-CH" dirty="0"/>
          </a:p>
        </p:txBody>
      </p:sp>
      <p:sp>
        <p:nvSpPr>
          <p:cNvPr id="16" name="Text Placeholder 8">
            <a:extLst>
              <a:ext uri="{FF2B5EF4-FFF2-40B4-BE49-F238E27FC236}">
                <a16:creationId xmlns:a16="http://schemas.microsoft.com/office/drawing/2014/main" id="{226EF7B6-FD1B-D34A-9F28-143BBDC049DD}"/>
              </a:ext>
            </a:extLst>
          </p:cNvPr>
          <p:cNvSpPr>
            <a:spLocks noGrp="1"/>
          </p:cNvSpPr>
          <p:nvPr>
            <p:ph type="body" sz="quarter" idx="24" hasCustomPrompt="1"/>
          </p:nvPr>
        </p:nvSpPr>
        <p:spPr>
          <a:xfrm>
            <a:off x="1470400" y="2942979"/>
            <a:ext cx="1667072" cy="1670418"/>
          </a:xfrm>
          <a:prstGeom prst="ellipse">
            <a:avLst/>
          </a:prstGeom>
          <a:solidFill>
            <a:schemeClr val="accent1"/>
          </a:solidFill>
          <a:ln w="69850" cmpd="tri">
            <a:solidFill>
              <a:schemeClr val="bg1">
                <a:alpha val="75000"/>
              </a:schemeClr>
            </a:solidFill>
            <a:extLst>
              <a:ext uri="{C807C97D-BFC1-408E-A445-0C87EB9F89A2}">
                <ask:lineSketchStyleProps xmlns:ask="http://schemas.microsoft.com/office/drawing/2018/sketchyshapes" sd="1219033472">
                  <a:custGeom>
                    <a:avLst/>
                    <a:gdLst>
                      <a:gd name="connsiteX0" fmla="*/ 0 w 1667072"/>
                      <a:gd name="connsiteY0" fmla="*/ 835209 h 1670418"/>
                      <a:gd name="connsiteX1" fmla="*/ 833536 w 1667072"/>
                      <a:gd name="connsiteY1" fmla="*/ 0 h 1670418"/>
                      <a:gd name="connsiteX2" fmla="*/ 1667072 w 1667072"/>
                      <a:gd name="connsiteY2" fmla="*/ 835209 h 1670418"/>
                      <a:gd name="connsiteX3" fmla="*/ 833536 w 1667072"/>
                      <a:gd name="connsiteY3" fmla="*/ 1670418 h 1670418"/>
                      <a:gd name="connsiteX4" fmla="*/ 0 w 1667072"/>
                      <a:gd name="connsiteY4" fmla="*/ 835209 h 1670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7072" h="1670418" fill="none" extrusionOk="0">
                        <a:moveTo>
                          <a:pt x="0" y="835209"/>
                        </a:moveTo>
                        <a:cubicBezTo>
                          <a:pt x="79988" y="383425"/>
                          <a:pt x="376362" y="-6535"/>
                          <a:pt x="833536" y="0"/>
                        </a:cubicBezTo>
                        <a:cubicBezTo>
                          <a:pt x="1280777" y="-2007"/>
                          <a:pt x="1613761" y="424128"/>
                          <a:pt x="1667072" y="835209"/>
                        </a:cubicBezTo>
                        <a:cubicBezTo>
                          <a:pt x="1659974" y="1228791"/>
                          <a:pt x="1262338" y="1714260"/>
                          <a:pt x="833536" y="1670418"/>
                        </a:cubicBezTo>
                        <a:cubicBezTo>
                          <a:pt x="450219" y="1713544"/>
                          <a:pt x="23923" y="1302234"/>
                          <a:pt x="0" y="835209"/>
                        </a:cubicBezTo>
                        <a:close/>
                      </a:path>
                      <a:path w="1667072" h="1670418" stroke="0" extrusionOk="0">
                        <a:moveTo>
                          <a:pt x="0" y="835209"/>
                        </a:moveTo>
                        <a:cubicBezTo>
                          <a:pt x="-71847" y="329619"/>
                          <a:pt x="322839" y="18896"/>
                          <a:pt x="833536" y="0"/>
                        </a:cubicBezTo>
                        <a:cubicBezTo>
                          <a:pt x="1350136" y="11842"/>
                          <a:pt x="1642950" y="374703"/>
                          <a:pt x="1667072" y="835209"/>
                        </a:cubicBezTo>
                        <a:cubicBezTo>
                          <a:pt x="1627152" y="1335466"/>
                          <a:pt x="1277703" y="1759862"/>
                          <a:pt x="833536" y="1670418"/>
                        </a:cubicBezTo>
                        <a:cubicBezTo>
                          <a:pt x="342863" y="1653827"/>
                          <a:pt x="24313" y="1308099"/>
                          <a:pt x="0" y="835209"/>
                        </a:cubicBezTo>
                        <a:close/>
                      </a:path>
                    </a:pathLst>
                  </a:custGeom>
                  <ask:type>
                    <ask:lineSketchNone/>
                  </ask:type>
                </ask:lineSketchStyleProps>
              </a:ext>
            </a:extLst>
          </a:ln>
          <a:effectLst>
            <a:outerShdw blurRad="254000" dist="50800" dir="5400000" sx="105000" sy="105000" algn="ctr" rotWithShape="0">
              <a:srgbClr val="000000">
                <a:alpha val="70000"/>
              </a:srgbClr>
            </a:outerShdw>
          </a:effectLst>
        </p:spPr>
        <p:txBody>
          <a:bodyPr anchor="ctr"/>
          <a:lstStyle>
            <a:lvl1pPr marL="0" indent="0" algn="ctr">
              <a:buFontTx/>
              <a:buNone/>
              <a:defRPr sz="1400" baseline="0">
                <a:solidFill>
                  <a:schemeClr val="bg1"/>
                </a:solidFill>
              </a:defRPr>
            </a:lvl1pPr>
          </a:lstStyle>
          <a:p>
            <a:pPr lvl="0"/>
            <a:r>
              <a:rPr lang="en-GB" dirty="0"/>
              <a:t>Insert icon from library or text here </a:t>
            </a:r>
            <a:endParaRPr lang="en-CH" dirty="0"/>
          </a:p>
        </p:txBody>
      </p:sp>
      <p:sp>
        <p:nvSpPr>
          <p:cNvPr id="12" name="Text Placeholder 4">
            <a:extLst>
              <a:ext uri="{FF2B5EF4-FFF2-40B4-BE49-F238E27FC236}">
                <a16:creationId xmlns:a16="http://schemas.microsoft.com/office/drawing/2014/main" id="{A292B591-5291-F54C-9B3B-F6395A4D978A}"/>
              </a:ext>
            </a:extLst>
          </p:cNvPr>
          <p:cNvSpPr>
            <a:spLocks noGrp="1"/>
          </p:cNvSpPr>
          <p:nvPr>
            <p:ph type="body" sz="quarter" idx="25" hasCustomPrompt="1"/>
          </p:nvPr>
        </p:nvSpPr>
        <p:spPr>
          <a:xfrm>
            <a:off x="8112524" y="4797152"/>
            <a:ext cx="3511989" cy="1503785"/>
          </a:xfrm>
          <a:prstGeom prst="rect">
            <a:avLst/>
          </a:prstGeom>
          <a:noFill/>
        </p:spPr>
        <p:txBody>
          <a:bodyPr lIns="90000" tIns="46800" rIns="90000" bIns="46800"/>
          <a:lstStyle>
            <a:lvl1pPr marL="0" indent="0" algn="ctr">
              <a:buFontTx/>
              <a:buNone/>
              <a:defRPr sz="1400" b="0" i="0">
                <a:solidFill>
                  <a:schemeClr val="bg1"/>
                </a:solidFill>
                <a:latin typeface="Aktiv Grotesk Trial Thin" panose="020B0403020202020204" pitchFamily="34" charset="77"/>
              </a:defRPr>
            </a:lvl1pPr>
          </a:lstStyle>
          <a:p>
            <a:pPr lvl="0"/>
            <a:r>
              <a:rPr lang="en-GB" dirty="0"/>
              <a:t>Click here to add text</a:t>
            </a:r>
            <a:endParaRPr lang="en-CH" dirty="0"/>
          </a:p>
        </p:txBody>
      </p:sp>
      <p:sp>
        <p:nvSpPr>
          <p:cNvPr id="20" name="Text Placeholder 8">
            <a:extLst>
              <a:ext uri="{FF2B5EF4-FFF2-40B4-BE49-F238E27FC236}">
                <a16:creationId xmlns:a16="http://schemas.microsoft.com/office/drawing/2014/main" id="{12DEE220-3A1F-BF4C-950A-A0B9E09352EC}"/>
              </a:ext>
            </a:extLst>
          </p:cNvPr>
          <p:cNvSpPr>
            <a:spLocks noGrp="1"/>
          </p:cNvSpPr>
          <p:nvPr>
            <p:ph type="body" sz="quarter" idx="28" hasCustomPrompt="1"/>
          </p:nvPr>
        </p:nvSpPr>
        <p:spPr>
          <a:xfrm>
            <a:off x="9034982" y="2942979"/>
            <a:ext cx="1667072" cy="1670418"/>
          </a:xfrm>
          <a:prstGeom prst="ellipse">
            <a:avLst/>
          </a:prstGeom>
          <a:solidFill>
            <a:schemeClr val="accent1"/>
          </a:solidFill>
          <a:ln w="69850" cmpd="tri">
            <a:solidFill>
              <a:schemeClr val="bg1">
                <a:alpha val="75000"/>
              </a:schemeClr>
            </a:solidFill>
            <a:extLst>
              <a:ext uri="{C807C97D-BFC1-408E-A445-0C87EB9F89A2}">
                <ask:lineSketchStyleProps xmlns:ask="http://schemas.microsoft.com/office/drawing/2018/sketchyshapes" sd="1219033472">
                  <a:custGeom>
                    <a:avLst/>
                    <a:gdLst>
                      <a:gd name="connsiteX0" fmla="*/ 0 w 1667072"/>
                      <a:gd name="connsiteY0" fmla="*/ 835209 h 1670418"/>
                      <a:gd name="connsiteX1" fmla="*/ 833536 w 1667072"/>
                      <a:gd name="connsiteY1" fmla="*/ 0 h 1670418"/>
                      <a:gd name="connsiteX2" fmla="*/ 1667072 w 1667072"/>
                      <a:gd name="connsiteY2" fmla="*/ 835209 h 1670418"/>
                      <a:gd name="connsiteX3" fmla="*/ 833536 w 1667072"/>
                      <a:gd name="connsiteY3" fmla="*/ 1670418 h 1670418"/>
                      <a:gd name="connsiteX4" fmla="*/ 0 w 1667072"/>
                      <a:gd name="connsiteY4" fmla="*/ 835209 h 1670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7072" h="1670418" fill="none" extrusionOk="0">
                        <a:moveTo>
                          <a:pt x="0" y="835209"/>
                        </a:moveTo>
                        <a:cubicBezTo>
                          <a:pt x="79988" y="383425"/>
                          <a:pt x="376362" y="-6535"/>
                          <a:pt x="833536" y="0"/>
                        </a:cubicBezTo>
                        <a:cubicBezTo>
                          <a:pt x="1280777" y="-2007"/>
                          <a:pt x="1613761" y="424128"/>
                          <a:pt x="1667072" y="835209"/>
                        </a:cubicBezTo>
                        <a:cubicBezTo>
                          <a:pt x="1659974" y="1228791"/>
                          <a:pt x="1262338" y="1714260"/>
                          <a:pt x="833536" y="1670418"/>
                        </a:cubicBezTo>
                        <a:cubicBezTo>
                          <a:pt x="450219" y="1713544"/>
                          <a:pt x="23923" y="1302234"/>
                          <a:pt x="0" y="835209"/>
                        </a:cubicBezTo>
                        <a:close/>
                      </a:path>
                      <a:path w="1667072" h="1670418" stroke="0" extrusionOk="0">
                        <a:moveTo>
                          <a:pt x="0" y="835209"/>
                        </a:moveTo>
                        <a:cubicBezTo>
                          <a:pt x="-71847" y="329619"/>
                          <a:pt x="322839" y="18896"/>
                          <a:pt x="833536" y="0"/>
                        </a:cubicBezTo>
                        <a:cubicBezTo>
                          <a:pt x="1350136" y="11842"/>
                          <a:pt x="1642950" y="374703"/>
                          <a:pt x="1667072" y="835209"/>
                        </a:cubicBezTo>
                        <a:cubicBezTo>
                          <a:pt x="1627152" y="1335466"/>
                          <a:pt x="1277703" y="1759862"/>
                          <a:pt x="833536" y="1670418"/>
                        </a:cubicBezTo>
                        <a:cubicBezTo>
                          <a:pt x="342863" y="1653827"/>
                          <a:pt x="24313" y="1308099"/>
                          <a:pt x="0" y="835209"/>
                        </a:cubicBezTo>
                        <a:close/>
                      </a:path>
                    </a:pathLst>
                  </a:custGeom>
                  <ask:type>
                    <ask:lineSketchNone/>
                  </ask:type>
                </ask:lineSketchStyleProps>
              </a:ext>
            </a:extLst>
          </a:ln>
          <a:effectLst>
            <a:outerShdw blurRad="254000" dist="50800" dir="5400000" sx="105000" sy="105000" algn="ctr" rotWithShape="0">
              <a:srgbClr val="000000">
                <a:alpha val="70000"/>
              </a:srgbClr>
            </a:outerShdw>
          </a:effectLst>
        </p:spPr>
        <p:txBody>
          <a:bodyPr anchor="ctr"/>
          <a:lstStyle>
            <a:lvl1pPr marL="0" indent="0" algn="ctr">
              <a:buFontTx/>
              <a:buNone/>
              <a:defRPr sz="1400" baseline="0">
                <a:solidFill>
                  <a:schemeClr val="bg1"/>
                </a:solidFill>
              </a:defRPr>
            </a:lvl1pPr>
          </a:lstStyle>
          <a:p>
            <a:pPr lvl="0"/>
            <a:r>
              <a:rPr lang="en-GB" dirty="0"/>
              <a:t>Insert icon from library or text here </a:t>
            </a:r>
            <a:endParaRPr lang="en-CH" dirty="0"/>
          </a:p>
        </p:txBody>
      </p:sp>
      <p:sp>
        <p:nvSpPr>
          <p:cNvPr id="21" name="Text Placeholder 4">
            <a:extLst>
              <a:ext uri="{FF2B5EF4-FFF2-40B4-BE49-F238E27FC236}">
                <a16:creationId xmlns:a16="http://schemas.microsoft.com/office/drawing/2014/main" id="{80AD1CBC-773C-7E43-A16C-E6A0E4B6EB48}"/>
              </a:ext>
            </a:extLst>
          </p:cNvPr>
          <p:cNvSpPr>
            <a:spLocks noGrp="1"/>
          </p:cNvSpPr>
          <p:nvPr>
            <p:ph type="body" sz="quarter" idx="29" hasCustomPrompt="1"/>
          </p:nvPr>
        </p:nvSpPr>
        <p:spPr>
          <a:xfrm>
            <a:off x="4346858" y="4797152"/>
            <a:ext cx="3511989" cy="1503785"/>
          </a:xfrm>
          <a:prstGeom prst="rect">
            <a:avLst/>
          </a:prstGeom>
          <a:noFill/>
        </p:spPr>
        <p:txBody>
          <a:bodyPr lIns="90000" tIns="46800" rIns="90000" bIns="46800"/>
          <a:lstStyle>
            <a:lvl1pPr marL="0" indent="0" algn="ctr">
              <a:buFontTx/>
              <a:buNone/>
              <a:defRPr sz="1400" b="0" i="0">
                <a:solidFill>
                  <a:schemeClr val="bg1"/>
                </a:solidFill>
                <a:latin typeface="Aktiv Grotesk Trial Thin" panose="020B0403020202020204" pitchFamily="34" charset="77"/>
              </a:defRPr>
            </a:lvl1pPr>
          </a:lstStyle>
          <a:p>
            <a:pPr lvl="0"/>
            <a:r>
              <a:rPr lang="en-GB" dirty="0"/>
              <a:t>Click here to add text</a:t>
            </a:r>
            <a:endParaRPr lang="en-CH" dirty="0"/>
          </a:p>
        </p:txBody>
      </p:sp>
      <p:sp>
        <p:nvSpPr>
          <p:cNvPr id="22" name="Text Placeholder 8">
            <a:extLst>
              <a:ext uri="{FF2B5EF4-FFF2-40B4-BE49-F238E27FC236}">
                <a16:creationId xmlns:a16="http://schemas.microsoft.com/office/drawing/2014/main" id="{A8FF5D50-5882-AC42-9019-F88B3CD48D1B}"/>
              </a:ext>
            </a:extLst>
          </p:cNvPr>
          <p:cNvSpPr>
            <a:spLocks noGrp="1"/>
          </p:cNvSpPr>
          <p:nvPr>
            <p:ph type="body" sz="quarter" idx="30" hasCustomPrompt="1"/>
          </p:nvPr>
        </p:nvSpPr>
        <p:spPr>
          <a:xfrm>
            <a:off x="5269316" y="2942979"/>
            <a:ext cx="1667072" cy="1670418"/>
          </a:xfrm>
          <a:prstGeom prst="ellipse">
            <a:avLst/>
          </a:prstGeom>
          <a:solidFill>
            <a:schemeClr val="accent1"/>
          </a:solidFill>
          <a:ln w="69850" cmpd="tri">
            <a:solidFill>
              <a:schemeClr val="bg1">
                <a:alpha val="75000"/>
              </a:schemeClr>
            </a:solidFill>
            <a:extLst>
              <a:ext uri="{C807C97D-BFC1-408E-A445-0C87EB9F89A2}">
                <ask:lineSketchStyleProps xmlns:ask="http://schemas.microsoft.com/office/drawing/2018/sketchyshapes" sd="1219033472">
                  <a:custGeom>
                    <a:avLst/>
                    <a:gdLst>
                      <a:gd name="connsiteX0" fmla="*/ 0 w 1667072"/>
                      <a:gd name="connsiteY0" fmla="*/ 835209 h 1670418"/>
                      <a:gd name="connsiteX1" fmla="*/ 833536 w 1667072"/>
                      <a:gd name="connsiteY1" fmla="*/ 0 h 1670418"/>
                      <a:gd name="connsiteX2" fmla="*/ 1667072 w 1667072"/>
                      <a:gd name="connsiteY2" fmla="*/ 835209 h 1670418"/>
                      <a:gd name="connsiteX3" fmla="*/ 833536 w 1667072"/>
                      <a:gd name="connsiteY3" fmla="*/ 1670418 h 1670418"/>
                      <a:gd name="connsiteX4" fmla="*/ 0 w 1667072"/>
                      <a:gd name="connsiteY4" fmla="*/ 835209 h 1670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7072" h="1670418" fill="none" extrusionOk="0">
                        <a:moveTo>
                          <a:pt x="0" y="835209"/>
                        </a:moveTo>
                        <a:cubicBezTo>
                          <a:pt x="79988" y="383425"/>
                          <a:pt x="376362" y="-6535"/>
                          <a:pt x="833536" y="0"/>
                        </a:cubicBezTo>
                        <a:cubicBezTo>
                          <a:pt x="1280777" y="-2007"/>
                          <a:pt x="1613761" y="424128"/>
                          <a:pt x="1667072" y="835209"/>
                        </a:cubicBezTo>
                        <a:cubicBezTo>
                          <a:pt x="1659974" y="1228791"/>
                          <a:pt x="1262338" y="1714260"/>
                          <a:pt x="833536" y="1670418"/>
                        </a:cubicBezTo>
                        <a:cubicBezTo>
                          <a:pt x="450219" y="1713544"/>
                          <a:pt x="23923" y="1302234"/>
                          <a:pt x="0" y="835209"/>
                        </a:cubicBezTo>
                        <a:close/>
                      </a:path>
                      <a:path w="1667072" h="1670418" stroke="0" extrusionOk="0">
                        <a:moveTo>
                          <a:pt x="0" y="835209"/>
                        </a:moveTo>
                        <a:cubicBezTo>
                          <a:pt x="-71847" y="329619"/>
                          <a:pt x="322839" y="18896"/>
                          <a:pt x="833536" y="0"/>
                        </a:cubicBezTo>
                        <a:cubicBezTo>
                          <a:pt x="1350136" y="11842"/>
                          <a:pt x="1642950" y="374703"/>
                          <a:pt x="1667072" y="835209"/>
                        </a:cubicBezTo>
                        <a:cubicBezTo>
                          <a:pt x="1627152" y="1335466"/>
                          <a:pt x="1277703" y="1759862"/>
                          <a:pt x="833536" y="1670418"/>
                        </a:cubicBezTo>
                        <a:cubicBezTo>
                          <a:pt x="342863" y="1653827"/>
                          <a:pt x="24313" y="1308099"/>
                          <a:pt x="0" y="835209"/>
                        </a:cubicBezTo>
                        <a:close/>
                      </a:path>
                    </a:pathLst>
                  </a:custGeom>
                  <ask:type>
                    <ask:lineSketchNone/>
                  </ask:type>
                </ask:lineSketchStyleProps>
              </a:ext>
            </a:extLst>
          </a:ln>
          <a:effectLst>
            <a:outerShdw blurRad="254000" dist="50800" dir="5400000" sx="105000" sy="105000" algn="ctr" rotWithShape="0">
              <a:srgbClr val="000000">
                <a:alpha val="70000"/>
              </a:srgbClr>
            </a:outerShdw>
          </a:effectLst>
        </p:spPr>
        <p:txBody>
          <a:bodyPr anchor="ctr"/>
          <a:lstStyle>
            <a:lvl1pPr marL="0" indent="0" algn="ctr">
              <a:buFontTx/>
              <a:buNone/>
              <a:defRPr sz="1400" baseline="0">
                <a:solidFill>
                  <a:schemeClr val="bg1"/>
                </a:solidFill>
              </a:defRPr>
            </a:lvl1pPr>
          </a:lstStyle>
          <a:p>
            <a:pPr lvl="0"/>
            <a:r>
              <a:rPr lang="en-GB" dirty="0"/>
              <a:t>Insert icon from library or text here </a:t>
            </a:r>
            <a:endParaRPr lang="en-CH" dirty="0"/>
          </a:p>
        </p:txBody>
      </p:sp>
      <p:sp>
        <p:nvSpPr>
          <p:cNvPr id="23" name="Freeform 22">
            <a:extLst>
              <a:ext uri="{FF2B5EF4-FFF2-40B4-BE49-F238E27FC236}">
                <a16:creationId xmlns:a16="http://schemas.microsoft.com/office/drawing/2014/main" id="{791C3091-0A94-B047-8010-1F1601A6F584}"/>
              </a:ext>
            </a:extLst>
          </p:cNvPr>
          <p:cNvSpPr/>
          <p:nvPr userDrawn="1"/>
        </p:nvSpPr>
        <p:spPr>
          <a:xfrm flipH="1">
            <a:off x="-96688" y="-216834"/>
            <a:ext cx="4108671" cy="3468301"/>
          </a:xfrm>
          <a:custGeom>
            <a:avLst/>
            <a:gdLst>
              <a:gd name="connsiteX0" fmla="*/ 1371600 w 1371600"/>
              <a:gd name="connsiteY0" fmla="*/ 0 h 7289800"/>
              <a:gd name="connsiteX1" fmla="*/ 38100 w 1371600"/>
              <a:gd name="connsiteY1" fmla="*/ 1612900 h 7289800"/>
              <a:gd name="connsiteX2" fmla="*/ 495300 w 1371600"/>
              <a:gd name="connsiteY2" fmla="*/ 3835400 h 7289800"/>
              <a:gd name="connsiteX3" fmla="*/ 736600 w 1371600"/>
              <a:gd name="connsiteY3" fmla="*/ 4876800 h 7289800"/>
              <a:gd name="connsiteX4" fmla="*/ 0 w 1371600"/>
              <a:gd name="connsiteY4" fmla="*/ 7289800 h 7289800"/>
              <a:gd name="connsiteX0" fmla="*/ 1421538 w 1421538"/>
              <a:gd name="connsiteY0" fmla="*/ 0 h 7289800"/>
              <a:gd name="connsiteX1" fmla="*/ 88038 w 1421538"/>
              <a:gd name="connsiteY1" fmla="*/ 1612900 h 7289800"/>
              <a:gd name="connsiteX2" fmla="*/ 198874 w 1421538"/>
              <a:gd name="connsiteY2" fmla="*/ 3100766 h 7289800"/>
              <a:gd name="connsiteX3" fmla="*/ 786538 w 1421538"/>
              <a:gd name="connsiteY3" fmla="*/ 4876800 h 7289800"/>
              <a:gd name="connsiteX4" fmla="*/ 49938 w 1421538"/>
              <a:gd name="connsiteY4" fmla="*/ 7289800 h 7289800"/>
              <a:gd name="connsiteX0" fmla="*/ 1371600 w 1371600"/>
              <a:gd name="connsiteY0" fmla="*/ 0 h 7289800"/>
              <a:gd name="connsiteX1" fmla="*/ 38100 w 1371600"/>
              <a:gd name="connsiteY1" fmla="*/ 1612900 h 7289800"/>
              <a:gd name="connsiteX2" fmla="*/ 736600 w 1371600"/>
              <a:gd name="connsiteY2" fmla="*/ 4876800 h 7289800"/>
              <a:gd name="connsiteX3" fmla="*/ 0 w 1371600"/>
              <a:gd name="connsiteY3" fmla="*/ 7289800 h 7289800"/>
              <a:gd name="connsiteX0" fmla="*/ 1371600 w 1371600"/>
              <a:gd name="connsiteY0" fmla="*/ 0 h 7289800"/>
              <a:gd name="connsiteX1" fmla="*/ 38100 w 1371600"/>
              <a:gd name="connsiteY1" fmla="*/ 1612900 h 7289800"/>
              <a:gd name="connsiteX2" fmla="*/ 715818 w 1371600"/>
              <a:gd name="connsiteY2" fmla="*/ 4280778 h 7289800"/>
              <a:gd name="connsiteX3" fmla="*/ 0 w 1371600"/>
              <a:gd name="connsiteY3" fmla="*/ 7289800 h 7289800"/>
              <a:gd name="connsiteX0" fmla="*/ 1450779 w 1450779"/>
              <a:gd name="connsiteY0" fmla="*/ 0 h 7289800"/>
              <a:gd name="connsiteX1" fmla="*/ 117279 w 1450779"/>
              <a:gd name="connsiteY1" fmla="*/ 1612900 h 7289800"/>
              <a:gd name="connsiteX2" fmla="*/ 794997 w 1450779"/>
              <a:gd name="connsiteY2" fmla="*/ 4280778 h 7289800"/>
              <a:gd name="connsiteX3" fmla="*/ 79179 w 1450779"/>
              <a:gd name="connsiteY3" fmla="*/ 7289800 h 7289800"/>
              <a:gd name="connsiteX0" fmla="*/ 1371600 w 1371600"/>
              <a:gd name="connsiteY0" fmla="*/ 0 h 7289800"/>
              <a:gd name="connsiteX1" fmla="*/ 232064 w 1371600"/>
              <a:gd name="connsiteY1" fmla="*/ 1536665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3885740 h 7289800"/>
              <a:gd name="connsiteX3" fmla="*/ 0 w 1371600"/>
              <a:gd name="connsiteY3" fmla="*/ 7289800 h 7289800"/>
              <a:gd name="connsiteX0" fmla="*/ 1385004 w 1385004"/>
              <a:gd name="connsiteY0" fmla="*/ 0 h 7289800"/>
              <a:gd name="connsiteX1" fmla="*/ 9940 w 1385004"/>
              <a:gd name="connsiteY1" fmla="*/ 1709928 h 7289800"/>
              <a:gd name="connsiteX2" fmla="*/ 729222 w 1385004"/>
              <a:gd name="connsiteY2" fmla="*/ 3885740 h 7289800"/>
              <a:gd name="connsiteX3" fmla="*/ 13404 w 1385004"/>
              <a:gd name="connsiteY3" fmla="*/ 7289800 h 7289800"/>
              <a:gd name="connsiteX0" fmla="*/ 1460548 w 1460548"/>
              <a:gd name="connsiteY0" fmla="*/ 0 h 7289800"/>
              <a:gd name="connsiteX1" fmla="*/ 9284 w 1460548"/>
              <a:gd name="connsiteY1" fmla="*/ 1848538 h 7289800"/>
              <a:gd name="connsiteX2" fmla="*/ 804766 w 1460548"/>
              <a:gd name="connsiteY2" fmla="*/ 3885740 h 7289800"/>
              <a:gd name="connsiteX3" fmla="*/ 88948 w 1460548"/>
              <a:gd name="connsiteY3" fmla="*/ 7289800 h 7289800"/>
              <a:gd name="connsiteX0" fmla="*/ 1461301 w 1461301"/>
              <a:gd name="connsiteY0" fmla="*/ 0 h 7289800"/>
              <a:gd name="connsiteX1" fmla="*/ 10037 w 1461301"/>
              <a:gd name="connsiteY1" fmla="*/ 1848538 h 7289800"/>
              <a:gd name="connsiteX2" fmla="*/ 784737 w 1461301"/>
              <a:gd name="connsiteY2" fmla="*/ 4045142 h 7289800"/>
              <a:gd name="connsiteX3" fmla="*/ 89701 w 1461301"/>
              <a:gd name="connsiteY3" fmla="*/ 7289800 h 7289800"/>
              <a:gd name="connsiteX0" fmla="*/ 1462774 w 1462774"/>
              <a:gd name="connsiteY0" fmla="*/ 0 h 7289800"/>
              <a:gd name="connsiteX1" fmla="*/ 11510 w 1462774"/>
              <a:gd name="connsiteY1" fmla="*/ 1848538 h 7289800"/>
              <a:gd name="connsiteX2" fmla="*/ 786210 w 1462774"/>
              <a:gd name="connsiteY2" fmla="*/ 4045142 h 7289800"/>
              <a:gd name="connsiteX3" fmla="*/ 91174 w 1462774"/>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598054 w 1371600"/>
              <a:gd name="connsiteY2" fmla="*/ 375406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688109 w 1371600"/>
              <a:gd name="connsiteY2" fmla="*/ 4370876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757382 w 1371600"/>
              <a:gd name="connsiteY2" fmla="*/ 4363946 h 7289800"/>
              <a:gd name="connsiteX3" fmla="*/ 0 w 1371600"/>
              <a:gd name="connsiteY3" fmla="*/ 7289800 h 7289800"/>
              <a:gd name="connsiteX0" fmla="*/ 1371600 w 1371600"/>
              <a:gd name="connsiteY0" fmla="*/ 0 h 7289800"/>
              <a:gd name="connsiteX1" fmla="*/ 218209 w 1371600"/>
              <a:gd name="connsiteY1" fmla="*/ 1841608 h 7289800"/>
              <a:gd name="connsiteX2" fmla="*/ 757382 w 1371600"/>
              <a:gd name="connsiteY2" fmla="*/ 4363946 h 7289800"/>
              <a:gd name="connsiteX3" fmla="*/ 0 w 1371600"/>
              <a:gd name="connsiteY3" fmla="*/ 7289800 h 7289800"/>
              <a:gd name="connsiteX0" fmla="*/ 1371600 w 1371600"/>
              <a:gd name="connsiteY0" fmla="*/ 0 h 7289800"/>
              <a:gd name="connsiteX1" fmla="*/ 72736 w 1371600"/>
              <a:gd name="connsiteY1" fmla="*/ 2278231 h 7289800"/>
              <a:gd name="connsiteX2" fmla="*/ 757382 w 1371600"/>
              <a:gd name="connsiteY2" fmla="*/ 4363946 h 7289800"/>
              <a:gd name="connsiteX3" fmla="*/ 0 w 1371600"/>
              <a:gd name="connsiteY3" fmla="*/ 7289800 h 7289800"/>
              <a:gd name="connsiteX0" fmla="*/ 1371600 w 1371600"/>
              <a:gd name="connsiteY0" fmla="*/ 0 h 7289800"/>
              <a:gd name="connsiteX1" fmla="*/ 93518 w 1371600"/>
              <a:gd name="connsiteY1" fmla="*/ 2201996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470031 w 1371600"/>
              <a:gd name="connsiteY1" fmla="*/ 2167343 h 7289800"/>
              <a:gd name="connsiteX2" fmla="*/ 757382 w 1371600"/>
              <a:gd name="connsiteY2" fmla="*/ 4363946 h 7289800"/>
              <a:gd name="connsiteX3" fmla="*/ 0 w 1371600"/>
              <a:gd name="connsiteY3" fmla="*/ 7289800 h 7289800"/>
              <a:gd name="connsiteX0" fmla="*/ 1258500 w 1258500"/>
              <a:gd name="connsiteY0" fmla="*/ 0 h 7539298"/>
              <a:gd name="connsiteX1" fmla="*/ 470031 w 1258500"/>
              <a:gd name="connsiteY1" fmla="*/ 2416841 h 7539298"/>
              <a:gd name="connsiteX2" fmla="*/ 757382 w 1258500"/>
              <a:gd name="connsiteY2" fmla="*/ 4613444 h 7539298"/>
              <a:gd name="connsiteX3" fmla="*/ 0 w 1258500"/>
              <a:gd name="connsiteY3" fmla="*/ 7539298 h 7539298"/>
              <a:gd name="connsiteX0" fmla="*/ 1701207 w 1701207"/>
              <a:gd name="connsiteY0" fmla="*/ 0 h 7539298"/>
              <a:gd name="connsiteX1" fmla="*/ 912738 w 1701207"/>
              <a:gd name="connsiteY1" fmla="*/ 2416841 h 7539298"/>
              <a:gd name="connsiteX2" fmla="*/ 6257 w 1701207"/>
              <a:gd name="connsiteY2" fmla="*/ 5223329 h 7539298"/>
              <a:gd name="connsiteX3" fmla="*/ 442707 w 1701207"/>
              <a:gd name="connsiteY3" fmla="*/ 7539298 h 7539298"/>
              <a:gd name="connsiteX0" fmla="*/ 2046752 w 2046752"/>
              <a:gd name="connsiteY0" fmla="*/ 0 h 7539298"/>
              <a:gd name="connsiteX1" fmla="*/ 1258283 w 2046752"/>
              <a:gd name="connsiteY1" fmla="*/ 2416841 h 7539298"/>
              <a:gd name="connsiteX2" fmla="*/ 351802 w 2046752"/>
              <a:gd name="connsiteY2" fmla="*/ 5223329 h 7539298"/>
              <a:gd name="connsiteX3" fmla="*/ 788252 w 2046752"/>
              <a:gd name="connsiteY3" fmla="*/ 7539298 h 7539298"/>
              <a:gd name="connsiteX0" fmla="*/ 3011548 w 3011548"/>
              <a:gd name="connsiteY0" fmla="*/ 0 h 7629395"/>
              <a:gd name="connsiteX1" fmla="*/ 2223079 w 3011548"/>
              <a:gd name="connsiteY1" fmla="*/ 2416841 h 7629395"/>
              <a:gd name="connsiteX2" fmla="*/ 1316598 w 3011548"/>
              <a:gd name="connsiteY2" fmla="*/ 5223329 h 7629395"/>
              <a:gd name="connsiteX3" fmla="*/ 0 w 3011548"/>
              <a:gd name="connsiteY3" fmla="*/ 7629395 h 7629395"/>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140456 w 2958779"/>
              <a:gd name="connsiteY0" fmla="*/ 0 h 7501358"/>
              <a:gd name="connsiteX1" fmla="*/ 2824217 w 2958779"/>
              <a:gd name="connsiteY1" fmla="*/ 2385830 h 7501358"/>
              <a:gd name="connsiteX2" fmla="*/ 1691536 w 2958779"/>
              <a:gd name="connsiteY2" fmla="*/ 5095291 h 7501358"/>
              <a:gd name="connsiteX3" fmla="*/ 324672 w 2958779"/>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480820"/>
              <a:gd name="connsiteY0" fmla="*/ 0 h 7501358"/>
              <a:gd name="connsiteX1" fmla="*/ 2163630 w 2480820"/>
              <a:gd name="connsiteY1" fmla="*/ 3781328 h 7501358"/>
              <a:gd name="connsiteX2" fmla="*/ 1551080 w 2480820"/>
              <a:gd name="connsiteY2" fmla="*/ 5095291 h 7501358"/>
              <a:gd name="connsiteX3" fmla="*/ 184216 w 2480820"/>
              <a:gd name="connsiteY3" fmla="*/ 7501358 h 7501358"/>
              <a:gd name="connsiteX0" fmla="*/ 0 w 4387680"/>
              <a:gd name="connsiteY0" fmla="*/ 0 h 7609897"/>
              <a:gd name="connsiteX1" fmla="*/ 2163630 w 4387680"/>
              <a:gd name="connsiteY1" fmla="*/ 3781328 h 7609897"/>
              <a:gd name="connsiteX2" fmla="*/ 1551080 w 4387680"/>
              <a:gd name="connsiteY2" fmla="*/ 5095291 h 7609897"/>
              <a:gd name="connsiteX3" fmla="*/ 4387442 w 4387680"/>
              <a:gd name="connsiteY3" fmla="*/ 7609897 h 7609897"/>
              <a:gd name="connsiteX0" fmla="*/ 0 w 4387680"/>
              <a:gd name="connsiteY0" fmla="*/ 0 h 7609897"/>
              <a:gd name="connsiteX1" fmla="*/ 1551080 w 4387680"/>
              <a:gd name="connsiteY1" fmla="*/ 5095291 h 7609897"/>
              <a:gd name="connsiteX2" fmla="*/ 4387442 w 4387680"/>
              <a:gd name="connsiteY2" fmla="*/ 7609897 h 7609897"/>
              <a:gd name="connsiteX0" fmla="*/ 0 w 4387902"/>
              <a:gd name="connsiteY0" fmla="*/ 0 h 7609897"/>
              <a:gd name="connsiteX1" fmla="*/ 1551080 w 4387902"/>
              <a:gd name="connsiteY1" fmla="*/ 5095291 h 7609897"/>
              <a:gd name="connsiteX2" fmla="*/ 4387442 w 4387902"/>
              <a:gd name="connsiteY2" fmla="*/ 7609897 h 7609897"/>
              <a:gd name="connsiteX0" fmla="*/ 0 w 4388912"/>
              <a:gd name="connsiteY0" fmla="*/ 0 h 7609897"/>
              <a:gd name="connsiteX1" fmla="*/ 1551080 w 4388912"/>
              <a:gd name="connsiteY1" fmla="*/ 5095291 h 7609897"/>
              <a:gd name="connsiteX2" fmla="*/ 4387442 w 4388912"/>
              <a:gd name="connsiteY2" fmla="*/ 7609897 h 7609897"/>
              <a:gd name="connsiteX0" fmla="*/ 0 w 4085665"/>
              <a:gd name="connsiteY0" fmla="*/ 0 h 7540122"/>
              <a:gd name="connsiteX1" fmla="*/ 1248842 w 4085665"/>
              <a:gd name="connsiteY1" fmla="*/ 5025516 h 7540122"/>
              <a:gd name="connsiteX2" fmla="*/ 4085204 w 4085665"/>
              <a:gd name="connsiteY2" fmla="*/ 7540122 h 7540122"/>
              <a:gd name="connsiteX0" fmla="*/ 1477 w 4087142"/>
              <a:gd name="connsiteY0" fmla="*/ 0 h 7540122"/>
              <a:gd name="connsiteX1" fmla="*/ 1250319 w 4087142"/>
              <a:gd name="connsiteY1" fmla="*/ 5025516 h 7540122"/>
              <a:gd name="connsiteX2" fmla="*/ 4086681 w 4087142"/>
              <a:gd name="connsiteY2" fmla="*/ 7540122 h 7540122"/>
              <a:gd name="connsiteX0" fmla="*/ 1477 w 4086681"/>
              <a:gd name="connsiteY0" fmla="*/ 0 h 7540122"/>
              <a:gd name="connsiteX1" fmla="*/ 1250319 w 4086681"/>
              <a:gd name="connsiteY1" fmla="*/ 5025516 h 7540122"/>
              <a:gd name="connsiteX2" fmla="*/ 4086681 w 4086681"/>
              <a:gd name="connsiteY2" fmla="*/ 7540122 h 7540122"/>
              <a:gd name="connsiteX0" fmla="*/ 1723 w 4642202"/>
              <a:gd name="connsiteY0" fmla="*/ 0 h 7377313"/>
              <a:gd name="connsiteX1" fmla="*/ 1250565 w 4642202"/>
              <a:gd name="connsiteY1" fmla="*/ 5025516 h 7377313"/>
              <a:gd name="connsiteX2" fmla="*/ 4642203 w 4642202"/>
              <a:gd name="connsiteY2" fmla="*/ 7377313 h 7377313"/>
              <a:gd name="connsiteX0" fmla="*/ 3540 w 4644020"/>
              <a:gd name="connsiteY0" fmla="*/ 0 h 7377313"/>
              <a:gd name="connsiteX1" fmla="*/ 964201 w 4644020"/>
              <a:gd name="connsiteY1" fmla="*/ 3986644 h 7377313"/>
              <a:gd name="connsiteX2" fmla="*/ 4644020 w 4644020"/>
              <a:gd name="connsiteY2" fmla="*/ 7377313 h 7377313"/>
              <a:gd name="connsiteX0" fmla="*/ 638 w 4641118"/>
              <a:gd name="connsiteY0" fmla="*/ 0 h 7377313"/>
              <a:gd name="connsiteX1" fmla="*/ 961299 w 4641118"/>
              <a:gd name="connsiteY1" fmla="*/ 3986644 h 7377313"/>
              <a:gd name="connsiteX2" fmla="*/ 4641118 w 4641118"/>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3909485"/>
              <a:gd name="connsiteY0" fmla="*/ 0 h 6935406"/>
              <a:gd name="connsiteX1" fmla="*/ 229666 w 3909485"/>
              <a:gd name="connsiteY1" fmla="*/ 3544737 h 6935406"/>
              <a:gd name="connsiteX2" fmla="*/ 3909485 w 3909485"/>
              <a:gd name="connsiteY2" fmla="*/ 6935406 h 6935406"/>
              <a:gd name="connsiteX0" fmla="*/ 0 w 3909485"/>
              <a:gd name="connsiteY0" fmla="*/ 0 h 6935406"/>
              <a:gd name="connsiteX1" fmla="*/ 2591345 w 3909485"/>
              <a:gd name="connsiteY1" fmla="*/ 3397435 h 6935406"/>
              <a:gd name="connsiteX2" fmla="*/ 3909485 w 3909485"/>
              <a:gd name="connsiteY2" fmla="*/ 6935406 h 6935406"/>
              <a:gd name="connsiteX0" fmla="*/ 0 w 3417469"/>
              <a:gd name="connsiteY0" fmla="*/ 0 h 5640694"/>
              <a:gd name="connsiteX1" fmla="*/ 2099329 w 3417469"/>
              <a:gd name="connsiteY1" fmla="*/ 2102723 h 5640694"/>
              <a:gd name="connsiteX2" fmla="*/ 3417469 w 3417469"/>
              <a:gd name="connsiteY2" fmla="*/ 5640694 h 5640694"/>
              <a:gd name="connsiteX0" fmla="*/ 0 w 3473700"/>
              <a:gd name="connsiteY0" fmla="*/ 0 h 3324398"/>
              <a:gd name="connsiteX1" fmla="*/ 2099329 w 3473700"/>
              <a:gd name="connsiteY1" fmla="*/ 2102723 h 3324398"/>
              <a:gd name="connsiteX2" fmla="*/ 3473700 w 3473700"/>
              <a:gd name="connsiteY2" fmla="*/ 2958237 h 3324398"/>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528085 w 3628333"/>
              <a:gd name="connsiteY1" fmla="*/ 1373963 h 2950484"/>
              <a:gd name="connsiteX2" fmla="*/ 3628333 w 3628333"/>
              <a:gd name="connsiteY2" fmla="*/ 2950484 h 2950484"/>
              <a:gd name="connsiteX0" fmla="*/ 0 w 3628333"/>
              <a:gd name="connsiteY0" fmla="*/ 0 h 3105539"/>
              <a:gd name="connsiteX1" fmla="*/ 2528085 w 3628333"/>
              <a:gd name="connsiteY1" fmla="*/ 1373963 h 3105539"/>
              <a:gd name="connsiteX2" fmla="*/ 3628333 w 3628333"/>
              <a:gd name="connsiteY2" fmla="*/ 3105539 h 3105539"/>
              <a:gd name="connsiteX0" fmla="*/ 0 w 3628333"/>
              <a:gd name="connsiteY0" fmla="*/ 0 h 3105539"/>
              <a:gd name="connsiteX1" fmla="*/ 2528085 w 3628333"/>
              <a:gd name="connsiteY1" fmla="*/ 1373963 h 3105539"/>
              <a:gd name="connsiteX2" fmla="*/ 3628333 w 3628333"/>
              <a:gd name="connsiteY2" fmla="*/ 3105539 h 3105539"/>
              <a:gd name="connsiteX0" fmla="*/ 0 w 3635362"/>
              <a:gd name="connsiteY0" fmla="*/ 0 h 3268348"/>
              <a:gd name="connsiteX1" fmla="*/ 2528085 w 3635362"/>
              <a:gd name="connsiteY1" fmla="*/ 1373963 h 3268348"/>
              <a:gd name="connsiteX2" fmla="*/ 3635362 w 3635362"/>
              <a:gd name="connsiteY2" fmla="*/ 3268348 h 3268348"/>
              <a:gd name="connsiteX0" fmla="*/ 0 w 3635362"/>
              <a:gd name="connsiteY0" fmla="*/ 0 h 3392392"/>
              <a:gd name="connsiteX1" fmla="*/ 2528085 w 3635362"/>
              <a:gd name="connsiteY1" fmla="*/ 1373963 h 3392392"/>
              <a:gd name="connsiteX2" fmla="*/ 3635362 w 3635362"/>
              <a:gd name="connsiteY2" fmla="*/ 3392392 h 3392392"/>
              <a:gd name="connsiteX0" fmla="*/ 0 w 3635362"/>
              <a:gd name="connsiteY0" fmla="*/ 0 h 3392392"/>
              <a:gd name="connsiteX1" fmla="*/ 2528085 w 3635362"/>
              <a:gd name="connsiteY1" fmla="*/ 1373963 h 3392392"/>
              <a:gd name="connsiteX2" fmla="*/ 3635362 w 3635362"/>
              <a:gd name="connsiteY2" fmla="*/ 3392392 h 3392392"/>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478462 w 3726736"/>
              <a:gd name="connsiteY1" fmla="*/ 1460638 h 3469919"/>
              <a:gd name="connsiteX2" fmla="*/ 3726736 w 3726736"/>
              <a:gd name="connsiteY2" fmla="*/ 3469919 h 3469919"/>
              <a:gd name="connsiteX0" fmla="*/ 0 w 3726736"/>
              <a:gd name="connsiteY0" fmla="*/ 0 h 3469919"/>
              <a:gd name="connsiteX1" fmla="*/ 2478462 w 3726736"/>
              <a:gd name="connsiteY1" fmla="*/ 1460638 h 3469919"/>
              <a:gd name="connsiteX2" fmla="*/ 3726736 w 3726736"/>
              <a:gd name="connsiteY2" fmla="*/ 3469919 h 3469919"/>
            </a:gdLst>
            <a:ahLst/>
            <a:cxnLst>
              <a:cxn ang="0">
                <a:pos x="connsiteX0" y="connsiteY0"/>
              </a:cxn>
              <a:cxn ang="0">
                <a:pos x="connsiteX1" y="connsiteY1"/>
              </a:cxn>
              <a:cxn ang="0">
                <a:pos x="connsiteX2" y="connsiteY2"/>
              </a:cxn>
            </a:cxnLst>
            <a:rect l="l" t="t" r="r" b="b"/>
            <a:pathLst>
              <a:path w="3726736" h="3469919">
                <a:moveTo>
                  <a:pt x="0" y="0"/>
                </a:moveTo>
                <a:cubicBezTo>
                  <a:pt x="1328261" y="1573204"/>
                  <a:pt x="1708048" y="946356"/>
                  <a:pt x="2478462" y="1460638"/>
                </a:cubicBezTo>
                <a:cubicBezTo>
                  <a:pt x="3248876" y="1974920"/>
                  <a:pt x="3278704" y="2383636"/>
                  <a:pt x="3726736" y="3469919"/>
                </a:cubicBezTo>
              </a:path>
            </a:pathLst>
          </a:custGeom>
          <a:noFill/>
          <a:ln w="127000">
            <a:solidFill>
              <a:srgbClr val="D1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Tree>
    <p:extLst>
      <p:ext uri="{BB962C8B-B14F-4D97-AF65-F5344CB8AC3E}">
        <p14:creationId xmlns:p14="http://schemas.microsoft.com/office/powerpoint/2010/main" val="41087337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 Images with Additional Tex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F4E9F6A-73C2-B64A-8078-BCE04958E59B}"/>
              </a:ext>
            </a:extLst>
          </p:cNvPr>
          <p:cNvSpPr>
            <a:spLocks noGrp="1"/>
          </p:cNvSpPr>
          <p:nvPr>
            <p:ph type="body" sz="quarter" idx="12" hasCustomPrompt="1"/>
          </p:nvPr>
        </p:nvSpPr>
        <p:spPr>
          <a:xfrm>
            <a:off x="0" y="2383868"/>
            <a:ext cx="4295775" cy="863600"/>
          </a:xfrm>
          <a:prstGeom prst="rect">
            <a:avLst/>
          </a:prstGeom>
          <a:gradFill>
            <a:gsLst>
              <a:gs pos="0">
                <a:srgbClr val="D10004"/>
              </a:gs>
              <a:gs pos="56000">
                <a:srgbClr val="D10004"/>
              </a:gs>
              <a:gs pos="100000">
                <a:schemeClr val="bg1">
                  <a:alpha val="0"/>
                </a:schemeClr>
              </a:gs>
            </a:gsLst>
            <a:lin ang="0" scaled="0"/>
          </a:gradFill>
        </p:spPr>
        <p:txBody>
          <a:bodyPr lIns="540000" anchor="ctr"/>
          <a:lstStyle>
            <a:lvl1pPr marL="0" indent="0">
              <a:buFontTx/>
              <a:buNone/>
              <a:defRPr b="1" i="0" cap="all" baseline="0">
                <a:solidFill>
                  <a:schemeClr val="bg1"/>
                </a:solidFill>
                <a:latin typeface="Aktiv Grotesk Trial" panose="020B0504020202020204" pitchFamily="34" charset="0"/>
              </a:defRPr>
            </a:lvl1pPr>
            <a:lvl2pPr marL="457200" indent="0">
              <a:buFontTx/>
              <a:buNone/>
              <a:defRPr sz="2800" b="1" i="0" cap="all" baseline="0">
                <a:solidFill>
                  <a:schemeClr val="bg1"/>
                </a:solidFill>
                <a:latin typeface="Aktiv Grotesk Trial" panose="020B0504020202020204" pitchFamily="34" charset="0"/>
              </a:defRPr>
            </a:lvl2pPr>
          </a:lstStyle>
          <a:p>
            <a:pPr lvl="0"/>
            <a:r>
              <a:rPr lang="en-CH" dirty="0"/>
              <a:t>HERE TITLE</a:t>
            </a:r>
          </a:p>
        </p:txBody>
      </p:sp>
      <p:sp>
        <p:nvSpPr>
          <p:cNvPr id="2" name="Rectangle 1">
            <a:extLst>
              <a:ext uri="{FF2B5EF4-FFF2-40B4-BE49-F238E27FC236}">
                <a16:creationId xmlns:a16="http://schemas.microsoft.com/office/drawing/2014/main" id="{D1E45698-7183-C342-B1E2-396F5915CB83}"/>
              </a:ext>
            </a:extLst>
          </p:cNvPr>
          <p:cNvSpPr/>
          <p:nvPr userDrawn="1"/>
        </p:nvSpPr>
        <p:spPr>
          <a:xfrm>
            <a:off x="8654042" y="-45362"/>
            <a:ext cx="3591810" cy="2739917"/>
          </a:xfrm>
          <a:custGeom>
            <a:avLst/>
            <a:gdLst>
              <a:gd name="connsiteX0" fmla="*/ 0 w 2855640"/>
              <a:gd name="connsiteY0" fmla="*/ 0 h 2708920"/>
              <a:gd name="connsiteX1" fmla="*/ 2855640 w 2855640"/>
              <a:gd name="connsiteY1" fmla="*/ 0 h 2708920"/>
              <a:gd name="connsiteX2" fmla="*/ 2855640 w 2855640"/>
              <a:gd name="connsiteY2" fmla="*/ 2708920 h 2708920"/>
              <a:gd name="connsiteX3" fmla="*/ 0 w 2855640"/>
              <a:gd name="connsiteY3" fmla="*/ 270892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728061 w 3591810"/>
              <a:gd name="connsiteY3" fmla="*/ 864623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728061 w 3591810"/>
              <a:gd name="connsiteY3" fmla="*/ 864623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890793 w 3591810"/>
              <a:gd name="connsiteY3" fmla="*/ 887870 h 2739917"/>
              <a:gd name="connsiteX4" fmla="*/ 0 w 3591810"/>
              <a:gd name="connsiteY4" fmla="*/ 0 h 2739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1810" h="2739917">
                <a:moveTo>
                  <a:pt x="0" y="0"/>
                </a:moveTo>
                <a:lnTo>
                  <a:pt x="3591810" y="30997"/>
                </a:lnTo>
                <a:lnTo>
                  <a:pt x="3591810" y="2739917"/>
                </a:lnTo>
                <a:cubicBezTo>
                  <a:pt x="3308940" y="2052827"/>
                  <a:pt x="2977624" y="1065553"/>
                  <a:pt x="1890793" y="887870"/>
                </a:cubicBezTo>
                <a:cubicBezTo>
                  <a:pt x="803962" y="710187"/>
                  <a:pt x="529525" y="417360"/>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3" name="Picture Placeholder 3">
            <a:extLst>
              <a:ext uri="{FF2B5EF4-FFF2-40B4-BE49-F238E27FC236}">
                <a16:creationId xmlns:a16="http://schemas.microsoft.com/office/drawing/2014/main" id="{99787827-C59E-1B48-B498-A7157F664994}"/>
              </a:ext>
            </a:extLst>
          </p:cNvPr>
          <p:cNvSpPr>
            <a:spLocks noGrp="1"/>
          </p:cNvSpPr>
          <p:nvPr>
            <p:ph type="pic" sz="quarter" idx="20" hasCustomPrompt="1"/>
          </p:nvPr>
        </p:nvSpPr>
        <p:spPr>
          <a:xfrm>
            <a:off x="6314823" y="2383868"/>
            <a:ext cx="2521036" cy="1859678"/>
          </a:xfrm>
          <a:prstGeom prst="rect">
            <a:avLst/>
          </a:prstGeom>
          <a:effectLst>
            <a:outerShdw blurRad="254000" dist="50800" dir="5400000" sx="105000" sy="105000" algn="ctr" rotWithShape="0">
              <a:srgbClr val="000000">
                <a:alpha val="80000"/>
              </a:srgb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sz="1400" b="1" i="0" baseline="0">
                <a:solidFill>
                  <a:schemeClr val="bg1"/>
                </a:solidFill>
                <a:latin typeface="Aktiv Grotesk Trial" panose="020B0504020202020204" pitchFamily="34" charset="0"/>
              </a:defRPr>
            </a:lvl1pPr>
          </a:lstStyle>
          <a:p>
            <a:r>
              <a:rPr lang="en-CH" dirty="0"/>
              <a:t>Click here to add image</a:t>
            </a:r>
          </a:p>
        </p:txBody>
      </p:sp>
      <p:sp>
        <p:nvSpPr>
          <p:cNvPr id="14" name="Text Placeholder 16">
            <a:extLst>
              <a:ext uri="{FF2B5EF4-FFF2-40B4-BE49-F238E27FC236}">
                <a16:creationId xmlns:a16="http://schemas.microsoft.com/office/drawing/2014/main" id="{9332F220-4B97-AD4A-BC8A-43617C7BF42B}"/>
              </a:ext>
            </a:extLst>
          </p:cNvPr>
          <p:cNvSpPr>
            <a:spLocks noGrp="1"/>
          </p:cNvSpPr>
          <p:nvPr>
            <p:ph type="body" sz="quarter" idx="21" hasCustomPrompt="1"/>
          </p:nvPr>
        </p:nvSpPr>
        <p:spPr>
          <a:xfrm>
            <a:off x="6315773" y="3773557"/>
            <a:ext cx="2520086" cy="467824"/>
          </a:xfrm>
          <a:prstGeom prst="rect">
            <a:avLst/>
          </a:prstGeom>
          <a:solidFill>
            <a:schemeClr val="bg1">
              <a:alpha val="75000"/>
            </a:schemeClr>
          </a:solidFill>
        </p:spPr>
        <p:txBody>
          <a:bodyPr anchor="ctr"/>
          <a:lstStyle>
            <a:lvl1pPr marL="0" indent="0" algn="ctr">
              <a:buFontTx/>
              <a:buNone/>
              <a:defRPr sz="1000" b="1" i="0">
                <a:solidFill>
                  <a:schemeClr val="tx1"/>
                </a:solidFill>
                <a:latin typeface="Aktiv Grotesk Trial" panose="020B0504020202020204" pitchFamily="34" charset="0"/>
              </a:defRPr>
            </a:lvl1pPr>
          </a:lstStyle>
          <a:p>
            <a:pPr lvl="0"/>
            <a:r>
              <a:rPr lang="en-GB" dirty="0"/>
              <a:t>Click here to add text</a:t>
            </a:r>
            <a:endParaRPr lang="en-CH" dirty="0"/>
          </a:p>
        </p:txBody>
      </p:sp>
      <p:sp>
        <p:nvSpPr>
          <p:cNvPr id="18" name="Picture Placeholder 3">
            <a:extLst>
              <a:ext uri="{FF2B5EF4-FFF2-40B4-BE49-F238E27FC236}">
                <a16:creationId xmlns:a16="http://schemas.microsoft.com/office/drawing/2014/main" id="{59B45349-C5F1-614C-A555-1F58B05BDC7B}"/>
              </a:ext>
            </a:extLst>
          </p:cNvPr>
          <p:cNvSpPr>
            <a:spLocks noGrp="1"/>
          </p:cNvSpPr>
          <p:nvPr>
            <p:ph type="pic" sz="quarter" idx="22" hasCustomPrompt="1"/>
          </p:nvPr>
        </p:nvSpPr>
        <p:spPr>
          <a:xfrm>
            <a:off x="9109870" y="2383868"/>
            <a:ext cx="2521036" cy="1859678"/>
          </a:xfrm>
          <a:prstGeom prst="rect">
            <a:avLst/>
          </a:prstGeom>
          <a:effectLst>
            <a:outerShdw blurRad="254000" dist="50800" dir="5400000" sx="105000" sy="105000" algn="ctr" rotWithShape="0">
              <a:srgbClr val="000000">
                <a:alpha val="80000"/>
              </a:srgb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sz="1400" b="1" i="0" baseline="0">
                <a:solidFill>
                  <a:schemeClr val="bg1"/>
                </a:solidFill>
                <a:latin typeface="Aktiv Grotesk Trial" panose="020B0504020202020204" pitchFamily="34" charset="0"/>
              </a:defRPr>
            </a:lvl1pPr>
          </a:lstStyle>
          <a:p>
            <a:r>
              <a:rPr lang="en-CH" dirty="0"/>
              <a:t>Click here to add image</a:t>
            </a:r>
          </a:p>
        </p:txBody>
      </p:sp>
      <p:sp>
        <p:nvSpPr>
          <p:cNvPr id="19" name="Text Placeholder 16">
            <a:extLst>
              <a:ext uri="{FF2B5EF4-FFF2-40B4-BE49-F238E27FC236}">
                <a16:creationId xmlns:a16="http://schemas.microsoft.com/office/drawing/2014/main" id="{6F562516-B4B5-8E43-B6DD-283C442330E0}"/>
              </a:ext>
            </a:extLst>
          </p:cNvPr>
          <p:cNvSpPr>
            <a:spLocks noGrp="1"/>
          </p:cNvSpPr>
          <p:nvPr>
            <p:ph type="body" sz="quarter" idx="23" hasCustomPrompt="1"/>
          </p:nvPr>
        </p:nvSpPr>
        <p:spPr>
          <a:xfrm>
            <a:off x="9110820" y="3773557"/>
            <a:ext cx="2520086" cy="467824"/>
          </a:xfrm>
          <a:prstGeom prst="rect">
            <a:avLst/>
          </a:prstGeom>
          <a:solidFill>
            <a:schemeClr val="bg1">
              <a:alpha val="75000"/>
            </a:schemeClr>
          </a:solidFill>
        </p:spPr>
        <p:txBody>
          <a:bodyPr anchor="ctr"/>
          <a:lstStyle>
            <a:lvl1pPr marL="0" indent="0" algn="ctr">
              <a:buFontTx/>
              <a:buNone/>
              <a:defRPr sz="1000" b="1" i="0">
                <a:solidFill>
                  <a:schemeClr val="tx1"/>
                </a:solidFill>
                <a:latin typeface="Aktiv Grotesk Trial" panose="020B0504020202020204" pitchFamily="34" charset="0"/>
              </a:defRPr>
            </a:lvl1pPr>
          </a:lstStyle>
          <a:p>
            <a:pPr lvl="0"/>
            <a:r>
              <a:rPr lang="en-GB" dirty="0"/>
              <a:t>Click here to add text</a:t>
            </a:r>
            <a:endParaRPr lang="en-CH" dirty="0"/>
          </a:p>
        </p:txBody>
      </p:sp>
      <p:sp>
        <p:nvSpPr>
          <p:cNvPr id="20" name="Picture Placeholder 3">
            <a:extLst>
              <a:ext uri="{FF2B5EF4-FFF2-40B4-BE49-F238E27FC236}">
                <a16:creationId xmlns:a16="http://schemas.microsoft.com/office/drawing/2014/main" id="{892ECDCD-CE3E-534F-A3D2-3BFAA98B2754}"/>
              </a:ext>
            </a:extLst>
          </p:cNvPr>
          <p:cNvSpPr>
            <a:spLocks noGrp="1"/>
          </p:cNvSpPr>
          <p:nvPr>
            <p:ph type="pic" sz="quarter" idx="24" hasCustomPrompt="1"/>
          </p:nvPr>
        </p:nvSpPr>
        <p:spPr>
          <a:xfrm>
            <a:off x="6314823" y="4462050"/>
            <a:ext cx="2521036" cy="1859678"/>
          </a:xfrm>
          <a:prstGeom prst="rect">
            <a:avLst/>
          </a:prstGeom>
          <a:effectLst>
            <a:outerShdw blurRad="254000" dist="50800" dir="5400000" sx="105000" sy="105000" algn="ctr" rotWithShape="0">
              <a:srgbClr val="000000">
                <a:alpha val="80000"/>
              </a:srgb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sz="1400" b="1" i="0" baseline="0">
                <a:solidFill>
                  <a:schemeClr val="bg1"/>
                </a:solidFill>
                <a:latin typeface="Aktiv Grotesk Trial" panose="020B0504020202020204" pitchFamily="34" charset="0"/>
              </a:defRPr>
            </a:lvl1pPr>
          </a:lstStyle>
          <a:p>
            <a:r>
              <a:rPr lang="en-CH" dirty="0"/>
              <a:t>Click here to add image</a:t>
            </a:r>
          </a:p>
        </p:txBody>
      </p:sp>
      <p:sp>
        <p:nvSpPr>
          <p:cNvPr id="21" name="Text Placeholder 16">
            <a:extLst>
              <a:ext uri="{FF2B5EF4-FFF2-40B4-BE49-F238E27FC236}">
                <a16:creationId xmlns:a16="http://schemas.microsoft.com/office/drawing/2014/main" id="{F8F6F1D6-B717-C949-AE31-162880D04DE0}"/>
              </a:ext>
            </a:extLst>
          </p:cNvPr>
          <p:cNvSpPr>
            <a:spLocks noGrp="1"/>
          </p:cNvSpPr>
          <p:nvPr>
            <p:ph type="body" sz="quarter" idx="25" hasCustomPrompt="1"/>
          </p:nvPr>
        </p:nvSpPr>
        <p:spPr>
          <a:xfrm>
            <a:off x="6315773" y="5851739"/>
            <a:ext cx="2520086" cy="467824"/>
          </a:xfrm>
          <a:prstGeom prst="rect">
            <a:avLst/>
          </a:prstGeom>
          <a:solidFill>
            <a:schemeClr val="bg1">
              <a:alpha val="75000"/>
            </a:schemeClr>
          </a:solidFill>
        </p:spPr>
        <p:txBody>
          <a:bodyPr anchor="ctr"/>
          <a:lstStyle>
            <a:lvl1pPr marL="0" indent="0" algn="ctr">
              <a:buFontTx/>
              <a:buNone/>
              <a:defRPr sz="1000" b="1" i="0">
                <a:solidFill>
                  <a:schemeClr val="tx1"/>
                </a:solidFill>
                <a:latin typeface="Aktiv Grotesk Trial" panose="020B0504020202020204" pitchFamily="34" charset="0"/>
              </a:defRPr>
            </a:lvl1pPr>
          </a:lstStyle>
          <a:p>
            <a:pPr lvl="0"/>
            <a:r>
              <a:rPr lang="en-GB" dirty="0"/>
              <a:t>Click here to add text</a:t>
            </a:r>
            <a:endParaRPr lang="en-CH" dirty="0"/>
          </a:p>
        </p:txBody>
      </p:sp>
      <p:sp>
        <p:nvSpPr>
          <p:cNvPr id="22" name="Picture Placeholder 3">
            <a:extLst>
              <a:ext uri="{FF2B5EF4-FFF2-40B4-BE49-F238E27FC236}">
                <a16:creationId xmlns:a16="http://schemas.microsoft.com/office/drawing/2014/main" id="{D4AB8BFC-5DFB-5843-BD1A-CA395D7C94A6}"/>
              </a:ext>
            </a:extLst>
          </p:cNvPr>
          <p:cNvSpPr>
            <a:spLocks noGrp="1"/>
          </p:cNvSpPr>
          <p:nvPr>
            <p:ph type="pic" sz="quarter" idx="26" hasCustomPrompt="1"/>
          </p:nvPr>
        </p:nvSpPr>
        <p:spPr>
          <a:xfrm>
            <a:off x="9109870" y="4462050"/>
            <a:ext cx="2521036" cy="1859678"/>
          </a:xfrm>
          <a:prstGeom prst="rect">
            <a:avLst/>
          </a:prstGeom>
          <a:effectLst>
            <a:outerShdw blurRad="254000" dist="50800" dir="5400000" sx="105000" sy="105000" algn="ctr" rotWithShape="0">
              <a:srgbClr val="000000">
                <a:alpha val="80000"/>
              </a:srgb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sz="1400" b="1" i="0" baseline="0">
                <a:solidFill>
                  <a:schemeClr val="bg1"/>
                </a:solidFill>
                <a:latin typeface="Aktiv Grotesk Trial" panose="020B0504020202020204" pitchFamily="34" charset="0"/>
              </a:defRPr>
            </a:lvl1pPr>
          </a:lstStyle>
          <a:p>
            <a:r>
              <a:rPr lang="en-CH" dirty="0"/>
              <a:t>Click here to add image</a:t>
            </a:r>
          </a:p>
        </p:txBody>
      </p:sp>
      <p:sp>
        <p:nvSpPr>
          <p:cNvPr id="23" name="Text Placeholder 16">
            <a:extLst>
              <a:ext uri="{FF2B5EF4-FFF2-40B4-BE49-F238E27FC236}">
                <a16:creationId xmlns:a16="http://schemas.microsoft.com/office/drawing/2014/main" id="{B653FDC2-B956-4941-88CA-E3F569336C15}"/>
              </a:ext>
            </a:extLst>
          </p:cNvPr>
          <p:cNvSpPr>
            <a:spLocks noGrp="1"/>
          </p:cNvSpPr>
          <p:nvPr>
            <p:ph type="body" sz="quarter" idx="27" hasCustomPrompt="1"/>
          </p:nvPr>
        </p:nvSpPr>
        <p:spPr>
          <a:xfrm>
            <a:off x="9110820" y="5851739"/>
            <a:ext cx="2520086" cy="467824"/>
          </a:xfrm>
          <a:prstGeom prst="rect">
            <a:avLst/>
          </a:prstGeom>
          <a:solidFill>
            <a:schemeClr val="bg1">
              <a:alpha val="75000"/>
            </a:schemeClr>
          </a:solidFill>
        </p:spPr>
        <p:txBody>
          <a:bodyPr anchor="ctr"/>
          <a:lstStyle>
            <a:lvl1pPr marL="0" indent="0" algn="ctr">
              <a:buFontTx/>
              <a:buNone/>
              <a:defRPr sz="1000" b="1" i="0">
                <a:solidFill>
                  <a:schemeClr val="tx1"/>
                </a:solidFill>
                <a:latin typeface="Aktiv Grotesk Trial" panose="020B0504020202020204" pitchFamily="34" charset="0"/>
              </a:defRPr>
            </a:lvl1pPr>
          </a:lstStyle>
          <a:p>
            <a:pPr lvl="0"/>
            <a:r>
              <a:rPr lang="en-GB" dirty="0"/>
              <a:t>Click here to add text</a:t>
            </a:r>
            <a:endParaRPr lang="en-CH" dirty="0"/>
          </a:p>
        </p:txBody>
      </p:sp>
      <p:sp>
        <p:nvSpPr>
          <p:cNvPr id="24" name="Text Placeholder 5">
            <a:extLst>
              <a:ext uri="{FF2B5EF4-FFF2-40B4-BE49-F238E27FC236}">
                <a16:creationId xmlns:a16="http://schemas.microsoft.com/office/drawing/2014/main" id="{B5DD4069-FB5A-9F42-B885-6FF2124C680C}"/>
              </a:ext>
            </a:extLst>
          </p:cNvPr>
          <p:cNvSpPr>
            <a:spLocks noGrp="1"/>
          </p:cNvSpPr>
          <p:nvPr>
            <p:ph type="body" sz="quarter" idx="28" hasCustomPrompt="1"/>
          </p:nvPr>
        </p:nvSpPr>
        <p:spPr>
          <a:xfrm>
            <a:off x="550863" y="3429000"/>
            <a:ext cx="4104455" cy="2952328"/>
          </a:xfrm>
          <a:prstGeom prst="rect">
            <a:avLst/>
          </a:prstGeom>
        </p:spPr>
        <p:txBody>
          <a:bodyPr lIns="0" tIns="0" rIns="0" bIns="0"/>
          <a:lstStyle>
            <a:lvl1pPr marL="0" indent="0">
              <a:buFontTx/>
              <a:buNone/>
              <a:defRPr sz="1400" b="0" i="0">
                <a:solidFill>
                  <a:schemeClr val="bg1"/>
                </a:solidFill>
                <a:latin typeface="Aktiv Grotesk Trial Thin" panose="020B0403020202020204" pitchFamily="34" charset="77"/>
              </a:defRPr>
            </a:lvl1pPr>
            <a:lvl2pPr marL="457200" indent="0">
              <a:buFontTx/>
              <a:buNone/>
              <a:defRPr sz="1200" b="0" i="0">
                <a:solidFill>
                  <a:schemeClr val="bg1"/>
                </a:solidFill>
                <a:latin typeface="Aktiv Grotesk Trial Thin" panose="020B0403020202020204" pitchFamily="34" charset="77"/>
              </a:defRPr>
            </a:lvl2pPr>
            <a:lvl3pPr marL="914400" indent="0">
              <a:buFontTx/>
              <a:buNone/>
              <a:defRPr sz="1200" b="0" i="0">
                <a:solidFill>
                  <a:schemeClr val="bg1"/>
                </a:solidFill>
                <a:latin typeface="Aktiv Grotesk Trial Thin" panose="020B0403020202020204" pitchFamily="34" charset="77"/>
              </a:defRPr>
            </a:lvl3pPr>
            <a:lvl4pPr marL="1371600" indent="0">
              <a:buFontTx/>
              <a:buNone/>
              <a:defRPr sz="1200" b="0" i="0">
                <a:solidFill>
                  <a:schemeClr val="bg1"/>
                </a:solidFill>
                <a:latin typeface="Aktiv Grotesk Trial Thin" panose="020B0403020202020204" pitchFamily="34" charset="77"/>
              </a:defRPr>
            </a:lvl4pPr>
            <a:lvl5pPr marL="1828800" indent="0">
              <a:buFontTx/>
              <a:buNone/>
              <a:defRPr sz="1200" b="0" i="0">
                <a:solidFill>
                  <a:schemeClr val="bg1"/>
                </a:solidFill>
                <a:latin typeface="Aktiv Grotesk Trial Thin" panose="020B0403020202020204" pitchFamily="34" charset="77"/>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Integer ac </a:t>
            </a:r>
            <a:r>
              <a:rPr lang="en-GB" dirty="0" err="1"/>
              <a:t>dapibus</a:t>
            </a:r>
            <a:r>
              <a:rPr lang="en-GB" dirty="0"/>
              <a:t> </a:t>
            </a:r>
            <a:r>
              <a:rPr lang="en-GB" dirty="0" err="1"/>
              <a:t>justo</a:t>
            </a:r>
            <a:r>
              <a:rPr lang="en-GB" dirty="0"/>
              <a:t>, vitae </a:t>
            </a:r>
            <a:r>
              <a:rPr lang="en-GB" dirty="0" err="1"/>
              <a:t>ullamcorper</a:t>
            </a:r>
            <a:r>
              <a:rPr lang="en-GB" dirty="0"/>
              <a:t> dui. </a:t>
            </a:r>
            <a:r>
              <a:rPr lang="en-GB" dirty="0" err="1"/>
              <a:t>Orci</a:t>
            </a:r>
            <a:r>
              <a:rPr lang="en-GB" dirty="0"/>
              <a:t> </a:t>
            </a:r>
            <a:r>
              <a:rPr lang="en-GB" dirty="0" err="1"/>
              <a:t>varius</a:t>
            </a:r>
            <a:r>
              <a:rPr lang="en-GB" dirty="0"/>
              <a:t> </a:t>
            </a:r>
            <a:r>
              <a:rPr lang="en-GB" dirty="0" err="1"/>
              <a:t>natoque</a:t>
            </a:r>
            <a:r>
              <a:rPr lang="en-GB" dirty="0"/>
              <a:t> </a:t>
            </a:r>
            <a:r>
              <a:rPr lang="en-GB" dirty="0" err="1"/>
              <a:t>penatibus</a:t>
            </a:r>
            <a:r>
              <a:rPr lang="en-GB" dirty="0"/>
              <a:t> et </a:t>
            </a:r>
            <a:r>
              <a:rPr lang="en-GB" dirty="0" err="1"/>
              <a:t>magnis</a:t>
            </a:r>
            <a:r>
              <a:rPr lang="en-GB" dirty="0"/>
              <a:t> dis parturient </a:t>
            </a:r>
            <a:r>
              <a:rPr lang="en-GB" dirty="0" err="1"/>
              <a:t>montes</a:t>
            </a:r>
            <a:r>
              <a:rPr lang="en-GB" dirty="0"/>
              <a:t>, </a:t>
            </a:r>
            <a:r>
              <a:rPr lang="en-GB" dirty="0" err="1"/>
              <a:t>nascetur</a:t>
            </a:r>
            <a:r>
              <a:rPr lang="en-GB" dirty="0"/>
              <a:t> </a:t>
            </a:r>
            <a:r>
              <a:rPr lang="en-GB" dirty="0" err="1"/>
              <a:t>ridiculus</a:t>
            </a:r>
            <a:r>
              <a:rPr lang="en-GB" dirty="0"/>
              <a:t> mus. </a:t>
            </a:r>
            <a:r>
              <a:rPr lang="en-GB" dirty="0" err="1"/>
              <a:t>Vivamus</a:t>
            </a:r>
            <a:r>
              <a:rPr lang="en-GB" dirty="0"/>
              <a:t> </a:t>
            </a:r>
            <a:r>
              <a:rPr lang="en-GB" dirty="0" err="1"/>
              <a:t>vel</a:t>
            </a:r>
            <a:r>
              <a:rPr lang="en-GB" dirty="0"/>
              <a:t> vestibulum lorem, in </a:t>
            </a:r>
            <a:r>
              <a:rPr lang="en-GB" dirty="0" err="1"/>
              <a:t>sodales</a:t>
            </a:r>
            <a:r>
              <a:rPr lang="en-GB" dirty="0"/>
              <a:t> sem. </a:t>
            </a:r>
            <a:r>
              <a:rPr lang="en-GB" dirty="0" err="1"/>
              <a:t>Nullam</a:t>
            </a:r>
            <a:r>
              <a:rPr lang="en-GB" dirty="0"/>
              <a:t> id </a:t>
            </a:r>
            <a:r>
              <a:rPr lang="en-GB" dirty="0" err="1"/>
              <a:t>tristique</a:t>
            </a:r>
            <a:r>
              <a:rPr lang="en-GB" dirty="0"/>
              <a:t> </a:t>
            </a:r>
            <a:r>
              <a:rPr lang="en-GB" dirty="0" err="1"/>
              <a:t>neque</a:t>
            </a:r>
            <a:r>
              <a:rPr lang="en-GB" dirty="0"/>
              <a:t>. </a:t>
            </a:r>
            <a:r>
              <a:rPr lang="en-GB" dirty="0" err="1"/>
              <a:t>Praesent</a:t>
            </a:r>
            <a:r>
              <a:rPr lang="en-GB" dirty="0"/>
              <a:t> at </a:t>
            </a:r>
            <a:r>
              <a:rPr lang="en-GB" dirty="0" err="1"/>
              <a:t>mauris</a:t>
            </a:r>
            <a:r>
              <a:rPr lang="en-GB" dirty="0"/>
              <a:t> </a:t>
            </a:r>
            <a:r>
              <a:rPr lang="en-GB" dirty="0" err="1"/>
              <a:t>quis</a:t>
            </a:r>
            <a:r>
              <a:rPr lang="en-GB" dirty="0"/>
              <a:t> </a:t>
            </a:r>
            <a:r>
              <a:rPr lang="en-GB" dirty="0" err="1"/>
              <a:t>sapien</a:t>
            </a:r>
            <a:r>
              <a:rPr lang="en-GB" dirty="0"/>
              <a:t> </a:t>
            </a:r>
            <a:r>
              <a:rPr lang="en-GB" dirty="0" err="1"/>
              <a:t>sollicitudin</a:t>
            </a:r>
            <a:r>
              <a:rPr lang="en-GB" dirty="0"/>
              <a:t> auctor </a:t>
            </a:r>
            <a:r>
              <a:rPr lang="en-GB" dirty="0" err="1"/>
              <a:t>eget</a:t>
            </a:r>
            <a:r>
              <a:rPr lang="en-GB" dirty="0"/>
              <a:t> vitae mi.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Integer ac </a:t>
            </a:r>
            <a:r>
              <a:rPr lang="en-GB" dirty="0" err="1"/>
              <a:t>dapibus</a:t>
            </a:r>
            <a:r>
              <a:rPr lang="en-GB" dirty="0"/>
              <a:t> </a:t>
            </a:r>
            <a:r>
              <a:rPr lang="en-GB" dirty="0" err="1"/>
              <a:t>justo</a:t>
            </a:r>
            <a:r>
              <a:rPr lang="en-GB" dirty="0"/>
              <a:t>, vitae </a:t>
            </a:r>
            <a:r>
              <a:rPr lang="en-GB" dirty="0" err="1"/>
              <a:t>ullamcorper</a:t>
            </a:r>
            <a:r>
              <a:rPr lang="en-GB" dirty="0"/>
              <a:t> dui. </a:t>
            </a:r>
            <a:r>
              <a:rPr lang="en-GB" dirty="0" err="1"/>
              <a:t>Orci</a:t>
            </a:r>
            <a:r>
              <a:rPr lang="en-GB" dirty="0"/>
              <a:t> </a:t>
            </a:r>
            <a:r>
              <a:rPr lang="en-GB" dirty="0" err="1"/>
              <a:t>varius</a:t>
            </a:r>
            <a:r>
              <a:rPr lang="en-GB" dirty="0"/>
              <a:t> </a:t>
            </a:r>
            <a:r>
              <a:rPr lang="en-GB" dirty="0" err="1"/>
              <a:t>natoque</a:t>
            </a:r>
            <a:r>
              <a:rPr lang="en-GB" dirty="0"/>
              <a:t> </a:t>
            </a:r>
            <a:r>
              <a:rPr lang="en-GB" dirty="0" err="1"/>
              <a:t>penatibus</a:t>
            </a:r>
            <a:r>
              <a:rPr lang="en-GB" dirty="0"/>
              <a:t> et </a:t>
            </a:r>
            <a:r>
              <a:rPr lang="en-GB" dirty="0" err="1"/>
              <a:t>magnis</a:t>
            </a:r>
            <a:r>
              <a:rPr lang="en-GB" dirty="0"/>
              <a:t> dis parturient </a:t>
            </a:r>
            <a:r>
              <a:rPr lang="en-GB" dirty="0" err="1"/>
              <a:t>montes</a:t>
            </a:r>
            <a:r>
              <a:rPr lang="en-GB" dirty="0"/>
              <a:t>, </a:t>
            </a:r>
            <a:r>
              <a:rPr lang="en-GB" dirty="0" err="1"/>
              <a:t>nascetur</a:t>
            </a:r>
            <a:r>
              <a:rPr lang="en-GB" dirty="0"/>
              <a:t> </a:t>
            </a:r>
            <a:r>
              <a:rPr lang="en-GB" dirty="0" err="1"/>
              <a:t>ridiculus</a:t>
            </a:r>
            <a:r>
              <a:rPr lang="en-GB" dirty="0"/>
              <a:t> mus. </a:t>
            </a:r>
            <a:r>
              <a:rPr lang="en-GB" dirty="0" err="1"/>
              <a:t>Vivamus</a:t>
            </a:r>
            <a:r>
              <a:rPr lang="en-GB" dirty="0"/>
              <a:t> </a:t>
            </a:r>
            <a:r>
              <a:rPr lang="en-GB" dirty="0" err="1"/>
              <a:t>vel</a:t>
            </a:r>
            <a:r>
              <a:rPr lang="en-GB" dirty="0"/>
              <a:t> vestibulum lorem, in </a:t>
            </a:r>
            <a:r>
              <a:rPr lang="en-GB" dirty="0" err="1"/>
              <a:t>sodales</a:t>
            </a:r>
            <a:r>
              <a:rPr lang="en-GB" dirty="0"/>
              <a:t> sem. </a:t>
            </a:r>
            <a:r>
              <a:rPr lang="en-GB" dirty="0" err="1"/>
              <a:t>Nullam</a:t>
            </a:r>
            <a:r>
              <a:rPr lang="en-GB" dirty="0"/>
              <a:t> id </a:t>
            </a:r>
            <a:r>
              <a:rPr lang="en-GB" dirty="0" err="1"/>
              <a:t>tristique</a:t>
            </a:r>
            <a:r>
              <a:rPr lang="en-GB" dirty="0"/>
              <a:t> </a:t>
            </a:r>
            <a:r>
              <a:rPr lang="en-GB" dirty="0" err="1"/>
              <a:t>neque</a:t>
            </a:r>
            <a:r>
              <a:rPr lang="en-GB" dirty="0"/>
              <a:t>. </a:t>
            </a:r>
            <a:r>
              <a:rPr lang="en-GB" dirty="0" err="1"/>
              <a:t>Praesent</a:t>
            </a:r>
            <a:r>
              <a:rPr lang="en-GB" dirty="0"/>
              <a:t> at </a:t>
            </a:r>
            <a:r>
              <a:rPr lang="en-GB" dirty="0" err="1"/>
              <a:t>mauris</a:t>
            </a:r>
            <a:r>
              <a:rPr lang="en-GB" dirty="0"/>
              <a:t> </a:t>
            </a:r>
            <a:r>
              <a:rPr lang="en-GB" dirty="0" err="1"/>
              <a:t>quis</a:t>
            </a:r>
            <a:r>
              <a:rPr lang="en-GB" dirty="0"/>
              <a:t> </a:t>
            </a:r>
            <a:r>
              <a:rPr lang="en-GB" dirty="0" err="1"/>
              <a:t>sapien</a:t>
            </a:r>
            <a:r>
              <a:rPr lang="en-GB" dirty="0"/>
              <a:t> </a:t>
            </a:r>
            <a:r>
              <a:rPr lang="en-GB" dirty="0" err="1"/>
              <a:t>sollicitudin</a:t>
            </a:r>
            <a:r>
              <a:rPr lang="en-GB" dirty="0"/>
              <a:t> auctor </a:t>
            </a:r>
            <a:r>
              <a:rPr lang="en-GB" dirty="0" err="1"/>
              <a:t>eget</a:t>
            </a:r>
            <a:r>
              <a:rPr lang="en-GB" dirty="0"/>
              <a:t> vitae mi. </a:t>
            </a:r>
            <a:r>
              <a:rPr lang="en-GB" dirty="0" err="1"/>
              <a:t>Quisque</a:t>
            </a:r>
            <a:r>
              <a:rPr lang="en-GB" dirty="0"/>
              <a:t> at semper </a:t>
            </a:r>
            <a:r>
              <a:rPr lang="en-GB" dirty="0" err="1"/>
              <a:t>quam</a:t>
            </a:r>
            <a:r>
              <a:rPr lang="en-GB" dirty="0"/>
              <a:t>. </a:t>
            </a:r>
            <a:r>
              <a:rPr lang="en-GB" dirty="0" err="1"/>
              <a:t>Praesent</a:t>
            </a:r>
            <a:r>
              <a:rPr lang="en-GB" dirty="0"/>
              <a:t> </a:t>
            </a:r>
            <a:r>
              <a:rPr lang="en-GB" dirty="0" err="1"/>
              <a:t>tincidunt</a:t>
            </a:r>
            <a:r>
              <a:rPr lang="en-GB" dirty="0"/>
              <a:t> </a:t>
            </a:r>
            <a:r>
              <a:rPr lang="en-GB" dirty="0" err="1"/>
              <a:t>tincidunt</a:t>
            </a:r>
            <a:r>
              <a:rPr lang="en-GB" dirty="0"/>
              <a:t> ante, </a:t>
            </a:r>
            <a:r>
              <a:rPr lang="en-GB" dirty="0" err="1"/>
              <a:t>quis</a:t>
            </a:r>
            <a:r>
              <a:rPr lang="en-GB" dirty="0"/>
              <a:t> </a:t>
            </a:r>
            <a:r>
              <a:rPr lang="en-GB" dirty="0" err="1"/>
              <a:t>vehicula</a:t>
            </a:r>
            <a:r>
              <a:rPr lang="en-GB" dirty="0"/>
              <a:t> libero </a:t>
            </a:r>
            <a:r>
              <a:rPr lang="en-GB" dirty="0" err="1"/>
              <a:t>tincidunt</a:t>
            </a:r>
            <a:endParaRPr lang="en-GB" dirty="0"/>
          </a:p>
        </p:txBody>
      </p:sp>
      <p:sp>
        <p:nvSpPr>
          <p:cNvPr id="26" name="Freeform 25">
            <a:extLst>
              <a:ext uri="{FF2B5EF4-FFF2-40B4-BE49-F238E27FC236}">
                <a16:creationId xmlns:a16="http://schemas.microsoft.com/office/drawing/2014/main" id="{551F8661-FE36-3C4F-95A6-FC903D980605}"/>
              </a:ext>
            </a:extLst>
          </p:cNvPr>
          <p:cNvSpPr/>
          <p:nvPr userDrawn="1"/>
        </p:nvSpPr>
        <p:spPr>
          <a:xfrm>
            <a:off x="8175773" y="-99161"/>
            <a:ext cx="4108671" cy="3468301"/>
          </a:xfrm>
          <a:custGeom>
            <a:avLst/>
            <a:gdLst>
              <a:gd name="connsiteX0" fmla="*/ 1371600 w 1371600"/>
              <a:gd name="connsiteY0" fmla="*/ 0 h 7289800"/>
              <a:gd name="connsiteX1" fmla="*/ 38100 w 1371600"/>
              <a:gd name="connsiteY1" fmla="*/ 1612900 h 7289800"/>
              <a:gd name="connsiteX2" fmla="*/ 495300 w 1371600"/>
              <a:gd name="connsiteY2" fmla="*/ 3835400 h 7289800"/>
              <a:gd name="connsiteX3" fmla="*/ 736600 w 1371600"/>
              <a:gd name="connsiteY3" fmla="*/ 4876800 h 7289800"/>
              <a:gd name="connsiteX4" fmla="*/ 0 w 1371600"/>
              <a:gd name="connsiteY4" fmla="*/ 7289800 h 7289800"/>
              <a:gd name="connsiteX0" fmla="*/ 1421538 w 1421538"/>
              <a:gd name="connsiteY0" fmla="*/ 0 h 7289800"/>
              <a:gd name="connsiteX1" fmla="*/ 88038 w 1421538"/>
              <a:gd name="connsiteY1" fmla="*/ 1612900 h 7289800"/>
              <a:gd name="connsiteX2" fmla="*/ 198874 w 1421538"/>
              <a:gd name="connsiteY2" fmla="*/ 3100766 h 7289800"/>
              <a:gd name="connsiteX3" fmla="*/ 786538 w 1421538"/>
              <a:gd name="connsiteY3" fmla="*/ 4876800 h 7289800"/>
              <a:gd name="connsiteX4" fmla="*/ 49938 w 1421538"/>
              <a:gd name="connsiteY4" fmla="*/ 7289800 h 7289800"/>
              <a:gd name="connsiteX0" fmla="*/ 1371600 w 1371600"/>
              <a:gd name="connsiteY0" fmla="*/ 0 h 7289800"/>
              <a:gd name="connsiteX1" fmla="*/ 38100 w 1371600"/>
              <a:gd name="connsiteY1" fmla="*/ 1612900 h 7289800"/>
              <a:gd name="connsiteX2" fmla="*/ 736600 w 1371600"/>
              <a:gd name="connsiteY2" fmla="*/ 4876800 h 7289800"/>
              <a:gd name="connsiteX3" fmla="*/ 0 w 1371600"/>
              <a:gd name="connsiteY3" fmla="*/ 7289800 h 7289800"/>
              <a:gd name="connsiteX0" fmla="*/ 1371600 w 1371600"/>
              <a:gd name="connsiteY0" fmla="*/ 0 h 7289800"/>
              <a:gd name="connsiteX1" fmla="*/ 38100 w 1371600"/>
              <a:gd name="connsiteY1" fmla="*/ 1612900 h 7289800"/>
              <a:gd name="connsiteX2" fmla="*/ 715818 w 1371600"/>
              <a:gd name="connsiteY2" fmla="*/ 4280778 h 7289800"/>
              <a:gd name="connsiteX3" fmla="*/ 0 w 1371600"/>
              <a:gd name="connsiteY3" fmla="*/ 7289800 h 7289800"/>
              <a:gd name="connsiteX0" fmla="*/ 1450779 w 1450779"/>
              <a:gd name="connsiteY0" fmla="*/ 0 h 7289800"/>
              <a:gd name="connsiteX1" fmla="*/ 117279 w 1450779"/>
              <a:gd name="connsiteY1" fmla="*/ 1612900 h 7289800"/>
              <a:gd name="connsiteX2" fmla="*/ 794997 w 1450779"/>
              <a:gd name="connsiteY2" fmla="*/ 4280778 h 7289800"/>
              <a:gd name="connsiteX3" fmla="*/ 79179 w 1450779"/>
              <a:gd name="connsiteY3" fmla="*/ 7289800 h 7289800"/>
              <a:gd name="connsiteX0" fmla="*/ 1371600 w 1371600"/>
              <a:gd name="connsiteY0" fmla="*/ 0 h 7289800"/>
              <a:gd name="connsiteX1" fmla="*/ 232064 w 1371600"/>
              <a:gd name="connsiteY1" fmla="*/ 1536665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3885740 h 7289800"/>
              <a:gd name="connsiteX3" fmla="*/ 0 w 1371600"/>
              <a:gd name="connsiteY3" fmla="*/ 7289800 h 7289800"/>
              <a:gd name="connsiteX0" fmla="*/ 1385004 w 1385004"/>
              <a:gd name="connsiteY0" fmla="*/ 0 h 7289800"/>
              <a:gd name="connsiteX1" fmla="*/ 9940 w 1385004"/>
              <a:gd name="connsiteY1" fmla="*/ 1709928 h 7289800"/>
              <a:gd name="connsiteX2" fmla="*/ 729222 w 1385004"/>
              <a:gd name="connsiteY2" fmla="*/ 3885740 h 7289800"/>
              <a:gd name="connsiteX3" fmla="*/ 13404 w 1385004"/>
              <a:gd name="connsiteY3" fmla="*/ 7289800 h 7289800"/>
              <a:gd name="connsiteX0" fmla="*/ 1460548 w 1460548"/>
              <a:gd name="connsiteY0" fmla="*/ 0 h 7289800"/>
              <a:gd name="connsiteX1" fmla="*/ 9284 w 1460548"/>
              <a:gd name="connsiteY1" fmla="*/ 1848538 h 7289800"/>
              <a:gd name="connsiteX2" fmla="*/ 804766 w 1460548"/>
              <a:gd name="connsiteY2" fmla="*/ 3885740 h 7289800"/>
              <a:gd name="connsiteX3" fmla="*/ 88948 w 1460548"/>
              <a:gd name="connsiteY3" fmla="*/ 7289800 h 7289800"/>
              <a:gd name="connsiteX0" fmla="*/ 1461301 w 1461301"/>
              <a:gd name="connsiteY0" fmla="*/ 0 h 7289800"/>
              <a:gd name="connsiteX1" fmla="*/ 10037 w 1461301"/>
              <a:gd name="connsiteY1" fmla="*/ 1848538 h 7289800"/>
              <a:gd name="connsiteX2" fmla="*/ 784737 w 1461301"/>
              <a:gd name="connsiteY2" fmla="*/ 4045142 h 7289800"/>
              <a:gd name="connsiteX3" fmla="*/ 89701 w 1461301"/>
              <a:gd name="connsiteY3" fmla="*/ 7289800 h 7289800"/>
              <a:gd name="connsiteX0" fmla="*/ 1462774 w 1462774"/>
              <a:gd name="connsiteY0" fmla="*/ 0 h 7289800"/>
              <a:gd name="connsiteX1" fmla="*/ 11510 w 1462774"/>
              <a:gd name="connsiteY1" fmla="*/ 1848538 h 7289800"/>
              <a:gd name="connsiteX2" fmla="*/ 786210 w 1462774"/>
              <a:gd name="connsiteY2" fmla="*/ 4045142 h 7289800"/>
              <a:gd name="connsiteX3" fmla="*/ 91174 w 1462774"/>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598054 w 1371600"/>
              <a:gd name="connsiteY2" fmla="*/ 375406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688109 w 1371600"/>
              <a:gd name="connsiteY2" fmla="*/ 4370876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757382 w 1371600"/>
              <a:gd name="connsiteY2" fmla="*/ 4363946 h 7289800"/>
              <a:gd name="connsiteX3" fmla="*/ 0 w 1371600"/>
              <a:gd name="connsiteY3" fmla="*/ 7289800 h 7289800"/>
              <a:gd name="connsiteX0" fmla="*/ 1371600 w 1371600"/>
              <a:gd name="connsiteY0" fmla="*/ 0 h 7289800"/>
              <a:gd name="connsiteX1" fmla="*/ 218209 w 1371600"/>
              <a:gd name="connsiteY1" fmla="*/ 1841608 h 7289800"/>
              <a:gd name="connsiteX2" fmla="*/ 757382 w 1371600"/>
              <a:gd name="connsiteY2" fmla="*/ 4363946 h 7289800"/>
              <a:gd name="connsiteX3" fmla="*/ 0 w 1371600"/>
              <a:gd name="connsiteY3" fmla="*/ 7289800 h 7289800"/>
              <a:gd name="connsiteX0" fmla="*/ 1371600 w 1371600"/>
              <a:gd name="connsiteY0" fmla="*/ 0 h 7289800"/>
              <a:gd name="connsiteX1" fmla="*/ 72736 w 1371600"/>
              <a:gd name="connsiteY1" fmla="*/ 2278231 h 7289800"/>
              <a:gd name="connsiteX2" fmla="*/ 757382 w 1371600"/>
              <a:gd name="connsiteY2" fmla="*/ 4363946 h 7289800"/>
              <a:gd name="connsiteX3" fmla="*/ 0 w 1371600"/>
              <a:gd name="connsiteY3" fmla="*/ 7289800 h 7289800"/>
              <a:gd name="connsiteX0" fmla="*/ 1371600 w 1371600"/>
              <a:gd name="connsiteY0" fmla="*/ 0 h 7289800"/>
              <a:gd name="connsiteX1" fmla="*/ 93518 w 1371600"/>
              <a:gd name="connsiteY1" fmla="*/ 2201996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470031 w 1371600"/>
              <a:gd name="connsiteY1" fmla="*/ 2167343 h 7289800"/>
              <a:gd name="connsiteX2" fmla="*/ 757382 w 1371600"/>
              <a:gd name="connsiteY2" fmla="*/ 4363946 h 7289800"/>
              <a:gd name="connsiteX3" fmla="*/ 0 w 1371600"/>
              <a:gd name="connsiteY3" fmla="*/ 7289800 h 7289800"/>
              <a:gd name="connsiteX0" fmla="*/ 1258500 w 1258500"/>
              <a:gd name="connsiteY0" fmla="*/ 0 h 7539298"/>
              <a:gd name="connsiteX1" fmla="*/ 470031 w 1258500"/>
              <a:gd name="connsiteY1" fmla="*/ 2416841 h 7539298"/>
              <a:gd name="connsiteX2" fmla="*/ 757382 w 1258500"/>
              <a:gd name="connsiteY2" fmla="*/ 4613444 h 7539298"/>
              <a:gd name="connsiteX3" fmla="*/ 0 w 1258500"/>
              <a:gd name="connsiteY3" fmla="*/ 7539298 h 7539298"/>
              <a:gd name="connsiteX0" fmla="*/ 1701207 w 1701207"/>
              <a:gd name="connsiteY0" fmla="*/ 0 h 7539298"/>
              <a:gd name="connsiteX1" fmla="*/ 912738 w 1701207"/>
              <a:gd name="connsiteY1" fmla="*/ 2416841 h 7539298"/>
              <a:gd name="connsiteX2" fmla="*/ 6257 w 1701207"/>
              <a:gd name="connsiteY2" fmla="*/ 5223329 h 7539298"/>
              <a:gd name="connsiteX3" fmla="*/ 442707 w 1701207"/>
              <a:gd name="connsiteY3" fmla="*/ 7539298 h 7539298"/>
              <a:gd name="connsiteX0" fmla="*/ 2046752 w 2046752"/>
              <a:gd name="connsiteY0" fmla="*/ 0 h 7539298"/>
              <a:gd name="connsiteX1" fmla="*/ 1258283 w 2046752"/>
              <a:gd name="connsiteY1" fmla="*/ 2416841 h 7539298"/>
              <a:gd name="connsiteX2" fmla="*/ 351802 w 2046752"/>
              <a:gd name="connsiteY2" fmla="*/ 5223329 h 7539298"/>
              <a:gd name="connsiteX3" fmla="*/ 788252 w 2046752"/>
              <a:gd name="connsiteY3" fmla="*/ 7539298 h 7539298"/>
              <a:gd name="connsiteX0" fmla="*/ 3011548 w 3011548"/>
              <a:gd name="connsiteY0" fmla="*/ 0 h 7629395"/>
              <a:gd name="connsiteX1" fmla="*/ 2223079 w 3011548"/>
              <a:gd name="connsiteY1" fmla="*/ 2416841 h 7629395"/>
              <a:gd name="connsiteX2" fmla="*/ 1316598 w 3011548"/>
              <a:gd name="connsiteY2" fmla="*/ 5223329 h 7629395"/>
              <a:gd name="connsiteX3" fmla="*/ 0 w 3011548"/>
              <a:gd name="connsiteY3" fmla="*/ 7629395 h 7629395"/>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140456 w 2958779"/>
              <a:gd name="connsiteY0" fmla="*/ 0 h 7501358"/>
              <a:gd name="connsiteX1" fmla="*/ 2824217 w 2958779"/>
              <a:gd name="connsiteY1" fmla="*/ 2385830 h 7501358"/>
              <a:gd name="connsiteX2" fmla="*/ 1691536 w 2958779"/>
              <a:gd name="connsiteY2" fmla="*/ 5095291 h 7501358"/>
              <a:gd name="connsiteX3" fmla="*/ 324672 w 2958779"/>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480820"/>
              <a:gd name="connsiteY0" fmla="*/ 0 h 7501358"/>
              <a:gd name="connsiteX1" fmla="*/ 2163630 w 2480820"/>
              <a:gd name="connsiteY1" fmla="*/ 3781328 h 7501358"/>
              <a:gd name="connsiteX2" fmla="*/ 1551080 w 2480820"/>
              <a:gd name="connsiteY2" fmla="*/ 5095291 h 7501358"/>
              <a:gd name="connsiteX3" fmla="*/ 184216 w 2480820"/>
              <a:gd name="connsiteY3" fmla="*/ 7501358 h 7501358"/>
              <a:gd name="connsiteX0" fmla="*/ 0 w 4387680"/>
              <a:gd name="connsiteY0" fmla="*/ 0 h 7609897"/>
              <a:gd name="connsiteX1" fmla="*/ 2163630 w 4387680"/>
              <a:gd name="connsiteY1" fmla="*/ 3781328 h 7609897"/>
              <a:gd name="connsiteX2" fmla="*/ 1551080 w 4387680"/>
              <a:gd name="connsiteY2" fmla="*/ 5095291 h 7609897"/>
              <a:gd name="connsiteX3" fmla="*/ 4387442 w 4387680"/>
              <a:gd name="connsiteY3" fmla="*/ 7609897 h 7609897"/>
              <a:gd name="connsiteX0" fmla="*/ 0 w 4387680"/>
              <a:gd name="connsiteY0" fmla="*/ 0 h 7609897"/>
              <a:gd name="connsiteX1" fmla="*/ 1551080 w 4387680"/>
              <a:gd name="connsiteY1" fmla="*/ 5095291 h 7609897"/>
              <a:gd name="connsiteX2" fmla="*/ 4387442 w 4387680"/>
              <a:gd name="connsiteY2" fmla="*/ 7609897 h 7609897"/>
              <a:gd name="connsiteX0" fmla="*/ 0 w 4387902"/>
              <a:gd name="connsiteY0" fmla="*/ 0 h 7609897"/>
              <a:gd name="connsiteX1" fmla="*/ 1551080 w 4387902"/>
              <a:gd name="connsiteY1" fmla="*/ 5095291 h 7609897"/>
              <a:gd name="connsiteX2" fmla="*/ 4387442 w 4387902"/>
              <a:gd name="connsiteY2" fmla="*/ 7609897 h 7609897"/>
              <a:gd name="connsiteX0" fmla="*/ 0 w 4388912"/>
              <a:gd name="connsiteY0" fmla="*/ 0 h 7609897"/>
              <a:gd name="connsiteX1" fmla="*/ 1551080 w 4388912"/>
              <a:gd name="connsiteY1" fmla="*/ 5095291 h 7609897"/>
              <a:gd name="connsiteX2" fmla="*/ 4387442 w 4388912"/>
              <a:gd name="connsiteY2" fmla="*/ 7609897 h 7609897"/>
              <a:gd name="connsiteX0" fmla="*/ 0 w 4085665"/>
              <a:gd name="connsiteY0" fmla="*/ 0 h 7540122"/>
              <a:gd name="connsiteX1" fmla="*/ 1248842 w 4085665"/>
              <a:gd name="connsiteY1" fmla="*/ 5025516 h 7540122"/>
              <a:gd name="connsiteX2" fmla="*/ 4085204 w 4085665"/>
              <a:gd name="connsiteY2" fmla="*/ 7540122 h 7540122"/>
              <a:gd name="connsiteX0" fmla="*/ 1477 w 4087142"/>
              <a:gd name="connsiteY0" fmla="*/ 0 h 7540122"/>
              <a:gd name="connsiteX1" fmla="*/ 1250319 w 4087142"/>
              <a:gd name="connsiteY1" fmla="*/ 5025516 h 7540122"/>
              <a:gd name="connsiteX2" fmla="*/ 4086681 w 4087142"/>
              <a:gd name="connsiteY2" fmla="*/ 7540122 h 7540122"/>
              <a:gd name="connsiteX0" fmla="*/ 1477 w 4086681"/>
              <a:gd name="connsiteY0" fmla="*/ 0 h 7540122"/>
              <a:gd name="connsiteX1" fmla="*/ 1250319 w 4086681"/>
              <a:gd name="connsiteY1" fmla="*/ 5025516 h 7540122"/>
              <a:gd name="connsiteX2" fmla="*/ 4086681 w 4086681"/>
              <a:gd name="connsiteY2" fmla="*/ 7540122 h 7540122"/>
              <a:gd name="connsiteX0" fmla="*/ 1723 w 4642202"/>
              <a:gd name="connsiteY0" fmla="*/ 0 h 7377313"/>
              <a:gd name="connsiteX1" fmla="*/ 1250565 w 4642202"/>
              <a:gd name="connsiteY1" fmla="*/ 5025516 h 7377313"/>
              <a:gd name="connsiteX2" fmla="*/ 4642203 w 4642202"/>
              <a:gd name="connsiteY2" fmla="*/ 7377313 h 7377313"/>
              <a:gd name="connsiteX0" fmla="*/ 3540 w 4644020"/>
              <a:gd name="connsiteY0" fmla="*/ 0 h 7377313"/>
              <a:gd name="connsiteX1" fmla="*/ 964201 w 4644020"/>
              <a:gd name="connsiteY1" fmla="*/ 3986644 h 7377313"/>
              <a:gd name="connsiteX2" fmla="*/ 4644020 w 4644020"/>
              <a:gd name="connsiteY2" fmla="*/ 7377313 h 7377313"/>
              <a:gd name="connsiteX0" fmla="*/ 638 w 4641118"/>
              <a:gd name="connsiteY0" fmla="*/ 0 h 7377313"/>
              <a:gd name="connsiteX1" fmla="*/ 961299 w 4641118"/>
              <a:gd name="connsiteY1" fmla="*/ 3986644 h 7377313"/>
              <a:gd name="connsiteX2" fmla="*/ 4641118 w 4641118"/>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3909485"/>
              <a:gd name="connsiteY0" fmla="*/ 0 h 6935406"/>
              <a:gd name="connsiteX1" fmla="*/ 229666 w 3909485"/>
              <a:gd name="connsiteY1" fmla="*/ 3544737 h 6935406"/>
              <a:gd name="connsiteX2" fmla="*/ 3909485 w 3909485"/>
              <a:gd name="connsiteY2" fmla="*/ 6935406 h 6935406"/>
              <a:gd name="connsiteX0" fmla="*/ 0 w 3909485"/>
              <a:gd name="connsiteY0" fmla="*/ 0 h 6935406"/>
              <a:gd name="connsiteX1" fmla="*/ 2591345 w 3909485"/>
              <a:gd name="connsiteY1" fmla="*/ 3397435 h 6935406"/>
              <a:gd name="connsiteX2" fmla="*/ 3909485 w 3909485"/>
              <a:gd name="connsiteY2" fmla="*/ 6935406 h 6935406"/>
              <a:gd name="connsiteX0" fmla="*/ 0 w 3417469"/>
              <a:gd name="connsiteY0" fmla="*/ 0 h 5640694"/>
              <a:gd name="connsiteX1" fmla="*/ 2099329 w 3417469"/>
              <a:gd name="connsiteY1" fmla="*/ 2102723 h 5640694"/>
              <a:gd name="connsiteX2" fmla="*/ 3417469 w 3417469"/>
              <a:gd name="connsiteY2" fmla="*/ 5640694 h 5640694"/>
              <a:gd name="connsiteX0" fmla="*/ 0 w 3473700"/>
              <a:gd name="connsiteY0" fmla="*/ 0 h 3324398"/>
              <a:gd name="connsiteX1" fmla="*/ 2099329 w 3473700"/>
              <a:gd name="connsiteY1" fmla="*/ 2102723 h 3324398"/>
              <a:gd name="connsiteX2" fmla="*/ 3473700 w 3473700"/>
              <a:gd name="connsiteY2" fmla="*/ 2958237 h 3324398"/>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528085 w 3628333"/>
              <a:gd name="connsiteY1" fmla="*/ 1373963 h 2950484"/>
              <a:gd name="connsiteX2" fmla="*/ 3628333 w 3628333"/>
              <a:gd name="connsiteY2" fmla="*/ 2950484 h 2950484"/>
              <a:gd name="connsiteX0" fmla="*/ 0 w 3628333"/>
              <a:gd name="connsiteY0" fmla="*/ 0 h 3105539"/>
              <a:gd name="connsiteX1" fmla="*/ 2528085 w 3628333"/>
              <a:gd name="connsiteY1" fmla="*/ 1373963 h 3105539"/>
              <a:gd name="connsiteX2" fmla="*/ 3628333 w 3628333"/>
              <a:gd name="connsiteY2" fmla="*/ 3105539 h 3105539"/>
              <a:gd name="connsiteX0" fmla="*/ 0 w 3628333"/>
              <a:gd name="connsiteY0" fmla="*/ 0 h 3105539"/>
              <a:gd name="connsiteX1" fmla="*/ 2528085 w 3628333"/>
              <a:gd name="connsiteY1" fmla="*/ 1373963 h 3105539"/>
              <a:gd name="connsiteX2" fmla="*/ 3628333 w 3628333"/>
              <a:gd name="connsiteY2" fmla="*/ 3105539 h 3105539"/>
              <a:gd name="connsiteX0" fmla="*/ 0 w 3635362"/>
              <a:gd name="connsiteY0" fmla="*/ 0 h 3268348"/>
              <a:gd name="connsiteX1" fmla="*/ 2528085 w 3635362"/>
              <a:gd name="connsiteY1" fmla="*/ 1373963 h 3268348"/>
              <a:gd name="connsiteX2" fmla="*/ 3635362 w 3635362"/>
              <a:gd name="connsiteY2" fmla="*/ 3268348 h 3268348"/>
              <a:gd name="connsiteX0" fmla="*/ 0 w 3635362"/>
              <a:gd name="connsiteY0" fmla="*/ 0 h 3392392"/>
              <a:gd name="connsiteX1" fmla="*/ 2528085 w 3635362"/>
              <a:gd name="connsiteY1" fmla="*/ 1373963 h 3392392"/>
              <a:gd name="connsiteX2" fmla="*/ 3635362 w 3635362"/>
              <a:gd name="connsiteY2" fmla="*/ 3392392 h 3392392"/>
              <a:gd name="connsiteX0" fmla="*/ 0 w 3635362"/>
              <a:gd name="connsiteY0" fmla="*/ 0 h 3392392"/>
              <a:gd name="connsiteX1" fmla="*/ 2528085 w 3635362"/>
              <a:gd name="connsiteY1" fmla="*/ 1373963 h 3392392"/>
              <a:gd name="connsiteX2" fmla="*/ 3635362 w 3635362"/>
              <a:gd name="connsiteY2" fmla="*/ 3392392 h 3392392"/>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428698 w 3726736"/>
              <a:gd name="connsiteY1" fmla="*/ 1442342 h 3469919"/>
              <a:gd name="connsiteX2" fmla="*/ 3726736 w 3726736"/>
              <a:gd name="connsiteY2" fmla="*/ 3469919 h 3469919"/>
              <a:gd name="connsiteX0" fmla="*/ 0 w 3726736"/>
              <a:gd name="connsiteY0" fmla="*/ 0 h 3469919"/>
              <a:gd name="connsiteX1" fmla="*/ 2428698 w 3726736"/>
              <a:gd name="connsiteY1" fmla="*/ 144234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304289 w 3726736"/>
              <a:gd name="connsiteY1" fmla="*/ 1332563 h 3469919"/>
              <a:gd name="connsiteX2" fmla="*/ 3726736 w 3726736"/>
              <a:gd name="connsiteY2" fmla="*/ 3469919 h 3469919"/>
            </a:gdLst>
            <a:ahLst/>
            <a:cxnLst>
              <a:cxn ang="0">
                <a:pos x="connsiteX0" y="connsiteY0"/>
              </a:cxn>
              <a:cxn ang="0">
                <a:pos x="connsiteX1" y="connsiteY1"/>
              </a:cxn>
              <a:cxn ang="0">
                <a:pos x="connsiteX2" y="connsiteY2"/>
              </a:cxn>
            </a:cxnLst>
            <a:rect l="l" t="t" r="r" b="b"/>
            <a:pathLst>
              <a:path w="3726736" h="3469919">
                <a:moveTo>
                  <a:pt x="0" y="0"/>
                </a:moveTo>
                <a:cubicBezTo>
                  <a:pt x="1328261" y="1573204"/>
                  <a:pt x="1641698" y="1083581"/>
                  <a:pt x="2304289" y="1332563"/>
                </a:cubicBezTo>
                <a:cubicBezTo>
                  <a:pt x="2966880" y="1581545"/>
                  <a:pt x="3278704" y="2383636"/>
                  <a:pt x="3726736" y="3469919"/>
                </a:cubicBezTo>
              </a:path>
            </a:pathLst>
          </a:custGeom>
          <a:noFill/>
          <a:ln w="127000">
            <a:solidFill>
              <a:srgbClr val="D1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Tree>
    <p:extLst>
      <p:ext uri="{BB962C8B-B14F-4D97-AF65-F5344CB8AC3E}">
        <p14:creationId xmlns:p14="http://schemas.microsoft.com/office/powerpoint/2010/main" val="9060064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 Icons with Additional Tex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1E45698-7183-C342-B1E2-396F5915CB83}"/>
              </a:ext>
            </a:extLst>
          </p:cNvPr>
          <p:cNvSpPr/>
          <p:nvPr userDrawn="1"/>
        </p:nvSpPr>
        <p:spPr>
          <a:xfrm flipH="1">
            <a:off x="-168696" y="-171400"/>
            <a:ext cx="3591810" cy="2739917"/>
          </a:xfrm>
          <a:custGeom>
            <a:avLst/>
            <a:gdLst>
              <a:gd name="connsiteX0" fmla="*/ 0 w 2855640"/>
              <a:gd name="connsiteY0" fmla="*/ 0 h 2708920"/>
              <a:gd name="connsiteX1" fmla="*/ 2855640 w 2855640"/>
              <a:gd name="connsiteY1" fmla="*/ 0 h 2708920"/>
              <a:gd name="connsiteX2" fmla="*/ 2855640 w 2855640"/>
              <a:gd name="connsiteY2" fmla="*/ 2708920 h 2708920"/>
              <a:gd name="connsiteX3" fmla="*/ 0 w 2855640"/>
              <a:gd name="connsiteY3" fmla="*/ 270892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728061 w 3591810"/>
              <a:gd name="connsiteY3" fmla="*/ 864623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728061 w 3591810"/>
              <a:gd name="connsiteY3" fmla="*/ 864623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890793 w 3591810"/>
              <a:gd name="connsiteY3" fmla="*/ 887870 h 2739917"/>
              <a:gd name="connsiteX4" fmla="*/ 0 w 3591810"/>
              <a:gd name="connsiteY4" fmla="*/ 0 h 2739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1810" h="2739917">
                <a:moveTo>
                  <a:pt x="0" y="0"/>
                </a:moveTo>
                <a:lnTo>
                  <a:pt x="3591810" y="30997"/>
                </a:lnTo>
                <a:lnTo>
                  <a:pt x="3591810" y="2739917"/>
                </a:lnTo>
                <a:cubicBezTo>
                  <a:pt x="3308940" y="2052827"/>
                  <a:pt x="2977624" y="1065553"/>
                  <a:pt x="1890793" y="887870"/>
                </a:cubicBezTo>
                <a:cubicBezTo>
                  <a:pt x="803962" y="710187"/>
                  <a:pt x="529525" y="417360"/>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pic>
        <p:nvPicPr>
          <p:cNvPr id="13" name="Picture 12">
            <a:extLst>
              <a:ext uri="{FF2B5EF4-FFF2-40B4-BE49-F238E27FC236}">
                <a16:creationId xmlns:a16="http://schemas.microsoft.com/office/drawing/2014/main" id="{44876318-393E-7E48-9E65-F04D6FB28DC0}"/>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9336" y="116632"/>
            <a:ext cx="335360" cy="335360"/>
          </a:xfrm>
          <a:prstGeom prst="rect">
            <a:avLst/>
          </a:prstGeom>
        </p:spPr>
      </p:pic>
      <p:sp>
        <p:nvSpPr>
          <p:cNvPr id="23" name="Freeform 22">
            <a:extLst>
              <a:ext uri="{FF2B5EF4-FFF2-40B4-BE49-F238E27FC236}">
                <a16:creationId xmlns:a16="http://schemas.microsoft.com/office/drawing/2014/main" id="{791C3091-0A94-B047-8010-1F1601A6F584}"/>
              </a:ext>
            </a:extLst>
          </p:cNvPr>
          <p:cNvSpPr/>
          <p:nvPr userDrawn="1"/>
        </p:nvSpPr>
        <p:spPr>
          <a:xfrm flipH="1">
            <a:off x="-96688" y="-216834"/>
            <a:ext cx="4108671" cy="3468301"/>
          </a:xfrm>
          <a:custGeom>
            <a:avLst/>
            <a:gdLst>
              <a:gd name="connsiteX0" fmla="*/ 1371600 w 1371600"/>
              <a:gd name="connsiteY0" fmla="*/ 0 h 7289800"/>
              <a:gd name="connsiteX1" fmla="*/ 38100 w 1371600"/>
              <a:gd name="connsiteY1" fmla="*/ 1612900 h 7289800"/>
              <a:gd name="connsiteX2" fmla="*/ 495300 w 1371600"/>
              <a:gd name="connsiteY2" fmla="*/ 3835400 h 7289800"/>
              <a:gd name="connsiteX3" fmla="*/ 736600 w 1371600"/>
              <a:gd name="connsiteY3" fmla="*/ 4876800 h 7289800"/>
              <a:gd name="connsiteX4" fmla="*/ 0 w 1371600"/>
              <a:gd name="connsiteY4" fmla="*/ 7289800 h 7289800"/>
              <a:gd name="connsiteX0" fmla="*/ 1421538 w 1421538"/>
              <a:gd name="connsiteY0" fmla="*/ 0 h 7289800"/>
              <a:gd name="connsiteX1" fmla="*/ 88038 w 1421538"/>
              <a:gd name="connsiteY1" fmla="*/ 1612900 h 7289800"/>
              <a:gd name="connsiteX2" fmla="*/ 198874 w 1421538"/>
              <a:gd name="connsiteY2" fmla="*/ 3100766 h 7289800"/>
              <a:gd name="connsiteX3" fmla="*/ 786538 w 1421538"/>
              <a:gd name="connsiteY3" fmla="*/ 4876800 h 7289800"/>
              <a:gd name="connsiteX4" fmla="*/ 49938 w 1421538"/>
              <a:gd name="connsiteY4" fmla="*/ 7289800 h 7289800"/>
              <a:gd name="connsiteX0" fmla="*/ 1371600 w 1371600"/>
              <a:gd name="connsiteY0" fmla="*/ 0 h 7289800"/>
              <a:gd name="connsiteX1" fmla="*/ 38100 w 1371600"/>
              <a:gd name="connsiteY1" fmla="*/ 1612900 h 7289800"/>
              <a:gd name="connsiteX2" fmla="*/ 736600 w 1371600"/>
              <a:gd name="connsiteY2" fmla="*/ 4876800 h 7289800"/>
              <a:gd name="connsiteX3" fmla="*/ 0 w 1371600"/>
              <a:gd name="connsiteY3" fmla="*/ 7289800 h 7289800"/>
              <a:gd name="connsiteX0" fmla="*/ 1371600 w 1371600"/>
              <a:gd name="connsiteY0" fmla="*/ 0 h 7289800"/>
              <a:gd name="connsiteX1" fmla="*/ 38100 w 1371600"/>
              <a:gd name="connsiteY1" fmla="*/ 1612900 h 7289800"/>
              <a:gd name="connsiteX2" fmla="*/ 715818 w 1371600"/>
              <a:gd name="connsiteY2" fmla="*/ 4280778 h 7289800"/>
              <a:gd name="connsiteX3" fmla="*/ 0 w 1371600"/>
              <a:gd name="connsiteY3" fmla="*/ 7289800 h 7289800"/>
              <a:gd name="connsiteX0" fmla="*/ 1450779 w 1450779"/>
              <a:gd name="connsiteY0" fmla="*/ 0 h 7289800"/>
              <a:gd name="connsiteX1" fmla="*/ 117279 w 1450779"/>
              <a:gd name="connsiteY1" fmla="*/ 1612900 h 7289800"/>
              <a:gd name="connsiteX2" fmla="*/ 794997 w 1450779"/>
              <a:gd name="connsiteY2" fmla="*/ 4280778 h 7289800"/>
              <a:gd name="connsiteX3" fmla="*/ 79179 w 1450779"/>
              <a:gd name="connsiteY3" fmla="*/ 7289800 h 7289800"/>
              <a:gd name="connsiteX0" fmla="*/ 1371600 w 1371600"/>
              <a:gd name="connsiteY0" fmla="*/ 0 h 7289800"/>
              <a:gd name="connsiteX1" fmla="*/ 232064 w 1371600"/>
              <a:gd name="connsiteY1" fmla="*/ 1536665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3885740 h 7289800"/>
              <a:gd name="connsiteX3" fmla="*/ 0 w 1371600"/>
              <a:gd name="connsiteY3" fmla="*/ 7289800 h 7289800"/>
              <a:gd name="connsiteX0" fmla="*/ 1385004 w 1385004"/>
              <a:gd name="connsiteY0" fmla="*/ 0 h 7289800"/>
              <a:gd name="connsiteX1" fmla="*/ 9940 w 1385004"/>
              <a:gd name="connsiteY1" fmla="*/ 1709928 h 7289800"/>
              <a:gd name="connsiteX2" fmla="*/ 729222 w 1385004"/>
              <a:gd name="connsiteY2" fmla="*/ 3885740 h 7289800"/>
              <a:gd name="connsiteX3" fmla="*/ 13404 w 1385004"/>
              <a:gd name="connsiteY3" fmla="*/ 7289800 h 7289800"/>
              <a:gd name="connsiteX0" fmla="*/ 1460548 w 1460548"/>
              <a:gd name="connsiteY0" fmla="*/ 0 h 7289800"/>
              <a:gd name="connsiteX1" fmla="*/ 9284 w 1460548"/>
              <a:gd name="connsiteY1" fmla="*/ 1848538 h 7289800"/>
              <a:gd name="connsiteX2" fmla="*/ 804766 w 1460548"/>
              <a:gd name="connsiteY2" fmla="*/ 3885740 h 7289800"/>
              <a:gd name="connsiteX3" fmla="*/ 88948 w 1460548"/>
              <a:gd name="connsiteY3" fmla="*/ 7289800 h 7289800"/>
              <a:gd name="connsiteX0" fmla="*/ 1461301 w 1461301"/>
              <a:gd name="connsiteY0" fmla="*/ 0 h 7289800"/>
              <a:gd name="connsiteX1" fmla="*/ 10037 w 1461301"/>
              <a:gd name="connsiteY1" fmla="*/ 1848538 h 7289800"/>
              <a:gd name="connsiteX2" fmla="*/ 784737 w 1461301"/>
              <a:gd name="connsiteY2" fmla="*/ 4045142 h 7289800"/>
              <a:gd name="connsiteX3" fmla="*/ 89701 w 1461301"/>
              <a:gd name="connsiteY3" fmla="*/ 7289800 h 7289800"/>
              <a:gd name="connsiteX0" fmla="*/ 1462774 w 1462774"/>
              <a:gd name="connsiteY0" fmla="*/ 0 h 7289800"/>
              <a:gd name="connsiteX1" fmla="*/ 11510 w 1462774"/>
              <a:gd name="connsiteY1" fmla="*/ 1848538 h 7289800"/>
              <a:gd name="connsiteX2" fmla="*/ 786210 w 1462774"/>
              <a:gd name="connsiteY2" fmla="*/ 4045142 h 7289800"/>
              <a:gd name="connsiteX3" fmla="*/ 91174 w 1462774"/>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598054 w 1371600"/>
              <a:gd name="connsiteY2" fmla="*/ 375406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688109 w 1371600"/>
              <a:gd name="connsiteY2" fmla="*/ 4370876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757382 w 1371600"/>
              <a:gd name="connsiteY2" fmla="*/ 4363946 h 7289800"/>
              <a:gd name="connsiteX3" fmla="*/ 0 w 1371600"/>
              <a:gd name="connsiteY3" fmla="*/ 7289800 h 7289800"/>
              <a:gd name="connsiteX0" fmla="*/ 1371600 w 1371600"/>
              <a:gd name="connsiteY0" fmla="*/ 0 h 7289800"/>
              <a:gd name="connsiteX1" fmla="*/ 218209 w 1371600"/>
              <a:gd name="connsiteY1" fmla="*/ 1841608 h 7289800"/>
              <a:gd name="connsiteX2" fmla="*/ 757382 w 1371600"/>
              <a:gd name="connsiteY2" fmla="*/ 4363946 h 7289800"/>
              <a:gd name="connsiteX3" fmla="*/ 0 w 1371600"/>
              <a:gd name="connsiteY3" fmla="*/ 7289800 h 7289800"/>
              <a:gd name="connsiteX0" fmla="*/ 1371600 w 1371600"/>
              <a:gd name="connsiteY0" fmla="*/ 0 h 7289800"/>
              <a:gd name="connsiteX1" fmla="*/ 72736 w 1371600"/>
              <a:gd name="connsiteY1" fmla="*/ 2278231 h 7289800"/>
              <a:gd name="connsiteX2" fmla="*/ 757382 w 1371600"/>
              <a:gd name="connsiteY2" fmla="*/ 4363946 h 7289800"/>
              <a:gd name="connsiteX3" fmla="*/ 0 w 1371600"/>
              <a:gd name="connsiteY3" fmla="*/ 7289800 h 7289800"/>
              <a:gd name="connsiteX0" fmla="*/ 1371600 w 1371600"/>
              <a:gd name="connsiteY0" fmla="*/ 0 h 7289800"/>
              <a:gd name="connsiteX1" fmla="*/ 93518 w 1371600"/>
              <a:gd name="connsiteY1" fmla="*/ 2201996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470031 w 1371600"/>
              <a:gd name="connsiteY1" fmla="*/ 2167343 h 7289800"/>
              <a:gd name="connsiteX2" fmla="*/ 757382 w 1371600"/>
              <a:gd name="connsiteY2" fmla="*/ 4363946 h 7289800"/>
              <a:gd name="connsiteX3" fmla="*/ 0 w 1371600"/>
              <a:gd name="connsiteY3" fmla="*/ 7289800 h 7289800"/>
              <a:gd name="connsiteX0" fmla="*/ 1258500 w 1258500"/>
              <a:gd name="connsiteY0" fmla="*/ 0 h 7539298"/>
              <a:gd name="connsiteX1" fmla="*/ 470031 w 1258500"/>
              <a:gd name="connsiteY1" fmla="*/ 2416841 h 7539298"/>
              <a:gd name="connsiteX2" fmla="*/ 757382 w 1258500"/>
              <a:gd name="connsiteY2" fmla="*/ 4613444 h 7539298"/>
              <a:gd name="connsiteX3" fmla="*/ 0 w 1258500"/>
              <a:gd name="connsiteY3" fmla="*/ 7539298 h 7539298"/>
              <a:gd name="connsiteX0" fmla="*/ 1701207 w 1701207"/>
              <a:gd name="connsiteY0" fmla="*/ 0 h 7539298"/>
              <a:gd name="connsiteX1" fmla="*/ 912738 w 1701207"/>
              <a:gd name="connsiteY1" fmla="*/ 2416841 h 7539298"/>
              <a:gd name="connsiteX2" fmla="*/ 6257 w 1701207"/>
              <a:gd name="connsiteY2" fmla="*/ 5223329 h 7539298"/>
              <a:gd name="connsiteX3" fmla="*/ 442707 w 1701207"/>
              <a:gd name="connsiteY3" fmla="*/ 7539298 h 7539298"/>
              <a:gd name="connsiteX0" fmla="*/ 2046752 w 2046752"/>
              <a:gd name="connsiteY0" fmla="*/ 0 h 7539298"/>
              <a:gd name="connsiteX1" fmla="*/ 1258283 w 2046752"/>
              <a:gd name="connsiteY1" fmla="*/ 2416841 h 7539298"/>
              <a:gd name="connsiteX2" fmla="*/ 351802 w 2046752"/>
              <a:gd name="connsiteY2" fmla="*/ 5223329 h 7539298"/>
              <a:gd name="connsiteX3" fmla="*/ 788252 w 2046752"/>
              <a:gd name="connsiteY3" fmla="*/ 7539298 h 7539298"/>
              <a:gd name="connsiteX0" fmla="*/ 3011548 w 3011548"/>
              <a:gd name="connsiteY0" fmla="*/ 0 h 7629395"/>
              <a:gd name="connsiteX1" fmla="*/ 2223079 w 3011548"/>
              <a:gd name="connsiteY1" fmla="*/ 2416841 h 7629395"/>
              <a:gd name="connsiteX2" fmla="*/ 1316598 w 3011548"/>
              <a:gd name="connsiteY2" fmla="*/ 5223329 h 7629395"/>
              <a:gd name="connsiteX3" fmla="*/ 0 w 3011548"/>
              <a:gd name="connsiteY3" fmla="*/ 7629395 h 7629395"/>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140456 w 2958779"/>
              <a:gd name="connsiteY0" fmla="*/ 0 h 7501358"/>
              <a:gd name="connsiteX1" fmla="*/ 2824217 w 2958779"/>
              <a:gd name="connsiteY1" fmla="*/ 2385830 h 7501358"/>
              <a:gd name="connsiteX2" fmla="*/ 1691536 w 2958779"/>
              <a:gd name="connsiteY2" fmla="*/ 5095291 h 7501358"/>
              <a:gd name="connsiteX3" fmla="*/ 324672 w 2958779"/>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480820"/>
              <a:gd name="connsiteY0" fmla="*/ 0 h 7501358"/>
              <a:gd name="connsiteX1" fmla="*/ 2163630 w 2480820"/>
              <a:gd name="connsiteY1" fmla="*/ 3781328 h 7501358"/>
              <a:gd name="connsiteX2" fmla="*/ 1551080 w 2480820"/>
              <a:gd name="connsiteY2" fmla="*/ 5095291 h 7501358"/>
              <a:gd name="connsiteX3" fmla="*/ 184216 w 2480820"/>
              <a:gd name="connsiteY3" fmla="*/ 7501358 h 7501358"/>
              <a:gd name="connsiteX0" fmla="*/ 0 w 4387680"/>
              <a:gd name="connsiteY0" fmla="*/ 0 h 7609897"/>
              <a:gd name="connsiteX1" fmla="*/ 2163630 w 4387680"/>
              <a:gd name="connsiteY1" fmla="*/ 3781328 h 7609897"/>
              <a:gd name="connsiteX2" fmla="*/ 1551080 w 4387680"/>
              <a:gd name="connsiteY2" fmla="*/ 5095291 h 7609897"/>
              <a:gd name="connsiteX3" fmla="*/ 4387442 w 4387680"/>
              <a:gd name="connsiteY3" fmla="*/ 7609897 h 7609897"/>
              <a:gd name="connsiteX0" fmla="*/ 0 w 4387680"/>
              <a:gd name="connsiteY0" fmla="*/ 0 h 7609897"/>
              <a:gd name="connsiteX1" fmla="*/ 1551080 w 4387680"/>
              <a:gd name="connsiteY1" fmla="*/ 5095291 h 7609897"/>
              <a:gd name="connsiteX2" fmla="*/ 4387442 w 4387680"/>
              <a:gd name="connsiteY2" fmla="*/ 7609897 h 7609897"/>
              <a:gd name="connsiteX0" fmla="*/ 0 w 4387902"/>
              <a:gd name="connsiteY0" fmla="*/ 0 h 7609897"/>
              <a:gd name="connsiteX1" fmla="*/ 1551080 w 4387902"/>
              <a:gd name="connsiteY1" fmla="*/ 5095291 h 7609897"/>
              <a:gd name="connsiteX2" fmla="*/ 4387442 w 4387902"/>
              <a:gd name="connsiteY2" fmla="*/ 7609897 h 7609897"/>
              <a:gd name="connsiteX0" fmla="*/ 0 w 4388912"/>
              <a:gd name="connsiteY0" fmla="*/ 0 h 7609897"/>
              <a:gd name="connsiteX1" fmla="*/ 1551080 w 4388912"/>
              <a:gd name="connsiteY1" fmla="*/ 5095291 h 7609897"/>
              <a:gd name="connsiteX2" fmla="*/ 4387442 w 4388912"/>
              <a:gd name="connsiteY2" fmla="*/ 7609897 h 7609897"/>
              <a:gd name="connsiteX0" fmla="*/ 0 w 4085665"/>
              <a:gd name="connsiteY0" fmla="*/ 0 h 7540122"/>
              <a:gd name="connsiteX1" fmla="*/ 1248842 w 4085665"/>
              <a:gd name="connsiteY1" fmla="*/ 5025516 h 7540122"/>
              <a:gd name="connsiteX2" fmla="*/ 4085204 w 4085665"/>
              <a:gd name="connsiteY2" fmla="*/ 7540122 h 7540122"/>
              <a:gd name="connsiteX0" fmla="*/ 1477 w 4087142"/>
              <a:gd name="connsiteY0" fmla="*/ 0 h 7540122"/>
              <a:gd name="connsiteX1" fmla="*/ 1250319 w 4087142"/>
              <a:gd name="connsiteY1" fmla="*/ 5025516 h 7540122"/>
              <a:gd name="connsiteX2" fmla="*/ 4086681 w 4087142"/>
              <a:gd name="connsiteY2" fmla="*/ 7540122 h 7540122"/>
              <a:gd name="connsiteX0" fmla="*/ 1477 w 4086681"/>
              <a:gd name="connsiteY0" fmla="*/ 0 h 7540122"/>
              <a:gd name="connsiteX1" fmla="*/ 1250319 w 4086681"/>
              <a:gd name="connsiteY1" fmla="*/ 5025516 h 7540122"/>
              <a:gd name="connsiteX2" fmla="*/ 4086681 w 4086681"/>
              <a:gd name="connsiteY2" fmla="*/ 7540122 h 7540122"/>
              <a:gd name="connsiteX0" fmla="*/ 1723 w 4642202"/>
              <a:gd name="connsiteY0" fmla="*/ 0 h 7377313"/>
              <a:gd name="connsiteX1" fmla="*/ 1250565 w 4642202"/>
              <a:gd name="connsiteY1" fmla="*/ 5025516 h 7377313"/>
              <a:gd name="connsiteX2" fmla="*/ 4642203 w 4642202"/>
              <a:gd name="connsiteY2" fmla="*/ 7377313 h 7377313"/>
              <a:gd name="connsiteX0" fmla="*/ 3540 w 4644020"/>
              <a:gd name="connsiteY0" fmla="*/ 0 h 7377313"/>
              <a:gd name="connsiteX1" fmla="*/ 964201 w 4644020"/>
              <a:gd name="connsiteY1" fmla="*/ 3986644 h 7377313"/>
              <a:gd name="connsiteX2" fmla="*/ 4644020 w 4644020"/>
              <a:gd name="connsiteY2" fmla="*/ 7377313 h 7377313"/>
              <a:gd name="connsiteX0" fmla="*/ 638 w 4641118"/>
              <a:gd name="connsiteY0" fmla="*/ 0 h 7377313"/>
              <a:gd name="connsiteX1" fmla="*/ 961299 w 4641118"/>
              <a:gd name="connsiteY1" fmla="*/ 3986644 h 7377313"/>
              <a:gd name="connsiteX2" fmla="*/ 4641118 w 4641118"/>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3909485"/>
              <a:gd name="connsiteY0" fmla="*/ 0 h 6935406"/>
              <a:gd name="connsiteX1" fmla="*/ 229666 w 3909485"/>
              <a:gd name="connsiteY1" fmla="*/ 3544737 h 6935406"/>
              <a:gd name="connsiteX2" fmla="*/ 3909485 w 3909485"/>
              <a:gd name="connsiteY2" fmla="*/ 6935406 h 6935406"/>
              <a:gd name="connsiteX0" fmla="*/ 0 w 3909485"/>
              <a:gd name="connsiteY0" fmla="*/ 0 h 6935406"/>
              <a:gd name="connsiteX1" fmla="*/ 2591345 w 3909485"/>
              <a:gd name="connsiteY1" fmla="*/ 3397435 h 6935406"/>
              <a:gd name="connsiteX2" fmla="*/ 3909485 w 3909485"/>
              <a:gd name="connsiteY2" fmla="*/ 6935406 h 6935406"/>
              <a:gd name="connsiteX0" fmla="*/ 0 w 3417469"/>
              <a:gd name="connsiteY0" fmla="*/ 0 h 5640694"/>
              <a:gd name="connsiteX1" fmla="*/ 2099329 w 3417469"/>
              <a:gd name="connsiteY1" fmla="*/ 2102723 h 5640694"/>
              <a:gd name="connsiteX2" fmla="*/ 3417469 w 3417469"/>
              <a:gd name="connsiteY2" fmla="*/ 5640694 h 5640694"/>
              <a:gd name="connsiteX0" fmla="*/ 0 w 3473700"/>
              <a:gd name="connsiteY0" fmla="*/ 0 h 3324398"/>
              <a:gd name="connsiteX1" fmla="*/ 2099329 w 3473700"/>
              <a:gd name="connsiteY1" fmla="*/ 2102723 h 3324398"/>
              <a:gd name="connsiteX2" fmla="*/ 3473700 w 3473700"/>
              <a:gd name="connsiteY2" fmla="*/ 2958237 h 3324398"/>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528085 w 3628333"/>
              <a:gd name="connsiteY1" fmla="*/ 1373963 h 2950484"/>
              <a:gd name="connsiteX2" fmla="*/ 3628333 w 3628333"/>
              <a:gd name="connsiteY2" fmla="*/ 2950484 h 2950484"/>
              <a:gd name="connsiteX0" fmla="*/ 0 w 3628333"/>
              <a:gd name="connsiteY0" fmla="*/ 0 h 3105539"/>
              <a:gd name="connsiteX1" fmla="*/ 2528085 w 3628333"/>
              <a:gd name="connsiteY1" fmla="*/ 1373963 h 3105539"/>
              <a:gd name="connsiteX2" fmla="*/ 3628333 w 3628333"/>
              <a:gd name="connsiteY2" fmla="*/ 3105539 h 3105539"/>
              <a:gd name="connsiteX0" fmla="*/ 0 w 3628333"/>
              <a:gd name="connsiteY0" fmla="*/ 0 h 3105539"/>
              <a:gd name="connsiteX1" fmla="*/ 2528085 w 3628333"/>
              <a:gd name="connsiteY1" fmla="*/ 1373963 h 3105539"/>
              <a:gd name="connsiteX2" fmla="*/ 3628333 w 3628333"/>
              <a:gd name="connsiteY2" fmla="*/ 3105539 h 3105539"/>
              <a:gd name="connsiteX0" fmla="*/ 0 w 3635362"/>
              <a:gd name="connsiteY0" fmla="*/ 0 h 3268348"/>
              <a:gd name="connsiteX1" fmla="*/ 2528085 w 3635362"/>
              <a:gd name="connsiteY1" fmla="*/ 1373963 h 3268348"/>
              <a:gd name="connsiteX2" fmla="*/ 3635362 w 3635362"/>
              <a:gd name="connsiteY2" fmla="*/ 3268348 h 3268348"/>
              <a:gd name="connsiteX0" fmla="*/ 0 w 3635362"/>
              <a:gd name="connsiteY0" fmla="*/ 0 h 3392392"/>
              <a:gd name="connsiteX1" fmla="*/ 2528085 w 3635362"/>
              <a:gd name="connsiteY1" fmla="*/ 1373963 h 3392392"/>
              <a:gd name="connsiteX2" fmla="*/ 3635362 w 3635362"/>
              <a:gd name="connsiteY2" fmla="*/ 3392392 h 3392392"/>
              <a:gd name="connsiteX0" fmla="*/ 0 w 3635362"/>
              <a:gd name="connsiteY0" fmla="*/ 0 h 3392392"/>
              <a:gd name="connsiteX1" fmla="*/ 2528085 w 3635362"/>
              <a:gd name="connsiteY1" fmla="*/ 1373963 h 3392392"/>
              <a:gd name="connsiteX2" fmla="*/ 3635362 w 3635362"/>
              <a:gd name="connsiteY2" fmla="*/ 3392392 h 3392392"/>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478462 w 3726736"/>
              <a:gd name="connsiteY1" fmla="*/ 1460638 h 3469919"/>
              <a:gd name="connsiteX2" fmla="*/ 3726736 w 3726736"/>
              <a:gd name="connsiteY2" fmla="*/ 3469919 h 3469919"/>
              <a:gd name="connsiteX0" fmla="*/ 0 w 3726736"/>
              <a:gd name="connsiteY0" fmla="*/ 0 h 3469919"/>
              <a:gd name="connsiteX1" fmla="*/ 2478462 w 3726736"/>
              <a:gd name="connsiteY1" fmla="*/ 1460638 h 3469919"/>
              <a:gd name="connsiteX2" fmla="*/ 3726736 w 3726736"/>
              <a:gd name="connsiteY2" fmla="*/ 3469919 h 3469919"/>
            </a:gdLst>
            <a:ahLst/>
            <a:cxnLst>
              <a:cxn ang="0">
                <a:pos x="connsiteX0" y="connsiteY0"/>
              </a:cxn>
              <a:cxn ang="0">
                <a:pos x="connsiteX1" y="connsiteY1"/>
              </a:cxn>
              <a:cxn ang="0">
                <a:pos x="connsiteX2" y="connsiteY2"/>
              </a:cxn>
            </a:cxnLst>
            <a:rect l="l" t="t" r="r" b="b"/>
            <a:pathLst>
              <a:path w="3726736" h="3469919">
                <a:moveTo>
                  <a:pt x="0" y="0"/>
                </a:moveTo>
                <a:cubicBezTo>
                  <a:pt x="1328261" y="1573204"/>
                  <a:pt x="1708048" y="946356"/>
                  <a:pt x="2478462" y="1460638"/>
                </a:cubicBezTo>
                <a:cubicBezTo>
                  <a:pt x="3248876" y="1974920"/>
                  <a:pt x="3278704" y="2383636"/>
                  <a:pt x="3726736" y="3469919"/>
                </a:cubicBezTo>
              </a:path>
            </a:pathLst>
          </a:custGeom>
          <a:noFill/>
          <a:ln w="127000">
            <a:solidFill>
              <a:srgbClr val="D1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14" name="Text Placeholder 4">
            <a:extLst>
              <a:ext uri="{FF2B5EF4-FFF2-40B4-BE49-F238E27FC236}">
                <a16:creationId xmlns:a16="http://schemas.microsoft.com/office/drawing/2014/main" id="{62096AB4-2AAC-BF4B-9308-9972B174DA9D}"/>
              </a:ext>
            </a:extLst>
          </p:cNvPr>
          <p:cNvSpPr>
            <a:spLocks noGrp="1"/>
          </p:cNvSpPr>
          <p:nvPr>
            <p:ph type="body" sz="quarter" idx="29" hasCustomPrompt="1"/>
          </p:nvPr>
        </p:nvSpPr>
        <p:spPr>
          <a:xfrm>
            <a:off x="9115546" y="934585"/>
            <a:ext cx="2520000" cy="2340000"/>
          </a:xfrm>
          <a:prstGeom prst="rect">
            <a:avLst/>
          </a:prstGeom>
          <a:solidFill>
            <a:schemeClr val="bg1">
              <a:alpha val="75000"/>
            </a:schemeClr>
          </a:solidFill>
          <a:effectLst>
            <a:outerShdw blurRad="254000" dist="50800" dir="5400000" sx="105000" sy="105000" algn="ctr" rotWithShape="0">
              <a:srgbClr val="000000">
                <a:alpha val="70000"/>
              </a:srgbClr>
            </a:outerShdw>
          </a:effectLst>
        </p:spPr>
        <p:txBody>
          <a:bodyPr tIns="756000"/>
          <a:lstStyle>
            <a:lvl1pPr marL="0" indent="0" algn="ctr">
              <a:buFontTx/>
              <a:buNone/>
              <a:defRPr sz="1400" b="0" i="0">
                <a:latin typeface="Aktiv Grotesk Trial Thin" panose="020B0403020202020204" pitchFamily="34" charset="77"/>
              </a:defRPr>
            </a:lvl1pPr>
          </a:lstStyle>
          <a:p>
            <a:pPr lvl="0"/>
            <a:r>
              <a:rPr lang="en-GB" dirty="0"/>
              <a:t>Click here to add text</a:t>
            </a:r>
            <a:endParaRPr lang="en-CH" dirty="0"/>
          </a:p>
        </p:txBody>
      </p:sp>
      <p:sp>
        <p:nvSpPr>
          <p:cNvPr id="27" name="Text Placeholder 8">
            <a:extLst>
              <a:ext uri="{FF2B5EF4-FFF2-40B4-BE49-F238E27FC236}">
                <a16:creationId xmlns:a16="http://schemas.microsoft.com/office/drawing/2014/main" id="{0E4D07C8-E777-094C-852C-930514F7A759}"/>
              </a:ext>
            </a:extLst>
          </p:cNvPr>
          <p:cNvSpPr>
            <a:spLocks noGrp="1"/>
          </p:cNvSpPr>
          <p:nvPr>
            <p:ph type="body" sz="quarter" idx="36" hasCustomPrompt="1"/>
          </p:nvPr>
        </p:nvSpPr>
        <p:spPr>
          <a:xfrm>
            <a:off x="9990532" y="538504"/>
            <a:ext cx="790575" cy="792162"/>
          </a:xfrm>
          <a:prstGeom prst="ellipse">
            <a:avLst/>
          </a:prstGeom>
          <a:solidFill>
            <a:schemeClr val="accent1"/>
          </a:solidFill>
          <a:ln w="19050">
            <a:solidFill>
              <a:schemeClr val="bg1">
                <a:alpha val="75000"/>
              </a:schemeClr>
            </a:solidFill>
          </a:ln>
          <a:effectLst>
            <a:outerShdw blurRad="254000" dist="50800" dir="5400000" sx="105000" sy="105000" algn="ctr" rotWithShape="0">
              <a:srgbClr val="000000">
                <a:alpha val="70000"/>
              </a:srgbClr>
            </a:outerShdw>
          </a:effectLst>
        </p:spPr>
        <p:txBody>
          <a:bodyPr anchor="ctr"/>
          <a:lstStyle>
            <a:lvl1pPr marL="0" indent="0" algn="ctr">
              <a:buFontTx/>
              <a:buNone/>
              <a:defRPr sz="700" baseline="0">
                <a:solidFill>
                  <a:schemeClr val="bg1"/>
                </a:solidFill>
              </a:defRPr>
            </a:lvl1pPr>
          </a:lstStyle>
          <a:p>
            <a:pPr lvl="0"/>
            <a:r>
              <a:rPr lang="en-GB" dirty="0"/>
              <a:t>Insert icon from library here </a:t>
            </a:r>
            <a:endParaRPr lang="en-CH" dirty="0"/>
          </a:p>
        </p:txBody>
      </p:sp>
      <p:sp>
        <p:nvSpPr>
          <p:cNvPr id="28" name="Text Placeholder 7">
            <a:extLst>
              <a:ext uri="{FF2B5EF4-FFF2-40B4-BE49-F238E27FC236}">
                <a16:creationId xmlns:a16="http://schemas.microsoft.com/office/drawing/2014/main" id="{82F114B1-29EF-3042-B8ED-C036C24455B5}"/>
              </a:ext>
            </a:extLst>
          </p:cNvPr>
          <p:cNvSpPr>
            <a:spLocks noGrp="1"/>
          </p:cNvSpPr>
          <p:nvPr>
            <p:ph type="body" sz="quarter" idx="12" hasCustomPrompt="1"/>
          </p:nvPr>
        </p:nvSpPr>
        <p:spPr>
          <a:xfrm>
            <a:off x="0" y="3621092"/>
            <a:ext cx="4295775" cy="863600"/>
          </a:xfrm>
          <a:prstGeom prst="rect">
            <a:avLst/>
          </a:prstGeom>
          <a:gradFill>
            <a:gsLst>
              <a:gs pos="0">
                <a:srgbClr val="D10004"/>
              </a:gs>
              <a:gs pos="56000">
                <a:srgbClr val="D10004"/>
              </a:gs>
              <a:gs pos="100000">
                <a:schemeClr val="bg1">
                  <a:alpha val="0"/>
                </a:schemeClr>
              </a:gs>
            </a:gsLst>
            <a:lin ang="0" scaled="0"/>
          </a:gradFill>
        </p:spPr>
        <p:txBody>
          <a:bodyPr lIns="540000" anchor="ctr"/>
          <a:lstStyle>
            <a:lvl1pPr marL="0" indent="0">
              <a:buFontTx/>
              <a:buNone/>
              <a:defRPr b="1" i="0" cap="all" baseline="0">
                <a:solidFill>
                  <a:schemeClr val="bg1"/>
                </a:solidFill>
                <a:latin typeface="Aktiv Grotesk Trial" panose="020B0504020202020204" pitchFamily="34" charset="0"/>
              </a:defRPr>
            </a:lvl1pPr>
            <a:lvl2pPr marL="457200" indent="0">
              <a:buFontTx/>
              <a:buNone/>
              <a:defRPr sz="2800" b="1" i="0" cap="all" baseline="0">
                <a:solidFill>
                  <a:schemeClr val="bg1"/>
                </a:solidFill>
                <a:latin typeface="Aktiv Grotesk Trial" panose="020B0504020202020204" pitchFamily="34" charset="0"/>
              </a:defRPr>
            </a:lvl2pPr>
          </a:lstStyle>
          <a:p>
            <a:pPr lvl="0"/>
            <a:r>
              <a:rPr lang="en-CH" dirty="0"/>
              <a:t>HERE TITLE</a:t>
            </a:r>
          </a:p>
        </p:txBody>
      </p:sp>
      <p:sp>
        <p:nvSpPr>
          <p:cNvPr id="29" name="Text Placeholder 5">
            <a:extLst>
              <a:ext uri="{FF2B5EF4-FFF2-40B4-BE49-F238E27FC236}">
                <a16:creationId xmlns:a16="http://schemas.microsoft.com/office/drawing/2014/main" id="{5555FD1B-EB8E-354B-BC69-4456DDD3AC9E}"/>
              </a:ext>
            </a:extLst>
          </p:cNvPr>
          <p:cNvSpPr>
            <a:spLocks noGrp="1"/>
          </p:cNvSpPr>
          <p:nvPr>
            <p:ph type="body" sz="quarter" idx="28" hasCustomPrompt="1"/>
          </p:nvPr>
        </p:nvSpPr>
        <p:spPr>
          <a:xfrm>
            <a:off x="550863" y="4764588"/>
            <a:ext cx="4104455" cy="1512168"/>
          </a:xfrm>
          <a:prstGeom prst="rect">
            <a:avLst/>
          </a:prstGeom>
        </p:spPr>
        <p:txBody>
          <a:bodyPr lIns="0" tIns="0" rIns="0" bIns="0"/>
          <a:lstStyle>
            <a:lvl1pPr marL="0" indent="0">
              <a:buFontTx/>
              <a:buNone/>
              <a:defRPr sz="1400" b="0" i="0">
                <a:solidFill>
                  <a:schemeClr val="bg1"/>
                </a:solidFill>
                <a:latin typeface="Aktiv Grotesk Trial Thin" panose="020B0403020202020204" pitchFamily="34" charset="77"/>
              </a:defRPr>
            </a:lvl1pPr>
            <a:lvl2pPr marL="457200" indent="0">
              <a:buFontTx/>
              <a:buNone/>
              <a:defRPr sz="1200" b="0" i="0">
                <a:solidFill>
                  <a:schemeClr val="bg1"/>
                </a:solidFill>
                <a:latin typeface="Aktiv Grotesk Trial Thin" panose="020B0403020202020204" pitchFamily="34" charset="77"/>
              </a:defRPr>
            </a:lvl2pPr>
            <a:lvl3pPr marL="914400" indent="0">
              <a:buFontTx/>
              <a:buNone/>
              <a:defRPr sz="1200" b="0" i="0">
                <a:solidFill>
                  <a:schemeClr val="bg1"/>
                </a:solidFill>
                <a:latin typeface="Aktiv Grotesk Trial Thin" panose="020B0403020202020204" pitchFamily="34" charset="77"/>
              </a:defRPr>
            </a:lvl3pPr>
            <a:lvl4pPr marL="1371600" indent="0">
              <a:buFontTx/>
              <a:buNone/>
              <a:defRPr sz="1200" b="0" i="0">
                <a:solidFill>
                  <a:schemeClr val="bg1"/>
                </a:solidFill>
                <a:latin typeface="Aktiv Grotesk Trial Thin" panose="020B0403020202020204" pitchFamily="34" charset="77"/>
              </a:defRPr>
            </a:lvl4pPr>
            <a:lvl5pPr marL="1828800" indent="0">
              <a:buFontTx/>
              <a:buNone/>
              <a:defRPr sz="1200" b="0" i="0">
                <a:solidFill>
                  <a:schemeClr val="bg1"/>
                </a:solidFill>
                <a:latin typeface="Aktiv Grotesk Trial Thin" panose="020B0403020202020204" pitchFamily="34" charset="77"/>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Integer ac </a:t>
            </a:r>
            <a:r>
              <a:rPr lang="en-GB" dirty="0" err="1"/>
              <a:t>dapibus</a:t>
            </a:r>
            <a:r>
              <a:rPr lang="en-GB" dirty="0"/>
              <a:t> </a:t>
            </a:r>
            <a:r>
              <a:rPr lang="en-GB" dirty="0" err="1"/>
              <a:t>justo</a:t>
            </a:r>
            <a:r>
              <a:rPr lang="en-GB" dirty="0"/>
              <a:t>, vitae </a:t>
            </a:r>
            <a:r>
              <a:rPr lang="en-GB" dirty="0" err="1"/>
              <a:t>ullamcorper</a:t>
            </a:r>
            <a:r>
              <a:rPr lang="en-GB" dirty="0"/>
              <a:t> dui. </a:t>
            </a:r>
            <a:r>
              <a:rPr lang="en-GB" dirty="0" err="1"/>
              <a:t>Orci</a:t>
            </a:r>
            <a:r>
              <a:rPr lang="en-GB" dirty="0"/>
              <a:t> </a:t>
            </a:r>
            <a:r>
              <a:rPr lang="en-GB" dirty="0" err="1"/>
              <a:t>varius</a:t>
            </a:r>
            <a:r>
              <a:rPr lang="en-GB" dirty="0"/>
              <a:t> </a:t>
            </a:r>
            <a:r>
              <a:rPr lang="en-GB" dirty="0" err="1"/>
              <a:t>natoque</a:t>
            </a:r>
            <a:r>
              <a:rPr lang="en-GB" dirty="0"/>
              <a:t> </a:t>
            </a:r>
            <a:r>
              <a:rPr lang="en-GB" dirty="0" err="1"/>
              <a:t>penatibus</a:t>
            </a:r>
            <a:r>
              <a:rPr lang="en-GB" dirty="0"/>
              <a:t> et </a:t>
            </a:r>
            <a:r>
              <a:rPr lang="en-GB" dirty="0" err="1"/>
              <a:t>magnis</a:t>
            </a:r>
            <a:r>
              <a:rPr lang="en-GB" dirty="0"/>
              <a:t> dis parturient </a:t>
            </a:r>
            <a:r>
              <a:rPr lang="en-GB" dirty="0" err="1"/>
              <a:t>montes</a:t>
            </a:r>
            <a:r>
              <a:rPr lang="en-GB" dirty="0"/>
              <a:t>, </a:t>
            </a:r>
            <a:r>
              <a:rPr lang="en-GB" dirty="0" err="1"/>
              <a:t>nascetur</a:t>
            </a:r>
            <a:r>
              <a:rPr lang="en-GB" dirty="0"/>
              <a:t> </a:t>
            </a:r>
            <a:r>
              <a:rPr lang="en-GB" dirty="0" err="1"/>
              <a:t>ridiculus</a:t>
            </a:r>
            <a:r>
              <a:rPr lang="en-GB" dirty="0"/>
              <a:t> mus. </a:t>
            </a:r>
            <a:r>
              <a:rPr lang="en-GB" dirty="0" err="1"/>
              <a:t>Vivamus</a:t>
            </a:r>
            <a:r>
              <a:rPr lang="en-GB" dirty="0"/>
              <a:t> </a:t>
            </a:r>
            <a:r>
              <a:rPr lang="en-GB" dirty="0" err="1"/>
              <a:t>vel</a:t>
            </a:r>
            <a:r>
              <a:rPr lang="en-GB" dirty="0"/>
              <a:t> vestibulum lorem, in </a:t>
            </a:r>
            <a:r>
              <a:rPr lang="en-GB" dirty="0" err="1"/>
              <a:t>sodales</a:t>
            </a:r>
            <a:r>
              <a:rPr lang="en-GB" dirty="0"/>
              <a:t> sem. </a:t>
            </a:r>
            <a:r>
              <a:rPr lang="en-GB" dirty="0" err="1"/>
              <a:t>Nullam</a:t>
            </a:r>
            <a:r>
              <a:rPr lang="en-GB" dirty="0"/>
              <a:t> id </a:t>
            </a:r>
            <a:r>
              <a:rPr lang="en-GB" dirty="0" err="1"/>
              <a:t>tristique</a:t>
            </a:r>
            <a:r>
              <a:rPr lang="en-GB" dirty="0"/>
              <a:t> </a:t>
            </a:r>
            <a:r>
              <a:rPr lang="en-GB" dirty="0" err="1"/>
              <a:t>neque</a:t>
            </a:r>
            <a:r>
              <a:rPr lang="en-GB" dirty="0"/>
              <a:t>. </a:t>
            </a:r>
            <a:r>
              <a:rPr lang="en-GB" dirty="0" err="1"/>
              <a:t>Praesent</a:t>
            </a:r>
            <a:r>
              <a:rPr lang="en-GB" dirty="0"/>
              <a:t> at </a:t>
            </a:r>
            <a:r>
              <a:rPr lang="en-GB" dirty="0" err="1"/>
              <a:t>mauris</a:t>
            </a:r>
            <a:r>
              <a:rPr lang="en-GB" dirty="0"/>
              <a:t> </a:t>
            </a:r>
            <a:r>
              <a:rPr lang="en-GB" dirty="0" err="1"/>
              <a:t>quis</a:t>
            </a:r>
            <a:r>
              <a:rPr lang="en-GB" dirty="0"/>
              <a:t> </a:t>
            </a:r>
            <a:r>
              <a:rPr lang="en-GB" dirty="0" err="1"/>
              <a:t>sapien</a:t>
            </a:r>
            <a:r>
              <a:rPr lang="en-GB" dirty="0"/>
              <a:t> </a:t>
            </a:r>
            <a:r>
              <a:rPr lang="en-GB" dirty="0" err="1"/>
              <a:t>sollicitudin</a:t>
            </a:r>
            <a:r>
              <a:rPr lang="en-GB" dirty="0"/>
              <a:t> auctor </a:t>
            </a:r>
            <a:r>
              <a:rPr lang="en-GB" dirty="0" err="1"/>
              <a:t>eget</a:t>
            </a:r>
            <a:r>
              <a:rPr lang="en-GB" dirty="0"/>
              <a:t> vitae mi.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Integer ac </a:t>
            </a:r>
            <a:r>
              <a:rPr lang="en-GB" dirty="0" err="1"/>
              <a:t>dapibus</a:t>
            </a:r>
            <a:endParaRPr lang="en-GB" dirty="0"/>
          </a:p>
        </p:txBody>
      </p:sp>
      <p:sp>
        <p:nvSpPr>
          <p:cNvPr id="34" name="Text Placeholder 4">
            <a:extLst>
              <a:ext uri="{FF2B5EF4-FFF2-40B4-BE49-F238E27FC236}">
                <a16:creationId xmlns:a16="http://schemas.microsoft.com/office/drawing/2014/main" id="{25CA8392-BE92-6B4A-873F-5764190E8F86}"/>
              </a:ext>
            </a:extLst>
          </p:cNvPr>
          <p:cNvSpPr>
            <a:spLocks noGrp="1"/>
          </p:cNvSpPr>
          <p:nvPr>
            <p:ph type="body" sz="quarter" idx="37" hasCustomPrompt="1"/>
          </p:nvPr>
        </p:nvSpPr>
        <p:spPr>
          <a:xfrm>
            <a:off x="9115546" y="3975736"/>
            <a:ext cx="2520000" cy="2340000"/>
          </a:xfrm>
          <a:prstGeom prst="rect">
            <a:avLst/>
          </a:prstGeom>
          <a:solidFill>
            <a:schemeClr val="bg1">
              <a:alpha val="75000"/>
            </a:schemeClr>
          </a:solidFill>
          <a:effectLst>
            <a:outerShdw blurRad="254000" dist="50800" dir="5400000" sx="105000" sy="105000" algn="ctr" rotWithShape="0">
              <a:srgbClr val="000000">
                <a:alpha val="70000"/>
              </a:srgbClr>
            </a:outerShdw>
          </a:effectLst>
        </p:spPr>
        <p:txBody>
          <a:bodyPr tIns="756000"/>
          <a:lstStyle>
            <a:lvl1pPr marL="0" indent="0" algn="ctr">
              <a:buFontTx/>
              <a:buNone/>
              <a:defRPr sz="1400" b="0" i="0">
                <a:latin typeface="Aktiv Grotesk Trial Thin" panose="020B0403020202020204" pitchFamily="34" charset="77"/>
              </a:defRPr>
            </a:lvl1pPr>
          </a:lstStyle>
          <a:p>
            <a:pPr lvl="0"/>
            <a:r>
              <a:rPr lang="en-GB" dirty="0"/>
              <a:t>Click here to add text</a:t>
            </a:r>
            <a:endParaRPr lang="en-CH" dirty="0"/>
          </a:p>
        </p:txBody>
      </p:sp>
      <p:sp>
        <p:nvSpPr>
          <p:cNvPr id="35" name="Text Placeholder 8">
            <a:extLst>
              <a:ext uri="{FF2B5EF4-FFF2-40B4-BE49-F238E27FC236}">
                <a16:creationId xmlns:a16="http://schemas.microsoft.com/office/drawing/2014/main" id="{AAAA8AC0-ABA8-C541-B026-50C4D610E652}"/>
              </a:ext>
            </a:extLst>
          </p:cNvPr>
          <p:cNvSpPr>
            <a:spLocks noGrp="1"/>
          </p:cNvSpPr>
          <p:nvPr>
            <p:ph type="body" sz="quarter" idx="38" hasCustomPrompt="1"/>
          </p:nvPr>
        </p:nvSpPr>
        <p:spPr>
          <a:xfrm>
            <a:off x="9990532" y="3579655"/>
            <a:ext cx="790575" cy="792162"/>
          </a:xfrm>
          <a:prstGeom prst="ellipse">
            <a:avLst/>
          </a:prstGeom>
          <a:solidFill>
            <a:schemeClr val="accent1"/>
          </a:solidFill>
          <a:ln w="19050">
            <a:solidFill>
              <a:schemeClr val="bg1">
                <a:alpha val="75000"/>
              </a:schemeClr>
            </a:solidFill>
          </a:ln>
          <a:effectLst>
            <a:outerShdw blurRad="254000" dist="50800" dir="5400000" sx="105000" sy="105000" algn="ctr" rotWithShape="0">
              <a:srgbClr val="000000">
                <a:alpha val="70000"/>
              </a:srgbClr>
            </a:outerShdw>
          </a:effectLst>
        </p:spPr>
        <p:txBody>
          <a:bodyPr anchor="ctr"/>
          <a:lstStyle>
            <a:lvl1pPr marL="0" indent="0" algn="ctr">
              <a:buFontTx/>
              <a:buNone/>
              <a:defRPr sz="700" baseline="0">
                <a:solidFill>
                  <a:schemeClr val="bg1"/>
                </a:solidFill>
              </a:defRPr>
            </a:lvl1pPr>
          </a:lstStyle>
          <a:p>
            <a:pPr lvl="0"/>
            <a:r>
              <a:rPr lang="en-GB" dirty="0"/>
              <a:t>Insert icon from library here </a:t>
            </a:r>
            <a:endParaRPr lang="en-CH" dirty="0"/>
          </a:p>
        </p:txBody>
      </p:sp>
      <p:sp>
        <p:nvSpPr>
          <p:cNvPr id="36" name="Text Placeholder 4">
            <a:extLst>
              <a:ext uri="{FF2B5EF4-FFF2-40B4-BE49-F238E27FC236}">
                <a16:creationId xmlns:a16="http://schemas.microsoft.com/office/drawing/2014/main" id="{2D0449EB-EE04-DF4A-A7F4-3D105B3B40AE}"/>
              </a:ext>
            </a:extLst>
          </p:cNvPr>
          <p:cNvSpPr>
            <a:spLocks noGrp="1"/>
          </p:cNvSpPr>
          <p:nvPr>
            <p:ph type="body" sz="quarter" idx="39" hasCustomPrompt="1"/>
          </p:nvPr>
        </p:nvSpPr>
        <p:spPr>
          <a:xfrm>
            <a:off x="5838090" y="934585"/>
            <a:ext cx="2520000" cy="2340000"/>
          </a:xfrm>
          <a:prstGeom prst="rect">
            <a:avLst/>
          </a:prstGeom>
          <a:solidFill>
            <a:schemeClr val="bg1">
              <a:alpha val="75000"/>
            </a:schemeClr>
          </a:solidFill>
          <a:effectLst>
            <a:outerShdw blurRad="254000" dist="50800" dir="5400000" sx="105000" sy="105000" algn="ctr" rotWithShape="0">
              <a:srgbClr val="000000">
                <a:alpha val="70000"/>
              </a:srgbClr>
            </a:outerShdw>
          </a:effectLst>
        </p:spPr>
        <p:txBody>
          <a:bodyPr tIns="756000"/>
          <a:lstStyle>
            <a:lvl1pPr marL="0" indent="0" algn="ctr">
              <a:buFontTx/>
              <a:buNone/>
              <a:defRPr sz="1400" b="0" i="0">
                <a:latin typeface="Aktiv Grotesk Trial Thin" panose="020B0403020202020204" pitchFamily="34" charset="77"/>
              </a:defRPr>
            </a:lvl1pPr>
          </a:lstStyle>
          <a:p>
            <a:pPr lvl="0"/>
            <a:r>
              <a:rPr lang="en-GB" dirty="0"/>
              <a:t>Click here to add text</a:t>
            </a:r>
            <a:endParaRPr lang="en-CH" dirty="0"/>
          </a:p>
        </p:txBody>
      </p:sp>
      <p:sp>
        <p:nvSpPr>
          <p:cNvPr id="37" name="Text Placeholder 8">
            <a:extLst>
              <a:ext uri="{FF2B5EF4-FFF2-40B4-BE49-F238E27FC236}">
                <a16:creationId xmlns:a16="http://schemas.microsoft.com/office/drawing/2014/main" id="{634DA54E-FF5A-5948-93DD-9BA026692943}"/>
              </a:ext>
            </a:extLst>
          </p:cNvPr>
          <p:cNvSpPr>
            <a:spLocks noGrp="1"/>
          </p:cNvSpPr>
          <p:nvPr>
            <p:ph type="body" sz="quarter" idx="40" hasCustomPrompt="1"/>
          </p:nvPr>
        </p:nvSpPr>
        <p:spPr>
          <a:xfrm>
            <a:off x="6713076" y="538504"/>
            <a:ext cx="790575" cy="792162"/>
          </a:xfrm>
          <a:prstGeom prst="ellipse">
            <a:avLst/>
          </a:prstGeom>
          <a:solidFill>
            <a:schemeClr val="accent1"/>
          </a:solidFill>
          <a:ln w="19050">
            <a:solidFill>
              <a:schemeClr val="bg1">
                <a:alpha val="75000"/>
              </a:schemeClr>
            </a:solidFill>
          </a:ln>
          <a:effectLst>
            <a:outerShdw blurRad="254000" dist="50800" dir="5400000" sx="105000" sy="105000" algn="ctr" rotWithShape="0">
              <a:srgbClr val="000000">
                <a:alpha val="70000"/>
              </a:srgbClr>
            </a:outerShdw>
          </a:effectLst>
        </p:spPr>
        <p:txBody>
          <a:bodyPr anchor="ctr"/>
          <a:lstStyle>
            <a:lvl1pPr marL="0" indent="0" algn="ctr">
              <a:buFontTx/>
              <a:buNone/>
              <a:defRPr sz="700" baseline="0">
                <a:solidFill>
                  <a:schemeClr val="bg1"/>
                </a:solidFill>
              </a:defRPr>
            </a:lvl1pPr>
          </a:lstStyle>
          <a:p>
            <a:pPr lvl="0"/>
            <a:r>
              <a:rPr lang="en-GB" dirty="0"/>
              <a:t>Insert icon from library here </a:t>
            </a:r>
            <a:endParaRPr lang="en-CH" dirty="0"/>
          </a:p>
        </p:txBody>
      </p:sp>
      <p:sp>
        <p:nvSpPr>
          <p:cNvPr id="38" name="Text Placeholder 4">
            <a:extLst>
              <a:ext uri="{FF2B5EF4-FFF2-40B4-BE49-F238E27FC236}">
                <a16:creationId xmlns:a16="http://schemas.microsoft.com/office/drawing/2014/main" id="{E93778CB-7C15-6A4A-9197-033CB4542F68}"/>
              </a:ext>
            </a:extLst>
          </p:cNvPr>
          <p:cNvSpPr>
            <a:spLocks noGrp="1"/>
          </p:cNvSpPr>
          <p:nvPr>
            <p:ph type="body" sz="quarter" idx="41" hasCustomPrompt="1"/>
          </p:nvPr>
        </p:nvSpPr>
        <p:spPr>
          <a:xfrm>
            <a:off x="5838090" y="3975736"/>
            <a:ext cx="2520000" cy="2340000"/>
          </a:xfrm>
          <a:prstGeom prst="rect">
            <a:avLst/>
          </a:prstGeom>
          <a:solidFill>
            <a:schemeClr val="bg1">
              <a:alpha val="75000"/>
            </a:schemeClr>
          </a:solidFill>
          <a:effectLst>
            <a:outerShdw blurRad="254000" dist="50800" dir="5400000" sx="105000" sy="105000" algn="ctr" rotWithShape="0">
              <a:srgbClr val="000000">
                <a:alpha val="70000"/>
              </a:srgbClr>
            </a:outerShdw>
          </a:effectLst>
        </p:spPr>
        <p:txBody>
          <a:bodyPr tIns="756000"/>
          <a:lstStyle>
            <a:lvl1pPr marL="0" indent="0" algn="ctr">
              <a:buFontTx/>
              <a:buNone/>
              <a:defRPr sz="1400" b="0" i="0">
                <a:latin typeface="Aktiv Grotesk Trial Thin" panose="020B0403020202020204" pitchFamily="34" charset="77"/>
              </a:defRPr>
            </a:lvl1pPr>
          </a:lstStyle>
          <a:p>
            <a:pPr lvl="0"/>
            <a:r>
              <a:rPr lang="en-GB" dirty="0"/>
              <a:t>Click here to add text</a:t>
            </a:r>
            <a:endParaRPr lang="en-CH" dirty="0"/>
          </a:p>
        </p:txBody>
      </p:sp>
      <p:sp>
        <p:nvSpPr>
          <p:cNvPr id="39" name="Text Placeholder 8">
            <a:extLst>
              <a:ext uri="{FF2B5EF4-FFF2-40B4-BE49-F238E27FC236}">
                <a16:creationId xmlns:a16="http://schemas.microsoft.com/office/drawing/2014/main" id="{BCD0EAFE-03D1-154D-BD90-4061B6D273C9}"/>
              </a:ext>
            </a:extLst>
          </p:cNvPr>
          <p:cNvSpPr>
            <a:spLocks noGrp="1"/>
          </p:cNvSpPr>
          <p:nvPr>
            <p:ph type="body" sz="quarter" idx="42" hasCustomPrompt="1"/>
          </p:nvPr>
        </p:nvSpPr>
        <p:spPr>
          <a:xfrm>
            <a:off x="6713076" y="3579655"/>
            <a:ext cx="790575" cy="792162"/>
          </a:xfrm>
          <a:prstGeom prst="ellipse">
            <a:avLst/>
          </a:prstGeom>
          <a:solidFill>
            <a:schemeClr val="accent1"/>
          </a:solidFill>
          <a:ln w="19050">
            <a:solidFill>
              <a:schemeClr val="bg1">
                <a:alpha val="75000"/>
              </a:schemeClr>
            </a:solidFill>
          </a:ln>
          <a:effectLst>
            <a:outerShdw blurRad="254000" dist="50800" dir="5400000" sx="105000" sy="105000" algn="ctr" rotWithShape="0">
              <a:srgbClr val="000000">
                <a:alpha val="70000"/>
              </a:srgbClr>
            </a:outerShdw>
          </a:effectLst>
        </p:spPr>
        <p:txBody>
          <a:bodyPr anchor="ctr"/>
          <a:lstStyle>
            <a:lvl1pPr marL="0" indent="0" algn="ctr">
              <a:buFontTx/>
              <a:buNone/>
              <a:defRPr sz="700" baseline="0">
                <a:solidFill>
                  <a:schemeClr val="bg1"/>
                </a:solidFill>
              </a:defRPr>
            </a:lvl1pPr>
          </a:lstStyle>
          <a:p>
            <a:pPr lvl="0"/>
            <a:r>
              <a:rPr lang="en-GB" dirty="0"/>
              <a:t>Insert icon from library here </a:t>
            </a:r>
            <a:endParaRPr lang="en-CH" dirty="0"/>
          </a:p>
        </p:txBody>
      </p:sp>
    </p:spTree>
    <p:extLst>
      <p:ext uri="{BB962C8B-B14F-4D97-AF65-F5344CB8AC3E}">
        <p14:creationId xmlns:p14="http://schemas.microsoft.com/office/powerpoint/2010/main" val="1005401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st Slide Title Righ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0300ED88-84E9-D443-982D-CD9601C109A6}"/>
              </a:ext>
            </a:extLst>
          </p:cNvPr>
          <p:cNvSpPr>
            <a:spLocks noGrp="1"/>
          </p:cNvSpPr>
          <p:nvPr>
            <p:ph type="pic" sz="quarter" idx="10" hasCustomPrompt="1"/>
          </p:nvPr>
        </p:nvSpPr>
        <p:spPr>
          <a:xfrm>
            <a:off x="-30377" y="2265076"/>
            <a:ext cx="12269505" cy="4783588"/>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1 h 10001"/>
              <a:gd name="connsiteX1" fmla="*/ 1112 w 10000"/>
              <a:gd name="connsiteY1" fmla="*/ 0 h 10001"/>
              <a:gd name="connsiteX2" fmla="*/ 10000 w 10000"/>
              <a:gd name="connsiteY2" fmla="*/ 1 h 10001"/>
              <a:gd name="connsiteX3" fmla="*/ 10000 w 10000"/>
              <a:gd name="connsiteY3" fmla="*/ 10001 h 10001"/>
              <a:gd name="connsiteX4" fmla="*/ 0 w 10000"/>
              <a:gd name="connsiteY4" fmla="*/ 10001 h 10001"/>
              <a:gd name="connsiteX5" fmla="*/ 0 w 10000"/>
              <a:gd name="connsiteY5" fmla="*/ 1 h 10001"/>
              <a:gd name="connsiteX0" fmla="*/ 0 w 10000"/>
              <a:gd name="connsiteY0" fmla="*/ 22 h 10022"/>
              <a:gd name="connsiteX1" fmla="*/ 1112 w 10000"/>
              <a:gd name="connsiteY1" fmla="*/ 21 h 10022"/>
              <a:gd name="connsiteX2" fmla="*/ 5965 w 10000"/>
              <a:gd name="connsiteY2" fmla="*/ 0 h 10022"/>
              <a:gd name="connsiteX3" fmla="*/ 10000 w 10000"/>
              <a:gd name="connsiteY3" fmla="*/ 22 h 10022"/>
              <a:gd name="connsiteX4" fmla="*/ 10000 w 10000"/>
              <a:gd name="connsiteY4" fmla="*/ 10022 h 10022"/>
              <a:gd name="connsiteX5" fmla="*/ 0 w 10000"/>
              <a:gd name="connsiteY5" fmla="*/ 10022 h 10022"/>
              <a:gd name="connsiteX6" fmla="*/ 0 w 10000"/>
              <a:gd name="connsiteY6" fmla="*/ 22 h 10022"/>
              <a:gd name="connsiteX0" fmla="*/ 0 w 10000"/>
              <a:gd name="connsiteY0" fmla="*/ 1 h 10001"/>
              <a:gd name="connsiteX1" fmla="*/ 1112 w 10000"/>
              <a:gd name="connsiteY1" fmla="*/ 0 h 10001"/>
              <a:gd name="connsiteX2" fmla="*/ 6128 w 10000"/>
              <a:gd name="connsiteY2" fmla="*/ 750 h 10001"/>
              <a:gd name="connsiteX3" fmla="*/ 10000 w 10000"/>
              <a:gd name="connsiteY3" fmla="*/ 1 h 10001"/>
              <a:gd name="connsiteX4" fmla="*/ 10000 w 10000"/>
              <a:gd name="connsiteY4" fmla="*/ 10001 h 10001"/>
              <a:gd name="connsiteX5" fmla="*/ 0 w 10000"/>
              <a:gd name="connsiteY5" fmla="*/ 10001 h 10001"/>
              <a:gd name="connsiteX6" fmla="*/ 0 w 10000"/>
              <a:gd name="connsiteY6" fmla="*/ 1 h 10001"/>
              <a:gd name="connsiteX0" fmla="*/ 3889 w 13889"/>
              <a:gd name="connsiteY0" fmla="*/ 1 h 12524"/>
              <a:gd name="connsiteX1" fmla="*/ 5001 w 13889"/>
              <a:gd name="connsiteY1" fmla="*/ 0 h 12524"/>
              <a:gd name="connsiteX2" fmla="*/ 10017 w 13889"/>
              <a:gd name="connsiteY2" fmla="*/ 750 h 12524"/>
              <a:gd name="connsiteX3" fmla="*/ 13889 w 13889"/>
              <a:gd name="connsiteY3" fmla="*/ 1 h 12524"/>
              <a:gd name="connsiteX4" fmla="*/ 13889 w 13889"/>
              <a:gd name="connsiteY4" fmla="*/ 10001 h 12524"/>
              <a:gd name="connsiteX5" fmla="*/ 0 w 13889"/>
              <a:gd name="connsiteY5" fmla="*/ 12524 h 12524"/>
              <a:gd name="connsiteX6" fmla="*/ 3889 w 13889"/>
              <a:gd name="connsiteY6" fmla="*/ 1 h 12524"/>
              <a:gd name="connsiteX0" fmla="*/ 3889 w 22926"/>
              <a:gd name="connsiteY0" fmla="*/ 1 h 12545"/>
              <a:gd name="connsiteX1" fmla="*/ 5001 w 22926"/>
              <a:gd name="connsiteY1" fmla="*/ 0 h 12545"/>
              <a:gd name="connsiteX2" fmla="*/ 10017 w 22926"/>
              <a:gd name="connsiteY2" fmla="*/ 750 h 12545"/>
              <a:gd name="connsiteX3" fmla="*/ 13889 w 22926"/>
              <a:gd name="connsiteY3" fmla="*/ 1 h 12545"/>
              <a:gd name="connsiteX4" fmla="*/ 22926 w 22926"/>
              <a:gd name="connsiteY4" fmla="*/ 12545 h 12545"/>
              <a:gd name="connsiteX5" fmla="*/ 0 w 22926"/>
              <a:gd name="connsiteY5" fmla="*/ 12524 h 12545"/>
              <a:gd name="connsiteX6" fmla="*/ 3889 w 22926"/>
              <a:gd name="connsiteY6" fmla="*/ 1 h 12545"/>
              <a:gd name="connsiteX0" fmla="*/ 3889 w 22926"/>
              <a:gd name="connsiteY0" fmla="*/ 1 h 12545"/>
              <a:gd name="connsiteX1" fmla="*/ 5001 w 22926"/>
              <a:gd name="connsiteY1" fmla="*/ 0 h 12545"/>
              <a:gd name="connsiteX2" fmla="*/ 10017 w 22926"/>
              <a:gd name="connsiteY2" fmla="*/ 750 h 12545"/>
              <a:gd name="connsiteX3" fmla="*/ 22909 w 22926"/>
              <a:gd name="connsiteY3" fmla="*/ 2524 h 12545"/>
              <a:gd name="connsiteX4" fmla="*/ 22926 w 22926"/>
              <a:gd name="connsiteY4" fmla="*/ 12545 h 12545"/>
              <a:gd name="connsiteX5" fmla="*/ 0 w 22926"/>
              <a:gd name="connsiteY5" fmla="*/ 12524 h 12545"/>
              <a:gd name="connsiteX6" fmla="*/ 3889 w 22926"/>
              <a:gd name="connsiteY6" fmla="*/ 1 h 12545"/>
              <a:gd name="connsiteX0" fmla="*/ 0 w 22926"/>
              <a:gd name="connsiteY0" fmla="*/ 2357 h 12545"/>
              <a:gd name="connsiteX1" fmla="*/ 5001 w 22926"/>
              <a:gd name="connsiteY1" fmla="*/ 0 h 12545"/>
              <a:gd name="connsiteX2" fmla="*/ 10017 w 22926"/>
              <a:gd name="connsiteY2" fmla="*/ 750 h 12545"/>
              <a:gd name="connsiteX3" fmla="*/ 22909 w 22926"/>
              <a:gd name="connsiteY3" fmla="*/ 2524 h 12545"/>
              <a:gd name="connsiteX4" fmla="*/ 22926 w 22926"/>
              <a:gd name="connsiteY4" fmla="*/ 12545 h 12545"/>
              <a:gd name="connsiteX5" fmla="*/ 0 w 22926"/>
              <a:gd name="connsiteY5" fmla="*/ 12524 h 12545"/>
              <a:gd name="connsiteX6" fmla="*/ 0 w 22926"/>
              <a:gd name="connsiteY6" fmla="*/ 2357 h 12545"/>
              <a:gd name="connsiteX0" fmla="*/ 0 w 22926"/>
              <a:gd name="connsiteY0" fmla="*/ 1607 h 11795"/>
              <a:gd name="connsiteX1" fmla="*/ 8138 w 22926"/>
              <a:gd name="connsiteY1" fmla="*/ 3107 h 11795"/>
              <a:gd name="connsiteX2" fmla="*/ 10017 w 22926"/>
              <a:gd name="connsiteY2" fmla="*/ 0 h 11795"/>
              <a:gd name="connsiteX3" fmla="*/ 22909 w 22926"/>
              <a:gd name="connsiteY3" fmla="*/ 1774 h 11795"/>
              <a:gd name="connsiteX4" fmla="*/ 22926 w 22926"/>
              <a:gd name="connsiteY4" fmla="*/ 11795 h 11795"/>
              <a:gd name="connsiteX5" fmla="*/ 0 w 22926"/>
              <a:gd name="connsiteY5" fmla="*/ 11774 h 11795"/>
              <a:gd name="connsiteX6" fmla="*/ 0 w 22926"/>
              <a:gd name="connsiteY6" fmla="*/ 1607 h 11795"/>
              <a:gd name="connsiteX0" fmla="*/ 0 w 22926"/>
              <a:gd name="connsiteY0" fmla="*/ 189 h 10377"/>
              <a:gd name="connsiteX1" fmla="*/ 8138 w 22926"/>
              <a:gd name="connsiteY1" fmla="*/ 1689 h 10377"/>
              <a:gd name="connsiteX2" fmla="*/ 12909 w 22926"/>
              <a:gd name="connsiteY2" fmla="*/ 0 h 10377"/>
              <a:gd name="connsiteX3" fmla="*/ 22909 w 22926"/>
              <a:gd name="connsiteY3" fmla="*/ 356 h 10377"/>
              <a:gd name="connsiteX4" fmla="*/ 22926 w 22926"/>
              <a:gd name="connsiteY4" fmla="*/ 10377 h 10377"/>
              <a:gd name="connsiteX5" fmla="*/ 0 w 22926"/>
              <a:gd name="connsiteY5" fmla="*/ 10356 h 10377"/>
              <a:gd name="connsiteX6" fmla="*/ 0 w 22926"/>
              <a:gd name="connsiteY6" fmla="*/ 189 h 10377"/>
              <a:gd name="connsiteX0" fmla="*/ 0 w 22926"/>
              <a:gd name="connsiteY0" fmla="*/ 189 h 10377"/>
              <a:gd name="connsiteX1" fmla="*/ 4184 w 22926"/>
              <a:gd name="connsiteY1" fmla="*/ 981 h 10377"/>
              <a:gd name="connsiteX2" fmla="*/ 8138 w 22926"/>
              <a:gd name="connsiteY2" fmla="*/ 1689 h 10377"/>
              <a:gd name="connsiteX3" fmla="*/ 12909 w 22926"/>
              <a:gd name="connsiteY3" fmla="*/ 0 h 10377"/>
              <a:gd name="connsiteX4" fmla="*/ 22909 w 22926"/>
              <a:gd name="connsiteY4" fmla="*/ 356 h 10377"/>
              <a:gd name="connsiteX5" fmla="*/ 22926 w 22926"/>
              <a:gd name="connsiteY5" fmla="*/ 10377 h 10377"/>
              <a:gd name="connsiteX6" fmla="*/ 0 w 22926"/>
              <a:gd name="connsiteY6" fmla="*/ 10356 h 10377"/>
              <a:gd name="connsiteX7" fmla="*/ 0 w 22926"/>
              <a:gd name="connsiteY7" fmla="*/ 189 h 10377"/>
              <a:gd name="connsiteX0" fmla="*/ 0 w 22926"/>
              <a:gd name="connsiteY0" fmla="*/ 189 h 10377"/>
              <a:gd name="connsiteX1" fmla="*/ 3939 w 22926"/>
              <a:gd name="connsiteY1" fmla="*/ 793 h 10377"/>
              <a:gd name="connsiteX2" fmla="*/ 8138 w 22926"/>
              <a:gd name="connsiteY2" fmla="*/ 1689 h 10377"/>
              <a:gd name="connsiteX3" fmla="*/ 12909 w 22926"/>
              <a:gd name="connsiteY3" fmla="*/ 0 h 10377"/>
              <a:gd name="connsiteX4" fmla="*/ 22909 w 22926"/>
              <a:gd name="connsiteY4" fmla="*/ 356 h 10377"/>
              <a:gd name="connsiteX5" fmla="*/ 22926 w 22926"/>
              <a:gd name="connsiteY5" fmla="*/ 10377 h 10377"/>
              <a:gd name="connsiteX6" fmla="*/ 0 w 22926"/>
              <a:gd name="connsiteY6" fmla="*/ 10356 h 10377"/>
              <a:gd name="connsiteX7" fmla="*/ 0 w 22926"/>
              <a:gd name="connsiteY7" fmla="*/ 189 h 10377"/>
              <a:gd name="connsiteX0" fmla="*/ 0 w 22926"/>
              <a:gd name="connsiteY0" fmla="*/ 189 h 10377"/>
              <a:gd name="connsiteX1" fmla="*/ 3939 w 22926"/>
              <a:gd name="connsiteY1" fmla="*/ 793 h 10377"/>
              <a:gd name="connsiteX2" fmla="*/ 8138 w 22926"/>
              <a:gd name="connsiteY2" fmla="*/ 1689 h 10377"/>
              <a:gd name="connsiteX3" fmla="*/ 12909 w 22926"/>
              <a:gd name="connsiteY3" fmla="*/ 0 h 10377"/>
              <a:gd name="connsiteX4" fmla="*/ 22909 w 22926"/>
              <a:gd name="connsiteY4" fmla="*/ 356 h 10377"/>
              <a:gd name="connsiteX5" fmla="*/ 22926 w 22926"/>
              <a:gd name="connsiteY5" fmla="*/ 10377 h 10377"/>
              <a:gd name="connsiteX6" fmla="*/ 0 w 22926"/>
              <a:gd name="connsiteY6" fmla="*/ 10356 h 10377"/>
              <a:gd name="connsiteX7" fmla="*/ 0 w 22926"/>
              <a:gd name="connsiteY7" fmla="*/ 189 h 10377"/>
              <a:gd name="connsiteX0" fmla="*/ 0 w 22926"/>
              <a:gd name="connsiteY0" fmla="*/ 152 h 10340"/>
              <a:gd name="connsiteX1" fmla="*/ 3939 w 22926"/>
              <a:gd name="connsiteY1" fmla="*/ 756 h 10340"/>
              <a:gd name="connsiteX2" fmla="*/ 8138 w 22926"/>
              <a:gd name="connsiteY2" fmla="*/ 1652 h 10340"/>
              <a:gd name="connsiteX3" fmla="*/ 13710 w 22926"/>
              <a:gd name="connsiteY3" fmla="*/ 67 h 10340"/>
              <a:gd name="connsiteX4" fmla="*/ 22909 w 22926"/>
              <a:gd name="connsiteY4" fmla="*/ 319 h 10340"/>
              <a:gd name="connsiteX5" fmla="*/ 22926 w 22926"/>
              <a:gd name="connsiteY5" fmla="*/ 10340 h 10340"/>
              <a:gd name="connsiteX6" fmla="*/ 0 w 22926"/>
              <a:gd name="connsiteY6" fmla="*/ 10319 h 10340"/>
              <a:gd name="connsiteX7" fmla="*/ 0 w 22926"/>
              <a:gd name="connsiteY7" fmla="*/ 152 h 10340"/>
              <a:gd name="connsiteX0" fmla="*/ 0 w 22926"/>
              <a:gd name="connsiteY0" fmla="*/ 460 h 10648"/>
              <a:gd name="connsiteX1" fmla="*/ 3939 w 22926"/>
              <a:gd name="connsiteY1" fmla="*/ 1064 h 10648"/>
              <a:gd name="connsiteX2" fmla="*/ 8138 w 22926"/>
              <a:gd name="connsiteY2" fmla="*/ 1960 h 10648"/>
              <a:gd name="connsiteX3" fmla="*/ 13203 w 22926"/>
              <a:gd name="connsiteY3" fmla="*/ 0 h 10648"/>
              <a:gd name="connsiteX4" fmla="*/ 22909 w 22926"/>
              <a:gd name="connsiteY4" fmla="*/ 627 h 10648"/>
              <a:gd name="connsiteX5" fmla="*/ 22926 w 22926"/>
              <a:gd name="connsiteY5" fmla="*/ 10648 h 10648"/>
              <a:gd name="connsiteX6" fmla="*/ 0 w 22926"/>
              <a:gd name="connsiteY6" fmla="*/ 10627 h 10648"/>
              <a:gd name="connsiteX7" fmla="*/ 0 w 22926"/>
              <a:gd name="connsiteY7" fmla="*/ 460 h 10648"/>
              <a:gd name="connsiteX0" fmla="*/ 0 w 22926"/>
              <a:gd name="connsiteY0" fmla="*/ 781 h 10969"/>
              <a:gd name="connsiteX1" fmla="*/ 3939 w 22926"/>
              <a:gd name="connsiteY1" fmla="*/ 1385 h 10969"/>
              <a:gd name="connsiteX2" fmla="*/ 8138 w 22926"/>
              <a:gd name="connsiteY2" fmla="*/ 2281 h 10969"/>
              <a:gd name="connsiteX3" fmla="*/ 13203 w 22926"/>
              <a:gd name="connsiteY3" fmla="*/ 321 h 10969"/>
              <a:gd name="connsiteX4" fmla="*/ 22909 w 22926"/>
              <a:gd name="connsiteY4" fmla="*/ 948 h 10969"/>
              <a:gd name="connsiteX5" fmla="*/ 22926 w 22926"/>
              <a:gd name="connsiteY5" fmla="*/ 10969 h 10969"/>
              <a:gd name="connsiteX6" fmla="*/ 0 w 22926"/>
              <a:gd name="connsiteY6" fmla="*/ 10948 h 10969"/>
              <a:gd name="connsiteX7" fmla="*/ 0 w 22926"/>
              <a:gd name="connsiteY7" fmla="*/ 781 h 10969"/>
              <a:gd name="connsiteX0" fmla="*/ 0 w 22926"/>
              <a:gd name="connsiteY0" fmla="*/ 523 h 10711"/>
              <a:gd name="connsiteX1" fmla="*/ 3939 w 22926"/>
              <a:gd name="connsiteY1" fmla="*/ 1127 h 10711"/>
              <a:gd name="connsiteX2" fmla="*/ 8040 w 22926"/>
              <a:gd name="connsiteY2" fmla="*/ 2315 h 10711"/>
              <a:gd name="connsiteX3" fmla="*/ 13203 w 22926"/>
              <a:gd name="connsiteY3" fmla="*/ 63 h 10711"/>
              <a:gd name="connsiteX4" fmla="*/ 22909 w 22926"/>
              <a:gd name="connsiteY4" fmla="*/ 690 h 10711"/>
              <a:gd name="connsiteX5" fmla="*/ 22926 w 22926"/>
              <a:gd name="connsiteY5" fmla="*/ 10711 h 10711"/>
              <a:gd name="connsiteX6" fmla="*/ 0 w 22926"/>
              <a:gd name="connsiteY6" fmla="*/ 10690 h 10711"/>
              <a:gd name="connsiteX7" fmla="*/ 0 w 22926"/>
              <a:gd name="connsiteY7" fmla="*/ 523 h 10711"/>
              <a:gd name="connsiteX0" fmla="*/ 0 w 22926"/>
              <a:gd name="connsiteY0" fmla="*/ 502 h 10690"/>
              <a:gd name="connsiteX1" fmla="*/ 3939 w 22926"/>
              <a:gd name="connsiteY1" fmla="*/ 1106 h 10690"/>
              <a:gd name="connsiteX2" fmla="*/ 8171 w 22926"/>
              <a:gd name="connsiteY2" fmla="*/ 1919 h 10690"/>
              <a:gd name="connsiteX3" fmla="*/ 13203 w 22926"/>
              <a:gd name="connsiteY3" fmla="*/ 42 h 10690"/>
              <a:gd name="connsiteX4" fmla="*/ 22909 w 22926"/>
              <a:gd name="connsiteY4" fmla="*/ 669 h 10690"/>
              <a:gd name="connsiteX5" fmla="*/ 22926 w 22926"/>
              <a:gd name="connsiteY5" fmla="*/ 10690 h 10690"/>
              <a:gd name="connsiteX6" fmla="*/ 0 w 22926"/>
              <a:gd name="connsiteY6" fmla="*/ 10669 h 10690"/>
              <a:gd name="connsiteX7" fmla="*/ 0 w 22926"/>
              <a:gd name="connsiteY7" fmla="*/ 502 h 10690"/>
              <a:gd name="connsiteX0" fmla="*/ 0 w 22926"/>
              <a:gd name="connsiteY0" fmla="*/ 502 h 10690"/>
              <a:gd name="connsiteX1" fmla="*/ 3939 w 22926"/>
              <a:gd name="connsiteY1" fmla="*/ 1106 h 10690"/>
              <a:gd name="connsiteX2" fmla="*/ 8171 w 22926"/>
              <a:gd name="connsiteY2" fmla="*/ 1919 h 10690"/>
              <a:gd name="connsiteX3" fmla="*/ 13203 w 22926"/>
              <a:gd name="connsiteY3" fmla="*/ 42 h 10690"/>
              <a:gd name="connsiteX4" fmla="*/ 22909 w 22926"/>
              <a:gd name="connsiteY4" fmla="*/ 669 h 10690"/>
              <a:gd name="connsiteX5" fmla="*/ 22926 w 22926"/>
              <a:gd name="connsiteY5" fmla="*/ 10690 h 10690"/>
              <a:gd name="connsiteX6" fmla="*/ 0 w 22926"/>
              <a:gd name="connsiteY6" fmla="*/ 10669 h 10690"/>
              <a:gd name="connsiteX7" fmla="*/ 0 w 22926"/>
              <a:gd name="connsiteY7" fmla="*/ 502 h 10690"/>
              <a:gd name="connsiteX0" fmla="*/ 0 w 22959"/>
              <a:gd name="connsiteY0" fmla="*/ 856 h 10690"/>
              <a:gd name="connsiteX1" fmla="*/ 3972 w 22959"/>
              <a:gd name="connsiteY1" fmla="*/ 1106 h 10690"/>
              <a:gd name="connsiteX2" fmla="*/ 8204 w 22959"/>
              <a:gd name="connsiteY2" fmla="*/ 1919 h 10690"/>
              <a:gd name="connsiteX3" fmla="*/ 13236 w 22959"/>
              <a:gd name="connsiteY3" fmla="*/ 42 h 10690"/>
              <a:gd name="connsiteX4" fmla="*/ 22942 w 22959"/>
              <a:gd name="connsiteY4" fmla="*/ 669 h 10690"/>
              <a:gd name="connsiteX5" fmla="*/ 22959 w 22959"/>
              <a:gd name="connsiteY5" fmla="*/ 10690 h 10690"/>
              <a:gd name="connsiteX6" fmla="*/ 33 w 22959"/>
              <a:gd name="connsiteY6" fmla="*/ 10669 h 10690"/>
              <a:gd name="connsiteX7" fmla="*/ 0 w 22959"/>
              <a:gd name="connsiteY7" fmla="*/ 856 h 10690"/>
              <a:gd name="connsiteX0" fmla="*/ 0 w 22959"/>
              <a:gd name="connsiteY0" fmla="*/ 4071 h 13905"/>
              <a:gd name="connsiteX1" fmla="*/ 5949 w 22959"/>
              <a:gd name="connsiteY1" fmla="*/ 5 h 13905"/>
              <a:gd name="connsiteX2" fmla="*/ 8204 w 22959"/>
              <a:gd name="connsiteY2" fmla="*/ 5134 h 13905"/>
              <a:gd name="connsiteX3" fmla="*/ 13236 w 22959"/>
              <a:gd name="connsiteY3" fmla="*/ 3257 h 13905"/>
              <a:gd name="connsiteX4" fmla="*/ 22942 w 22959"/>
              <a:gd name="connsiteY4" fmla="*/ 3884 h 13905"/>
              <a:gd name="connsiteX5" fmla="*/ 22959 w 22959"/>
              <a:gd name="connsiteY5" fmla="*/ 13905 h 13905"/>
              <a:gd name="connsiteX6" fmla="*/ 33 w 22959"/>
              <a:gd name="connsiteY6" fmla="*/ 13884 h 13905"/>
              <a:gd name="connsiteX7" fmla="*/ 0 w 22959"/>
              <a:gd name="connsiteY7" fmla="*/ 4071 h 13905"/>
              <a:gd name="connsiteX0" fmla="*/ 0 w 22959"/>
              <a:gd name="connsiteY0" fmla="*/ 4098 h 13932"/>
              <a:gd name="connsiteX1" fmla="*/ 5949 w 22959"/>
              <a:gd name="connsiteY1" fmla="*/ 32 h 13932"/>
              <a:gd name="connsiteX2" fmla="*/ 10573 w 22959"/>
              <a:gd name="connsiteY2" fmla="*/ 2242 h 13932"/>
              <a:gd name="connsiteX3" fmla="*/ 13236 w 22959"/>
              <a:gd name="connsiteY3" fmla="*/ 3284 h 13932"/>
              <a:gd name="connsiteX4" fmla="*/ 22942 w 22959"/>
              <a:gd name="connsiteY4" fmla="*/ 3911 h 13932"/>
              <a:gd name="connsiteX5" fmla="*/ 22959 w 22959"/>
              <a:gd name="connsiteY5" fmla="*/ 13932 h 13932"/>
              <a:gd name="connsiteX6" fmla="*/ 33 w 22959"/>
              <a:gd name="connsiteY6" fmla="*/ 13911 h 13932"/>
              <a:gd name="connsiteX7" fmla="*/ 0 w 22959"/>
              <a:gd name="connsiteY7" fmla="*/ 4098 h 13932"/>
              <a:gd name="connsiteX0" fmla="*/ 0 w 22959"/>
              <a:gd name="connsiteY0" fmla="*/ 4098 h 13932"/>
              <a:gd name="connsiteX1" fmla="*/ 5949 w 22959"/>
              <a:gd name="connsiteY1" fmla="*/ 32 h 13932"/>
              <a:gd name="connsiteX2" fmla="*/ 10573 w 22959"/>
              <a:gd name="connsiteY2" fmla="*/ 2242 h 13932"/>
              <a:gd name="connsiteX3" fmla="*/ 13236 w 22959"/>
              <a:gd name="connsiteY3" fmla="*/ 3284 h 13932"/>
              <a:gd name="connsiteX4" fmla="*/ 17992 w 22959"/>
              <a:gd name="connsiteY4" fmla="*/ 3639 h 13932"/>
              <a:gd name="connsiteX5" fmla="*/ 22942 w 22959"/>
              <a:gd name="connsiteY5" fmla="*/ 3911 h 13932"/>
              <a:gd name="connsiteX6" fmla="*/ 22959 w 22959"/>
              <a:gd name="connsiteY6" fmla="*/ 13932 h 13932"/>
              <a:gd name="connsiteX7" fmla="*/ 33 w 22959"/>
              <a:gd name="connsiteY7" fmla="*/ 13911 h 13932"/>
              <a:gd name="connsiteX8" fmla="*/ 0 w 22959"/>
              <a:gd name="connsiteY8" fmla="*/ 4098 h 13932"/>
              <a:gd name="connsiteX0" fmla="*/ 0 w 22959"/>
              <a:gd name="connsiteY0" fmla="*/ 4098 h 13932"/>
              <a:gd name="connsiteX1" fmla="*/ 5949 w 22959"/>
              <a:gd name="connsiteY1" fmla="*/ 32 h 13932"/>
              <a:gd name="connsiteX2" fmla="*/ 10573 w 22959"/>
              <a:gd name="connsiteY2" fmla="*/ 2242 h 13932"/>
              <a:gd name="connsiteX3" fmla="*/ 13236 w 22959"/>
              <a:gd name="connsiteY3" fmla="*/ 3284 h 13932"/>
              <a:gd name="connsiteX4" fmla="*/ 17583 w 22959"/>
              <a:gd name="connsiteY4" fmla="*/ 1617 h 13932"/>
              <a:gd name="connsiteX5" fmla="*/ 22942 w 22959"/>
              <a:gd name="connsiteY5" fmla="*/ 3911 h 13932"/>
              <a:gd name="connsiteX6" fmla="*/ 22959 w 22959"/>
              <a:gd name="connsiteY6" fmla="*/ 13932 h 13932"/>
              <a:gd name="connsiteX7" fmla="*/ 33 w 22959"/>
              <a:gd name="connsiteY7" fmla="*/ 13911 h 13932"/>
              <a:gd name="connsiteX8" fmla="*/ 0 w 22959"/>
              <a:gd name="connsiteY8" fmla="*/ 4098 h 13932"/>
              <a:gd name="connsiteX0" fmla="*/ 0 w 23285"/>
              <a:gd name="connsiteY0" fmla="*/ 4098 h 13932"/>
              <a:gd name="connsiteX1" fmla="*/ 5949 w 23285"/>
              <a:gd name="connsiteY1" fmla="*/ 32 h 13932"/>
              <a:gd name="connsiteX2" fmla="*/ 10573 w 23285"/>
              <a:gd name="connsiteY2" fmla="*/ 2242 h 13932"/>
              <a:gd name="connsiteX3" fmla="*/ 13236 w 23285"/>
              <a:gd name="connsiteY3" fmla="*/ 3284 h 13932"/>
              <a:gd name="connsiteX4" fmla="*/ 17583 w 23285"/>
              <a:gd name="connsiteY4" fmla="*/ 1617 h 13932"/>
              <a:gd name="connsiteX5" fmla="*/ 23285 w 23285"/>
              <a:gd name="connsiteY5" fmla="*/ 5662 h 13932"/>
              <a:gd name="connsiteX6" fmla="*/ 22959 w 23285"/>
              <a:gd name="connsiteY6" fmla="*/ 13932 h 13932"/>
              <a:gd name="connsiteX7" fmla="*/ 33 w 23285"/>
              <a:gd name="connsiteY7" fmla="*/ 13911 h 13932"/>
              <a:gd name="connsiteX8" fmla="*/ 0 w 23285"/>
              <a:gd name="connsiteY8" fmla="*/ 4098 h 13932"/>
              <a:gd name="connsiteX0" fmla="*/ 0 w 23319"/>
              <a:gd name="connsiteY0" fmla="*/ 4098 h 16830"/>
              <a:gd name="connsiteX1" fmla="*/ 5949 w 23319"/>
              <a:gd name="connsiteY1" fmla="*/ 32 h 16830"/>
              <a:gd name="connsiteX2" fmla="*/ 10573 w 23319"/>
              <a:gd name="connsiteY2" fmla="*/ 2242 h 16830"/>
              <a:gd name="connsiteX3" fmla="*/ 13236 w 23319"/>
              <a:gd name="connsiteY3" fmla="*/ 3284 h 16830"/>
              <a:gd name="connsiteX4" fmla="*/ 17583 w 23319"/>
              <a:gd name="connsiteY4" fmla="*/ 1617 h 16830"/>
              <a:gd name="connsiteX5" fmla="*/ 23285 w 23319"/>
              <a:gd name="connsiteY5" fmla="*/ 5662 h 16830"/>
              <a:gd name="connsiteX6" fmla="*/ 23319 w 23319"/>
              <a:gd name="connsiteY6" fmla="*/ 16830 h 16830"/>
              <a:gd name="connsiteX7" fmla="*/ 33 w 23319"/>
              <a:gd name="connsiteY7" fmla="*/ 13911 h 16830"/>
              <a:gd name="connsiteX8" fmla="*/ 0 w 23319"/>
              <a:gd name="connsiteY8" fmla="*/ 4098 h 16830"/>
              <a:gd name="connsiteX0" fmla="*/ 0 w 23319"/>
              <a:gd name="connsiteY0" fmla="*/ 4098 h 17476"/>
              <a:gd name="connsiteX1" fmla="*/ 5949 w 23319"/>
              <a:gd name="connsiteY1" fmla="*/ 32 h 17476"/>
              <a:gd name="connsiteX2" fmla="*/ 10573 w 23319"/>
              <a:gd name="connsiteY2" fmla="*/ 2242 h 17476"/>
              <a:gd name="connsiteX3" fmla="*/ 13236 w 23319"/>
              <a:gd name="connsiteY3" fmla="*/ 3284 h 17476"/>
              <a:gd name="connsiteX4" fmla="*/ 17583 w 23319"/>
              <a:gd name="connsiteY4" fmla="*/ 1617 h 17476"/>
              <a:gd name="connsiteX5" fmla="*/ 23285 w 23319"/>
              <a:gd name="connsiteY5" fmla="*/ 5662 h 17476"/>
              <a:gd name="connsiteX6" fmla="*/ 23319 w 23319"/>
              <a:gd name="connsiteY6" fmla="*/ 17476 h 17476"/>
              <a:gd name="connsiteX7" fmla="*/ 33 w 23319"/>
              <a:gd name="connsiteY7" fmla="*/ 13911 h 17476"/>
              <a:gd name="connsiteX8" fmla="*/ 0 w 23319"/>
              <a:gd name="connsiteY8" fmla="*/ 4098 h 17476"/>
              <a:gd name="connsiteX0" fmla="*/ 32 w 23351"/>
              <a:gd name="connsiteY0" fmla="*/ 4098 h 17539"/>
              <a:gd name="connsiteX1" fmla="*/ 5981 w 23351"/>
              <a:gd name="connsiteY1" fmla="*/ 32 h 17539"/>
              <a:gd name="connsiteX2" fmla="*/ 10605 w 23351"/>
              <a:gd name="connsiteY2" fmla="*/ 2242 h 17539"/>
              <a:gd name="connsiteX3" fmla="*/ 13268 w 23351"/>
              <a:gd name="connsiteY3" fmla="*/ 3284 h 17539"/>
              <a:gd name="connsiteX4" fmla="*/ 17615 w 23351"/>
              <a:gd name="connsiteY4" fmla="*/ 1617 h 17539"/>
              <a:gd name="connsiteX5" fmla="*/ 23317 w 23351"/>
              <a:gd name="connsiteY5" fmla="*/ 5662 h 17539"/>
              <a:gd name="connsiteX6" fmla="*/ 23351 w 23351"/>
              <a:gd name="connsiteY6" fmla="*/ 17476 h 17539"/>
              <a:gd name="connsiteX7" fmla="*/ 0 w 23351"/>
              <a:gd name="connsiteY7" fmla="*/ 17539 h 17539"/>
              <a:gd name="connsiteX8" fmla="*/ 32 w 23351"/>
              <a:gd name="connsiteY8" fmla="*/ 4098 h 17539"/>
              <a:gd name="connsiteX0" fmla="*/ 32 w 23351"/>
              <a:gd name="connsiteY0" fmla="*/ 4159 h 17600"/>
              <a:gd name="connsiteX1" fmla="*/ 5981 w 23351"/>
              <a:gd name="connsiteY1" fmla="*/ 93 h 17600"/>
              <a:gd name="connsiteX2" fmla="*/ 9968 w 23351"/>
              <a:gd name="connsiteY2" fmla="*/ 1469 h 17600"/>
              <a:gd name="connsiteX3" fmla="*/ 13268 w 23351"/>
              <a:gd name="connsiteY3" fmla="*/ 3345 h 17600"/>
              <a:gd name="connsiteX4" fmla="*/ 17615 w 23351"/>
              <a:gd name="connsiteY4" fmla="*/ 1678 h 17600"/>
              <a:gd name="connsiteX5" fmla="*/ 23317 w 23351"/>
              <a:gd name="connsiteY5" fmla="*/ 5723 h 17600"/>
              <a:gd name="connsiteX6" fmla="*/ 23351 w 23351"/>
              <a:gd name="connsiteY6" fmla="*/ 17537 h 17600"/>
              <a:gd name="connsiteX7" fmla="*/ 0 w 23351"/>
              <a:gd name="connsiteY7" fmla="*/ 17600 h 17600"/>
              <a:gd name="connsiteX8" fmla="*/ 32 w 23351"/>
              <a:gd name="connsiteY8" fmla="*/ 4159 h 17600"/>
              <a:gd name="connsiteX0" fmla="*/ 32 w 23351"/>
              <a:gd name="connsiteY0" fmla="*/ 4207 h 17648"/>
              <a:gd name="connsiteX1" fmla="*/ 5981 w 23351"/>
              <a:gd name="connsiteY1" fmla="*/ 141 h 17648"/>
              <a:gd name="connsiteX2" fmla="*/ 9968 w 23351"/>
              <a:gd name="connsiteY2" fmla="*/ 1517 h 17648"/>
              <a:gd name="connsiteX3" fmla="*/ 13268 w 23351"/>
              <a:gd name="connsiteY3" fmla="*/ 3393 h 17648"/>
              <a:gd name="connsiteX4" fmla="*/ 17615 w 23351"/>
              <a:gd name="connsiteY4" fmla="*/ 1726 h 17648"/>
              <a:gd name="connsiteX5" fmla="*/ 23317 w 23351"/>
              <a:gd name="connsiteY5" fmla="*/ 5771 h 17648"/>
              <a:gd name="connsiteX6" fmla="*/ 23351 w 23351"/>
              <a:gd name="connsiteY6" fmla="*/ 17585 h 17648"/>
              <a:gd name="connsiteX7" fmla="*/ 0 w 23351"/>
              <a:gd name="connsiteY7" fmla="*/ 17648 h 17648"/>
              <a:gd name="connsiteX8" fmla="*/ 32 w 23351"/>
              <a:gd name="connsiteY8" fmla="*/ 4207 h 17648"/>
              <a:gd name="connsiteX0" fmla="*/ 32 w 23351"/>
              <a:gd name="connsiteY0" fmla="*/ 4207 h 17648"/>
              <a:gd name="connsiteX1" fmla="*/ 5981 w 23351"/>
              <a:gd name="connsiteY1" fmla="*/ 141 h 17648"/>
              <a:gd name="connsiteX2" fmla="*/ 9968 w 23351"/>
              <a:gd name="connsiteY2" fmla="*/ 1517 h 17648"/>
              <a:gd name="connsiteX3" fmla="*/ 13268 w 23351"/>
              <a:gd name="connsiteY3" fmla="*/ 3393 h 17648"/>
              <a:gd name="connsiteX4" fmla="*/ 17795 w 23351"/>
              <a:gd name="connsiteY4" fmla="*/ 1747 h 17648"/>
              <a:gd name="connsiteX5" fmla="*/ 23317 w 23351"/>
              <a:gd name="connsiteY5" fmla="*/ 5771 h 17648"/>
              <a:gd name="connsiteX6" fmla="*/ 23351 w 23351"/>
              <a:gd name="connsiteY6" fmla="*/ 17585 h 17648"/>
              <a:gd name="connsiteX7" fmla="*/ 0 w 23351"/>
              <a:gd name="connsiteY7" fmla="*/ 17648 h 17648"/>
              <a:gd name="connsiteX8" fmla="*/ 32 w 23351"/>
              <a:gd name="connsiteY8" fmla="*/ 4207 h 17648"/>
              <a:gd name="connsiteX0" fmla="*/ 32 w 23351"/>
              <a:gd name="connsiteY0" fmla="*/ 4207 h 17648"/>
              <a:gd name="connsiteX1" fmla="*/ 5981 w 23351"/>
              <a:gd name="connsiteY1" fmla="*/ 141 h 17648"/>
              <a:gd name="connsiteX2" fmla="*/ 9968 w 23351"/>
              <a:gd name="connsiteY2" fmla="*/ 1517 h 17648"/>
              <a:gd name="connsiteX3" fmla="*/ 13268 w 23351"/>
              <a:gd name="connsiteY3" fmla="*/ 3393 h 17648"/>
              <a:gd name="connsiteX4" fmla="*/ 17795 w 23351"/>
              <a:gd name="connsiteY4" fmla="*/ 1747 h 17648"/>
              <a:gd name="connsiteX5" fmla="*/ 23317 w 23351"/>
              <a:gd name="connsiteY5" fmla="*/ 5771 h 17648"/>
              <a:gd name="connsiteX6" fmla="*/ 23351 w 23351"/>
              <a:gd name="connsiteY6" fmla="*/ 17585 h 17648"/>
              <a:gd name="connsiteX7" fmla="*/ 0 w 23351"/>
              <a:gd name="connsiteY7" fmla="*/ 17648 h 17648"/>
              <a:gd name="connsiteX8" fmla="*/ 32 w 23351"/>
              <a:gd name="connsiteY8" fmla="*/ 4207 h 17648"/>
              <a:gd name="connsiteX0" fmla="*/ 32 w 23351"/>
              <a:gd name="connsiteY0" fmla="*/ 4207 h 17648"/>
              <a:gd name="connsiteX1" fmla="*/ 5981 w 23351"/>
              <a:gd name="connsiteY1" fmla="*/ 141 h 17648"/>
              <a:gd name="connsiteX2" fmla="*/ 9968 w 23351"/>
              <a:gd name="connsiteY2" fmla="*/ 1517 h 17648"/>
              <a:gd name="connsiteX3" fmla="*/ 13268 w 23351"/>
              <a:gd name="connsiteY3" fmla="*/ 3393 h 17648"/>
              <a:gd name="connsiteX4" fmla="*/ 17795 w 23351"/>
              <a:gd name="connsiteY4" fmla="*/ 1747 h 17648"/>
              <a:gd name="connsiteX5" fmla="*/ 20982 w 23351"/>
              <a:gd name="connsiteY5" fmla="*/ 3373 h 17648"/>
              <a:gd name="connsiteX6" fmla="*/ 23317 w 23351"/>
              <a:gd name="connsiteY6" fmla="*/ 5771 h 17648"/>
              <a:gd name="connsiteX7" fmla="*/ 23351 w 23351"/>
              <a:gd name="connsiteY7" fmla="*/ 17585 h 17648"/>
              <a:gd name="connsiteX8" fmla="*/ 0 w 23351"/>
              <a:gd name="connsiteY8" fmla="*/ 17648 h 17648"/>
              <a:gd name="connsiteX9" fmla="*/ 32 w 23351"/>
              <a:gd name="connsiteY9" fmla="*/ 4207 h 17648"/>
              <a:gd name="connsiteX0" fmla="*/ 32 w 23351"/>
              <a:gd name="connsiteY0" fmla="*/ 4207 h 17648"/>
              <a:gd name="connsiteX1" fmla="*/ 5981 w 23351"/>
              <a:gd name="connsiteY1" fmla="*/ 141 h 17648"/>
              <a:gd name="connsiteX2" fmla="*/ 9968 w 23351"/>
              <a:gd name="connsiteY2" fmla="*/ 1517 h 17648"/>
              <a:gd name="connsiteX3" fmla="*/ 13268 w 23351"/>
              <a:gd name="connsiteY3" fmla="*/ 3393 h 17648"/>
              <a:gd name="connsiteX4" fmla="*/ 17795 w 23351"/>
              <a:gd name="connsiteY4" fmla="*/ 1747 h 17648"/>
              <a:gd name="connsiteX5" fmla="*/ 21391 w 23351"/>
              <a:gd name="connsiteY5" fmla="*/ 4395 h 17648"/>
              <a:gd name="connsiteX6" fmla="*/ 23317 w 23351"/>
              <a:gd name="connsiteY6" fmla="*/ 5771 h 17648"/>
              <a:gd name="connsiteX7" fmla="*/ 23351 w 23351"/>
              <a:gd name="connsiteY7" fmla="*/ 17585 h 17648"/>
              <a:gd name="connsiteX8" fmla="*/ 0 w 23351"/>
              <a:gd name="connsiteY8" fmla="*/ 17648 h 17648"/>
              <a:gd name="connsiteX9" fmla="*/ 32 w 23351"/>
              <a:gd name="connsiteY9" fmla="*/ 4207 h 17648"/>
              <a:gd name="connsiteX0" fmla="*/ 32 w 23351"/>
              <a:gd name="connsiteY0" fmla="*/ 4207 h 17648"/>
              <a:gd name="connsiteX1" fmla="*/ 5981 w 23351"/>
              <a:gd name="connsiteY1" fmla="*/ 141 h 17648"/>
              <a:gd name="connsiteX2" fmla="*/ 9968 w 23351"/>
              <a:gd name="connsiteY2" fmla="*/ 1517 h 17648"/>
              <a:gd name="connsiteX3" fmla="*/ 13268 w 23351"/>
              <a:gd name="connsiteY3" fmla="*/ 3393 h 17648"/>
              <a:gd name="connsiteX4" fmla="*/ 17795 w 23351"/>
              <a:gd name="connsiteY4" fmla="*/ 1747 h 17648"/>
              <a:gd name="connsiteX5" fmla="*/ 21391 w 23351"/>
              <a:gd name="connsiteY5" fmla="*/ 4395 h 17648"/>
              <a:gd name="connsiteX6" fmla="*/ 23317 w 23351"/>
              <a:gd name="connsiteY6" fmla="*/ 5771 h 17648"/>
              <a:gd name="connsiteX7" fmla="*/ 23351 w 23351"/>
              <a:gd name="connsiteY7" fmla="*/ 17585 h 17648"/>
              <a:gd name="connsiteX8" fmla="*/ 0 w 23351"/>
              <a:gd name="connsiteY8" fmla="*/ 17648 h 17648"/>
              <a:gd name="connsiteX9" fmla="*/ 32 w 23351"/>
              <a:gd name="connsiteY9" fmla="*/ 4207 h 17648"/>
              <a:gd name="connsiteX0" fmla="*/ 32 w 23351"/>
              <a:gd name="connsiteY0" fmla="*/ 4207 h 17648"/>
              <a:gd name="connsiteX1" fmla="*/ 5981 w 23351"/>
              <a:gd name="connsiteY1" fmla="*/ 141 h 17648"/>
              <a:gd name="connsiteX2" fmla="*/ 9968 w 23351"/>
              <a:gd name="connsiteY2" fmla="*/ 1517 h 17648"/>
              <a:gd name="connsiteX3" fmla="*/ 13268 w 23351"/>
              <a:gd name="connsiteY3" fmla="*/ 3393 h 17648"/>
              <a:gd name="connsiteX4" fmla="*/ 17795 w 23351"/>
              <a:gd name="connsiteY4" fmla="*/ 1747 h 17648"/>
              <a:gd name="connsiteX5" fmla="*/ 20672 w 23351"/>
              <a:gd name="connsiteY5" fmla="*/ 3811 h 17648"/>
              <a:gd name="connsiteX6" fmla="*/ 23317 w 23351"/>
              <a:gd name="connsiteY6" fmla="*/ 5771 h 17648"/>
              <a:gd name="connsiteX7" fmla="*/ 23351 w 23351"/>
              <a:gd name="connsiteY7" fmla="*/ 17585 h 17648"/>
              <a:gd name="connsiteX8" fmla="*/ 0 w 23351"/>
              <a:gd name="connsiteY8" fmla="*/ 17648 h 17648"/>
              <a:gd name="connsiteX9" fmla="*/ 32 w 23351"/>
              <a:gd name="connsiteY9" fmla="*/ 4207 h 17648"/>
              <a:gd name="connsiteX0" fmla="*/ 32 w 23351"/>
              <a:gd name="connsiteY0" fmla="*/ 4207 h 17648"/>
              <a:gd name="connsiteX1" fmla="*/ 5981 w 23351"/>
              <a:gd name="connsiteY1" fmla="*/ 141 h 17648"/>
              <a:gd name="connsiteX2" fmla="*/ 9968 w 23351"/>
              <a:gd name="connsiteY2" fmla="*/ 1517 h 17648"/>
              <a:gd name="connsiteX3" fmla="*/ 13268 w 23351"/>
              <a:gd name="connsiteY3" fmla="*/ 3393 h 17648"/>
              <a:gd name="connsiteX4" fmla="*/ 17517 w 23351"/>
              <a:gd name="connsiteY4" fmla="*/ 1726 h 17648"/>
              <a:gd name="connsiteX5" fmla="*/ 20672 w 23351"/>
              <a:gd name="connsiteY5" fmla="*/ 3811 h 17648"/>
              <a:gd name="connsiteX6" fmla="*/ 23317 w 23351"/>
              <a:gd name="connsiteY6" fmla="*/ 5771 h 17648"/>
              <a:gd name="connsiteX7" fmla="*/ 23351 w 23351"/>
              <a:gd name="connsiteY7" fmla="*/ 17585 h 17648"/>
              <a:gd name="connsiteX8" fmla="*/ 0 w 23351"/>
              <a:gd name="connsiteY8" fmla="*/ 17648 h 17648"/>
              <a:gd name="connsiteX9" fmla="*/ 32 w 23351"/>
              <a:gd name="connsiteY9" fmla="*/ 4207 h 17648"/>
              <a:gd name="connsiteX0" fmla="*/ 32 w 23351"/>
              <a:gd name="connsiteY0" fmla="*/ 4207 h 17648"/>
              <a:gd name="connsiteX1" fmla="*/ 5981 w 23351"/>
              <a:gd name="connsiteY1" fmla="*/ 141 h 17648"/>
              <a:gd name="connsiteX2" fmla="*/ 9968 w 23351"/>
              <a:gd name="connsiteY2" fmla="*/ 1517 h 17648"/>
              <a:gd name="connsiteX3" fmla="*/ 13268 w 23351"/>
              <a:gd name="connsiteY3" fmla="*/ 3393 h 17648"/>
              <a:gd name="connsiteX4" fmla="*/ 17517 w 23351"/>
              <a:gd name="connsiteY4" fmla="*/ 1726 h 17648"/>
              <a:gd name="connsiteX5" fmla="*/ 20623 w 23351"/>
              <a:gd name="connsiteY5" fmla="*/ 3853 h 17648"/>
              <a:gd name="connsiteX6" fmla="*/ 23317 w 23351"/>
              <a:gd name="connsiteY6" fmla="*/ 5771 h 17648"/>
              <a:gd name="connsiteX7" fmla="*/ 23351 w 23351"/>
              <a:gd name="connsiteY7" fmla="*/ 17585 h 17648"/>
              <a:gd name="connsiteX8" fmla="*/ 0 w 23351"/>
              <a:gd name="connsiteY8" fmla="*/ 17648 h 17648"/>
              <a:gd name="connsiteX9" fmla="*/ 32 w 23351"/>
              <a:gd name="connsiteY9" fmla="*/ 4207 h 17648"/>
              <a:gd name="connsiteX0" fmla="*/ 32 w 23351"/>
              <a:gd name="connsiteY0" fmla="*/ 4160 h 17601"/>
              <a:gd name="connsiteX1" fmla="*/ 5981 w 23351"/>
              <a:gd name="connsiteY1" fmla="*/ 94 h 17601"/>
              <a:gd name="connsiteX2" fmla="*/ 9968 w 23351"/>
              <a:gd name="connsiteY2" fmla="*/ 1470 h 17601"/>
              <a:gd name="connsiteX3" fmla="*/ 13562 w 23351"/>
              <a:gd name="connsiteY3" fmla="*/ 3388 h 17601"/>
              <a:gd name="connsiteX4" fmla="*/ 17517 w 23351"/>
              <a:gd name="connsiteY4" fmla="*/ 1679 h 17601"/>
              <a:gd name="connsiteX5" fmla="*/ 20623 w 23351"/>
              <a:gd name="connsiteY5" fmla="*/ 3806 h 17601"/>
              <a:gd name="connsiteX6" fmla="*/ 23317 w 23351"/>
              <a:gd name="connsiteY6" fmla="*/ 5724 h 17601"/>
              <a:gd name="connsiteX7" fmla="*/ 23351 w 23351"/>
              <a:gd name="connsiteY7" fmla="*/ 17538 h 17601"/>
              <a:gd name="connsiteX8" fmla="*/ 0 w 23351"/>
              <a:gd name="connsiteY8" fmla="*/ 17601 h 17601"/>
              <a:gd name="connsiteX9" fmla="*/ 32 w 23351"/>
              <a:gd name="connsiteY9" fmla="*/ 4160 h 17601"/>
              <a:gd name="connsiteX0" fmla="*/ 32 w 23351"/>
              <a:gd name="connsiteY0" fmla="*/ 4160 h 17601"/>
              <a:gd name="connsiteX1" fmla="*/ 5981 w 23351"/>
              <a:gd name="connsiteY1" fmla="*/ 94 h 17601"/>
              <a:gd name="connsiteX2" fmla="*/ 9968 w 23351"/>
              <a:gd name="connsiteY2" fmla="*/ 1470 h 17601"/>
              <a:gd name="connsiteX3" fmla="*/ 13562 w 23351"/>
              <a:gd name="connsiteY3" fmla="*/ 3388 h 17601"/>
              <a:gd name="connsiteX4" fmla="*/ 17517 w 23351"/>
              <a:gd name="connsiteY4" fmla="*/ 1679 h 17601"/>
              <a:gd name="connsiteX5" fmla="*/ 20623 w 23351"/>
              <a:gd name="connsiteY5" fmla="*/ 3806 h 17601"/>
              <a:gd name="connsiteX6" fmla="*/ 23317 w 23351"/>
              <a:gd name="connsiteY6" fmla="*/ 5724 h 17601"/>
              <a:gd name="connsiteX7" fmla="*/ 23351 w 23351"/>
              <a:gd name="connsiteY7" fmla="*/ 17538 h 17601"/>
              <a:gd name="connsiteX8" fmla="*/ 0 w 23351"/>
              <a:gd name="connsiteY8" fmla="*/ 17601 h 17601"/>
              <a:gd name="connsiteX9" fmla="*/ 32 w 23351"/>
              <a:gd name="connsiteY9" fmla="*/ 4160 h 17601"/>
              <a:gd name="connsiteX0" fmla="*/ 32 w 23351"/>
              <a:gd name="connsiteY0" fmla="*/ 4188 h 17629"/>
              <a:gd name="connsiteX1" fmla="*/ 5981 w 23351"/>
              <a:gd name="connsiteY1" fmla="*/ 122 h 17629"/>
              <a:gd name="connsiteX2" fmla="*/ 9968 w 23351"/>
              <a:gd name="connsiteY2" fmla="*/ 1498 h 17629"/>
              <a:gd name="connsiteX3" fmla="*/ 13562 w 23351"/>
              <a:gd name="connsiteY3" fmla="*/ 3416 h 17629"/>
              <a:gd name="connsiteX4" fmla="*/ 17517 w 23351"/>
              <a:gd name="connsiteY4" fmla="*/ 1707 h 17629"/>
              <a:gd name="connsiteX5" fmla="*/ 20623 w 23351"/>
              <a:gd name="connsiteY5" fmla="*/ 3834 h 17629"/>
              <a:gd name="connsiteX6" fmla="*/ 23317 w 23351"/>
              <a:gd name="connsiteY6" fmla="*/ 5752 h 17629"/>
              <a:gd name="connsiteX7" fmla="*/ 23351 w 23351"/>
              <a:gd name="connsiteY7" fmla="*/ 17566 h 17629"/>
              <a:gd name="connsiteX8" fmla="*/ 0 w 23351"/>
              <a:gd name="connsiteY8" fmla="*/ 17629 h 17629"/>
              <a:gd name="connsiteX9" fmla="*/ 32 w 23351"/>
              <a:gd name="connsiteY9" fmla="*/ 4188 h 17629"/>
              <a:gd name="connsiteX0" fmla="*/ 32 w 23351"/>
              <a:gd name="connsiteY0" fmla="*/ 4211 h 17652"/>
              <a:gd name="connsiteX1" fmla="*/ 5981 w 23351"/>
              <a:gd name="connsiteY1" fmla="*/ 145 h 17652"/>
              <a:gd name="connsiteX2" fmla="*/ 9968 w 23351"/>
              <a:gd name="connsiteY2" fmla="*/ 1521 h 17652"/>
              <a:gd name="connsiteX3" fmla="*/ 13562 w 23351"/>
              <a:gd name="connsiteY3" fmla="*/ 3439 h 17652"/>
              <a:gd name="connsiteX4" fmla="*/ 17517 w 23351"/>
              <a:gd name="connsiteY4" fmla="*/ 1730 h 17652"/>
              <a:gd name="connsiteX5" fmla="*/ 20623 w 23351"/>
              <a:gd name="connsiteY5" fmla="*/ 3857 h 17652"/>
              <a:gd name="connsiteX6" fmla="*/ 23317 w 23351"/>
              <a:gd name="connsiteY6" fmla="*/ 5775 h 17652"/>
              <a:gd name="connsiteX7" fmla="*/ 23351 w 23351"/>
              <a:gd name="connsiteY7" fmla="*/ 17589 h 17652"/>
              <a:gd name="connsiteX8" fmla="*/ 0 w 23351"/>
              <a:gd name="connsiteY8" fmla="*/ 17652 h 17652"/>
              <a:gd name="connsiteX9" fmla="*/ 32 w 23351"/>
              <a:gd name="connsiteY9" fmla="*/ 4211 h 17652"/>
              <a:gd name="connsiteX0" fmla="*/ 32 w 23351"/>
              <a:gd name="connsiteY0" fmla="*/ 4211 h 17652"/>
              <a:gd name="connsiteX1" fmla="*/ 5981 w 23351"/>
              <a:gd name="connsiteY1" fmla="*/ 145 h 17652"/>
              <a:gd name="connsiteX2" fmla="*/ 9968 w 23351"/>
              <a:gd name="connsiteY2" fmla="*/ 1521 h 17652"/>
              <a:gd name="connsiteX3" fmla="*/ 13562 w 23351"/>
              <a:gd name="connsiteY3" fmla="*/ 3439 h 17652"/>
              <a:gd name="connsiteX4" fmla="*/ 17517 w 23351"/>
              <a:gd name="connsiteY4" fmla="*/ 1730 h 17652"/>
              <a:gd name="connsiteX5" fmla="*/ 20623 w 23351"/>
              <a:gd name="connsiteY5" fmla="*/ 3857 h 17652"/>
              <a:gd name="connsiteX6" fmla="*/ 23317 w 23351"/>
              <a:gd name="connsiteY6" fmla="*/ 5775 h 17652"/>
              <a:gd name="connsiteX7" fmla="*/ 23351 w 23351"/>
              <a:gd name="connsiteY7" fmla="*/ 17589 h 17652"/>
              <a:gd name="connsiteX8" fmla="*/ 0 w 23351"/>
              <a:gd name="connsiteY8" fmla="*/ 17652 h 17652"/>
              <a:gd name="connsiteX9" fmla="*/ 32 w 23351"/>
              <a:gd name="connsiteY9" fmla="*/ 4211 h 17652"/>
              <a:gd name="connsiteX0" fmla="*/ 32 w 23351"/>
              <a:gd name="connsiteY0" fmla="*/ 4211 h 17652"/>
              <a:gd name="connsiteX1" fmla="*/ 5981 w 23351"/>
              <a:gd name="connsiteY1" fmla="*/ 145 h 17652"/>
              <a:gd name="connsiteX2" fmla="*/ 9968 w 23351"/>
              <a:gd name="connsiteY2" fmla="*/ 1521 h 17652"/>
              <a:gd name="connsiteX3" fmla="*/ 13562 w 23351"/>
              <a:gd name="connsiteY3" fmla="*/ 3439 h 17652"/>
              <a:gd name="connsiteX4" fmla="*/ 17517 w 23351"/>
              <a:gd name="connsiteY4" fmla="*/ 1730 h 17652"/>
              <a:gd name="connsiteX5" fmla="*/ 20623 w 23351"/>
              <a:gd name="connsiteY5" fmla="*/ 3857 h 17652"/>
              <a:gd name="connsiteX6" fmla="*/ 23317 w 23351"/>
              <a:gd name="connsiteY6" fmla="*/ 5775 h 17652"/>
              <a:gd name="connsiteX7" fmla="*/ 23351 w 23351"/>
              <a:gd name="connsiteY7" fmla="*/ 17589 h 17652"/>
              <a:gd name="connsiteX8" fmla="*/ 0 w 23351"/>
              <a:gd name="connsiteY8" fmla="*/ 17652 h 17652"/>
              <a:gd name="connsiteX9" fmla="*/ 32 w 23351"/>
              <a:gd name="connsiteY9" fmla="*/ 4211 h 17652"/>
              <a:gd name="connsiteX0" fmla="*/ 32 w 23351"/>
              <a:gd name="connsiteY0" fmla="*/ 4226 h 17667"/>
              <a:gd name="connsiteX1" fmla="*/ 5981 w 23351"/>
              <a:gd name="connsiteY1" fmla="*/ 160 h 17667"/>
              <a:gd name="connsiteX2" fmla="*/ 9968 w 23351"/>
              <a:gd name="connsiteY2" fmla="*/ 1536 h 17667"/>
              <a:gd name="connsiteX3" fmla="*/ 13562 w 23351"/>
              <a:gd name="connsiteY3" fmla="*/ 3454 h 17667"/>
              <a:gd name="connsiteX4" fmla="*/ 17517 w 23351"/>
              <a:gd name="connsiteY4" fmla="*/ 1745 h 17667"/>
              <a:gd name="connsiteX5" fmla="*/ 20623 w 23351"/>
              <a:gd name="connsiteY5" fmla="*/ 3872 h 17667"/>
              <a:gd name="connsiteX6" fmla="*/ 23317 w 23351"/>
              <a:gd name="connsiteY6" fmla="*/ 5790 h 17667"/>
              <a:gd name="connsiteX7" fmla="*/ 23351 w 23351"/>
              <a:gd name="connsiteY7" fmla="*/ 17604 h 17667"/>
              <a:gd name="connsiteX8" fmla="*/ 0 w 23351"/>
              <a:gd name="connsiteY8" fmla="*/ 17667 h 17667"/>
              <a:gd name="connsiteX9" fmla="*/ 32 w 23351"/>
              <a:gd name="connsiteY9" fmla="*/ 4226 h 17667"/>
              <a:gd name="connsiteX0" fmla="*/ 32 w 23351"/>
              <a:gd name="connsiteY0" fmla="*/ 4147 h 17588"/>
              <a:gd name="connsiteX1" fmla="*/ 5981 w 23351"/>
              <a:gd name="connsiteY1" fmla="*/ 81 h 17588"/>
              <a:gd name="connsiteX2" fmla="*/ 9968 w 23351"/>
              <a:gd name="connsiteY2" fmla="*/ 1457 h 17588"/>
              <a:gd name="connsiteX3" fmla="*/ 13562 w 23351"/>
              <a:gd name="connsiteY3" fmla="*/ 3375 h 17588"/>
              <a:gd name="connsiteX4" fmla="*/ 17517 w 23351"/>
              <a:gd name="connsiteY4" fmla="*/ 1666 h 17588"/>
              <a:gd name="connsiteX5" fmla="*/ 20623 w 23351"/>
              <a:gd name="connsiteY5" fmla="*/ 3793 h 17588"/>
              <a:gd name="connsiteX6" fmla="*/ 23317 w 23351"/>
              <a:gd name="connsiteY6" fmla="*/ 5711 h 17588"/>
              <a:gd name="connsiteX7" fmla="*/ 23351 w 23351"/>
              <a:gd name="connsiteY7" fmla="*/ 17525 h 17588"/>
              <a:gd name="connsiteX8" fmla="*/ 0 w 23351"/>
              <a:gd name="connsiteY8" fmla="*/ 17588 h 17588"/>
              <a:gd name="connsiteX9" fmla="*/ 32 w 23351"/>
              <a:gd name="connsiteY9" fmla="*/ 4147 h 17588"/>
              <a:gd name="connsiteX0" fmla="*/ 32 w 23351"/>
              <a:gd name="connsiteY0" fmla="*/ 4187 h 17628"/>
              <a:gd name="connsiteX1" fmla="*/ 5981 w 23351"/>
              <a:gd name="connsiteY1" fmla="*/ 121 h 17628"/>
              <a:gd name="connsiteX2" fmla="*/ 9935 w 23351"/>
              <a:gd name="connsiteY2" fmla="*/ 1580 h 17628"/>
              <a:gd name="connsiteX3" fmla="*/ 13562 w 23351"/>
              <a:gd name="connsiteY3" fmla="*/ 3415 h 17628"/>
              <a:gd name="connsiteX4" fmla="*/ 17517 w 23351"/>
              <a:gd name="connsiteY4" fmla="*/ 1706 h 17628"/>
              <a:gd name="connsiteX5" fmla="*/ 20623 w 23351"/>
              <a:gd name="connsiteY5" fmla="*/ 3833 h 17628"/>
              <a:gd name="connsiteX6" fmla="*/ 23317 w 23351"/>
              <a:gd name="connsiteY6" fmla="*/ 5751 h 17628"/>
              <a:gd name="connsiteX7" fmla="*/ 23351 w 23351"/>
              <a:gd name="connsiteY7" fmla="*/ 17565 h 17628"/>
              <a:gd name="connsiteX8" fmla="*/ 0 w 23351"/>
              <a:gd name="connsiteY8" fmla="*/ 17628 h 17628"/>
              <a:gd name="connsiteX9" fmla="*/ 32 w 23351"/>
              <a:gd name="connsiteY9" fmla="*/ 4187 h 17628"/>
              <a:gd name="connsiteX0" fmla="*/ 32 w 23351"/>
              <a:gd name="connsiteY0" fmla="*/ 4187 h 17628"/>
              <a:gd name="connsiteX1" fmla="*/ 5981 w 23351"/>
              <a:gd name="connsiteY1" fmla="*/ 121 h 17628"/>
              <a:gd name="connsiteX2" fmla="*/ 9935 w 23351"/>
              <a:gd name="connsiteY2" fmla="*/ 1580 h 17628"/>
              <a:gd name="connsiteX3" fmla="*/ 13562 w 23351"/>
              <a:gd name="connsiteY3" fmla="*/ 3415 h 17628"/>
              <a:gd name="connsiteX4" fmla="*/ 17517 w 23351"/>
              <a:gd name="connsiteY4" fmla="*/ 1706 h 17628"/>
              <a:gd name="connsiteX5" fmla="*/ 20623 w 23351"/>
              <a:gd name="connsiteY5" fmla="*/ 3833 h 17628"/>
              <a:gd name="connsiteX6" fmla="*/ 23317 w 23351"/>
              <a:gd name="connsiteY6" fmla="*/ 5751 h 17628"/>
              <a:gd name="connsiteX7" fmla="*/ 23351 w 23351"/>
              <a:gd name="connsiteY7" fmla="*/ 17565 h 17628"/>
              <a:gd name="connsiteX8" fmla="*/ 0 w 23351"/>
              <a:gd name="connsiteY8" fmla="*/ 17628 h 17628"/>
              <a:gd name="connsiteX9" fmla="*/ 32 w 23351"/>
              <a:gd name="connsiteY9" fmla="*/ 4187 h 17628"/>
              <a:gd name="connsiteX0" fmla="*/ 32 w 23351"/>
              <a:gd name="connsiteY0" fmla="*/ 4187 h 17628"/>
              <a:gd name="connsiteX1" fmla="*/ 5981 w 23351"/>
              <a:gd name="connsiteY1" fmla="*/ 121 h 17628"/>
              <a:gd name="connsiteX2" fmla="*/ 9935 w 23351"/>
              <a:gd name="connsiteY2" fmla="*/ 1580 h 17628"/>
              <a:gd name="connsiteX3" fmla="*/ 13562 w 23351"/>
              <a:gd name="connsiteY3" fmla="*/ 3415 h 17628"/>
              <a:gd name="connsiteX4" fmla="*/ 17517 w 23351"/>
              <a:gd name="connsiteY4" fmla="*/ 1706 h 17628"/>
              <a:gd name="connsiteX5" fmla="*/ 20590 w 23351"/>
              <a:gd name="connsiteY5" fmla="*/ 4146 h 17628"/>
              <a:gd name="connsiteX6" fmla="*/ 23317 w 23351"/>
              <a:gd name="connsiteY6" fmla="*/ 5751 h 17628"/>
              <a:gd name="connsiteX7" fmla="*/ 23351 w 23351"/>
              <a:gd name="connsiteY7" fmla="*/ 17565 h 17628"/>
              <a:gd name="connsiteX8" fmla="*/ 0 w 23351"/>
              <a:gd name="connsiteY8" fmla="*/ 17628 h 17628"/>
              <a:gd name="connsiteX9" fmla="*/ 32 w 23351"/>
              <a:gd name="connsiteY9" fmla="*/ 4187 h 17628"/>
              <a:gd name="connsiteX0" fmla="*/ 32 w 23351"/>
              <a:gd name="connsiteY0" fmla="*/ 4187 h 17628"/>
              <a:gd name="connsiteX1" fmla="*/ 5981 w 23351"/>
              <a:gd name="connsiteY1" fmla="*/ 121 h 17628"/>
              <a:gd name="connsiteX2" fmla="*/ 9935 w 23351"/>
              <a:gd name="connsiteY2" fmla="*/ 1580 h 17628"/>
              <a:gd name="connsiteX3" fmla="*/ 13562 w 23351"/>
              <a:gd name="connsiteY3" fmla="*/ 3415 h 17628"/>
              <a:gd name="connsiteX4" fmla="*/ 17517 w 23351"/>
              <a:gd name="connsiteY4" fmla="*/ 1706 h 17628"/>
              <a:gd name="connsiteX5" fmla="*/ 20443 w 23351"/>
              <a:gd name="connsiteY5" fmla="*/ 4167 h 17628"/>
              <a:gd name="connsiteX6" fmla="*/ 23317 w 23351"/>
              <a:gd name="connsiteY6" fmla="*/ 5751 h 17628"/>
              <a:gd name="connsiteX7" fmla="*/ 23351 w 23351"/>
              <a:gd name="connsiteY7" fmla="*/ 17565 h 17628"/>
              <a:gd name="connsiteX8" fmla="*/ 0 w 23351"/>
              <a:gd name="connsiteY8" fmla="*/ 17628 h 17628"/>
              <a:gd name="connsiteX9" fmla="*/ 32 w 23351"/>
              <a:gd name="connsiteY9" fmla="*/ 4187 h 17628"/>
              <a:gd name="connsiteX0" fmla="*/ 32 w 23351"/>
              <a:gd name="connsiteY0" fmla="*/ 4187 h 17628"/>
              <a:gd name="connsiteX1" fmla="*/ 5981 w 23351"/>
              <a:gd name="connsiteY1" fmla="*/ 121 h 17628"/>
              <a:gd name="connsiteX2" fmla="*/ 9935 w 23351"/>
              <a:gd name="connsiteY2" fmla="*/ 1580 h 17628"/>
              <a:gd name="connsiteX3" fmla="*/ 13562 w 23351"/>
              <a:gd name="connsiteY3" fmla="*/ 3415 h 17628"/>
              <a:gd name="connsiteX4" fmla="*/ 17517 w 23351"/>
              <a:gd name="connsiteY4" fmla="*/ 1706 h 17628"/>
              <a:gd name="connsiteX5" fmla="*/ 20443 w 23351"/>
              <a:gd name="connsiteY5" fmla="*/ 4167 h 17628"/>
              <a:gd name="connsiteX6" fmla="*/ 23317 w 23351"/>
              <a:gd name="connsiteY6" fmla="*/ 5751 h 17628"/>
              <a:gd name="connsiteX7" fmla="*/ 23351 w 23351"/>
              <a:gd name="connsiteY7" fmla="*/ 17565 h 17628"/>
              <a:gd name="connsiteX8" fmla="*/ 0 w 23351"/>
              <a:gd name="connsiteY8" fmla="*/ 17628 h 17628"/>
              <a:gd name="connsiteX9" fmla="*/ 32 w 23351"/>
              <a:gd name="connsiteY9" fmla="*/ 4187 h 17628"/>
              <a:gd name="connsiteX0" fmla="*/ 32 w 23351"/>
              <a:gd name="connsiteY0" fmla="*/ 4187 h 17628"/>
              <a:gd name="connsiteX1" fmla="*/ 5981 w 23351"/>
              <a:gd name="connsiteY1" fmla="*/ 121 h 17628"/>
              <a:gd name="connsiteX2" fmla="*/ 9935 w 23351"/>
              <a:gd name="connsiteY2" fmla="*/ 1580 h 17628"/>
              <a:gd name="connsiteX3" fmla="*/ 13562 w 23351"/>
              <a:gd name="connsiteY3" fmla="*/ 3415 h 17628"/>
              <a:gd name="connsiteX4" fmla="*/ 17517 w 23351"/>
              <a:gd name="connsiteY4" fmla="*/ 1706 h 17628"/>
              <a:gd name="connsiteX5" fmla="*/ 20443 w 23351"/>
              <a:gd name="connsiteY5" fmla="*/ 4167 h 17628"/>
              <a:gd name="connsiteX6" fmla="*/ 23333 w 23351"/>
              <a:gd name="connsiteY6" fmla="*/ 5501 h 17628"/>
              <a:gd name="connsiteX7" fmla="*/ 23351 w 23351"/>
              <a:gd name="connsiteY7" fmla="*/ 17565 h 17628"/>
              <a:gd name="connsiteX8" fmla="*/ 0 w 23351"/>
              <a:gd name="connsiteY8" fmla="*/ 17628 h 17628"/>
              <a:gd name="connsiteX9" fmla="*/ 32 w 23351"/>
              <a:gd name="connsiteY9" fmla="*/ 4187 h 17628"/>
              <a:gd name="connsiteX0" fmla="*/ 32 w 23351"/>
              <a:gd name="connsiteY0" fmla="*/ 4187 h 17628"/>
              <a:gd name="connsiteX1" fmla="*/ 5981 w 23351"/>
              <a:gd name="connsiteY1" fmla="*/ 121 h 17628"/>
              <a:gd name="connsiteX2" fmla="*/ 9935 w 23351"/>
              <a:gd name="connsiteY2" fmla="*/ 1580 h 17628"/>
              <a:gd name="connsiteX3" fmla="*/ 13562 w 23351"/>
              <a:gd name="connsiteY3" fmla="*/ 3415 h 17628"/>
              <a:gd name="connsiteX4" fmla="*/ 17517 w 23351"/>
              <a:gd name="connsiteY4" fmla="*/ 1706 h 17628"/>
              <a:gd name="connsiteX5" fmla="*/ 20443 w 23351"/>
              <a:gd name="connsiteY5" fmla="*/ 4167 h 17628"/>
              <a:gd name="connsiteX6" fmla="*/ 23333 w 23351"/>
              <a:gd name="connsiteY6" fmla="*/ 5501 h 17628"/>
              <a:gd name="connsiteX7" fmla="*/ 23351 w 23351"/>
              <a:gd name="connsiteY7" fmla="*/ 17565 h 17628"/>
              <a:gd name="connsiteX8" fmla="*/ 0 w 23351"/>
              <a:gd name="connsiteY8" fmla="*/ 17628 h 17628"/>
              <a:gd name="connsiteX9" fmla="*/ 32 w 23351"/>
              <a:gd name="connsiteY9" fmla="*/ 4187 h 17628"/>
              <a:gd name="connsiteX0" fmla="*/ 32 w 23351"/>
              <a:gd name="connsiteY0" fmla="*/ 4187 h 17628"/>
              <a:gd name="connsiteX1" fmla="*/ 5981 w 23351"/>
              <a:gd name="connsiteY1" fmla="*/ 121 h 17628"/>
              <a:gd name="connsiteX2" fmla="*/ 9935 w 23351"/>
              <a:gd name="connsiteY2" fmla="*/ 1580 h 17628"/>
              <a:gd name="connsiteX3" fmla="*/ 13562 w 23351"/>
              <a:gd name="connsiteY3" fmla="*/ 3415 h 17628"/>
              <a:gd name="connsiteX4" fmla="*/ 17517 w 23351"/>
              <a:gd name="connsiteY4" fmla="*/ 1706 h 17628"/>
              <a:gd name="connsiteX5" fmla="*/ 23333 w 23351"/>
              <a:gd name="connsiteY5" fmla="*/ 5501 h 17628"/>
              <a:gd name="connsiteX6" fmla="*/ 23351 w 23351"/>
              <a:gd name="connsiteY6" fmla="*/ 17565 h 17628"/>
              <a:gd name="connsiteX7" fmla="*/ 0 w 23351"/>
              <a:gd name="connsiteY7" fmla="*/ 17628 h 17628"/>
              <a:gd name="connsiteX8" fmla="*/ 32 w 23351"/>
              <a:gd name="connsiteY8" fmla="*/ 4187 h 17628"/>
              <a:gd name="connsiteX0" fmla="*/ 32 w 23351"/>
              <a:gd name="connsiteY0" fmla="*/ 4187 h 17628"/>
              <a:gd name="connsiteX1" fmla="*/ 5981 w 23351"/>
              <a:gd name="connsiteY1" fmla="*/ 121 h 17628"/>
              <a:gd name="connsiteX2" fmla="*/ 9935 w 23351"/>
              <a:gd name="connsiteY2" fmla="*/ 1580 h 17628"/>
              <a:gd name="connsiteX3" fmla="*/ 13562 w 23351"/>
              <a:gd name="connsiteY3" fmla="*/ 3415 h 17628"/>
              <a:gd name="connsiteX4" fmla="*/ 17517 w 23351"/>
              <a:gd name="connsiteY4" fmla="*/ 1706 h 17628"/>
              <a:gd name="connsiteX5" fmla="*/ 23333 w 23351"/>
              <a:gd name="connsiteY5" fmla="*/ 5501 h 17628"/>
              <a:gd name="connsiteX6" fmla="*/ 23351 w 23351"/>
              <a:gd name="connsiteY6" fmla="*/ 17565 h 17628"/>
              <a:gd name="connsiteX7" fmla="*/ 0 w 23351"/>
              <a:gd name="connsiteY7" fmla="*/ 17628 h 17628"/>
              <a:gd name="connsiteX8" fmla="*/ 32 w 23351"/>
              <a:gd name="connsiteY8" fmla="*/ 4187 h 17628"/>
              <a:gd name="connsiteX0" fmla="*/ 32 w 23351"/>
              <a:gd name="connsiteY0" fmla="*/ 4187 h 17628"/>
              <a:gd name="connsiteX1" fmla="*/ 5981 w 23351"/>
              <a:gd name="connsiteY1" fmla="*/ 121 h 17628"/>
              <a:gd name="connsiteX2" fmla="*/ 9935 w 23351"/>
              <a:gd name="connsiteY2" fmla="*/ 1580 h 17628"/>
              <a:gd name="connsiteX3" fmla="*/ 13562 w 23351"/>
              <a:gd name="connsiteY3" fmla="*/ 3415 h 17628"/>
              <a:gd name="connsiteX4" fmla="*/ 17517 w 23351"/>
              <a:gd name="connsiteY4" fmla="*/ 1706 h 17628"/>
              <a:gd name="connsiteX5" fmla="*/ 23333 w 23351"/>
              <a:gd name="connsiteY5" fmla="*/ 5501 h 17628"/>
              <a:gd name="connsiteX6" fmla="*/ 23351 w 23351"/>
              <a:gd name="connsiteY6" fmla="*/ 17565 h 17628"/>
              <a:gd name="connsiteX7" fmla="*/ 0 w 23351"/>
              <a:gd name="connsiteY7" fmla="*/ 17628 h 17628"/>
              <a:gd name="connsiteX8" fmla="*/ 32 w 23351"/>
              <a:gd name="connsiteY8" fmla="*/ 4187 h 17628"/>
              <a:gd name="connsiteX0" fmla="*/ 32 w 23351"/>
              <a:gd name="connsiteY0" fmla="*/ 4187 h 17565"/>
              <a:gd name="connsiteX1" fmla="*/ 5981 w 23351"/>
              <a:gd name="connsiteY1" fmla="*/ 121 h 17565"/>
              <a:gd name="connsiteX2" fmla="*/ 9935 w 23351"/>
              <a:gd name="connsiteY2" fmla="*/ 1580 h 17565"/>
              <a:gd name="connsiteX3" fmla="*/ 13562 w 23351"/>
              <a:gd name="connsiteY3" fmla="*/ 3415 h 17565"/>
              <a:gd name="connsiteX4" fmla="*/ 17517 w 23351"/>
              <a:gd name="connsiteY4" fmla="*/ 1706 h 17565"/>
              <a:gd name="connsiteX5" fmla="*/ 23333 w 23351"/>
              <a:gd name="connsiteY5" fmla="*/ 5501 h 17565"/>
              <a:gd name="connsiteX6" fmla="*/ 23351 w 23351"/>
              <a:gd name="connsiteY6" fmla="*/ 17565 h 17565"/>
              <a:gd name="connsiteX7" fmla="*/ 0 w 23351"/>
              <a:gd name="connsiteY7" fmla="*/ 15439 h 17565"/>
              <a:gd name="connsiteX8" fmla="*/ 32 w 23351"/>
              <a:gd name="connsiteY8" fmla="*/ 4187 h 17565"/>
              <a:gd name="connsiteX0" fmla="*/ 32 w 23333"/>
              <a:gd name="connsiteY0" fmla="*/ 4187 h 15439"/>
              <a:gd name="connsiteX1" fmla="*/ 5981 w 23333"/>
              <a:gd name="connsiteY1" fmla="*/ 121 h 15439"/>
              <a:gd name="connsiteX2" fmla="*/ 9935 w 23333"/>
              <a:gd name="connsiteY2" fmla="*/ 1580 h 15439"/>
              <a:gd name="connsiteX3" fmla="*/ 13562 w 23333"/>
              <a:gd name="connsiteY3" fmla="*/ 3415 h 15439"/>
              <a:gd name="connsiteX4" fmla="*/ 17517 w 23333"/>
              <a:gd name="connsiteY4" fmla="*/ 1706 h 15439"/>
              <a:gd name="connsiteX5" fmla="*/ 23333 w 23333"/>
              <a:gd name="connsiteY5" fmla="*/ 5501 h 15439"/>
              <a:gd name="connsiteX6" fmla="*/ 22910 w 23333"/>
              <a:gd name="connsiteY6" fmla="*/ 14333 h 15439"/>
              <a:gd name="connsiteX7" fmla="*/ 0 w 23333"/>
              <a:gd name="connsiteY7" fmla="*/ 15439 h 15439"/>
              <a:gd name="connsiteX8" fmla="*/ 32 w 23333"/>
              <a:gd name="connsiteY8" fmla="*/ 4187 h 15439"/>
              <a:gd name="connsiteX0" fmla="*/ 32 w 22957"/>
              <a:gd name="connsiteY0" fmla="*/ 4187 h 15439"/>
              <a:gd name="connsiteX1" fmla="*/ 5981 w 22957"/>
              <a:gd name="connsiteY1" fmla="*/ 121 h 15439"/>
              <a:gd name="connsiteX2" fmla="*/ 9935 w 22957"/>
              <a:gd name="connsiteY2" fmla="*/ 1580 h 15439"/>
              <a:gd name="connsiteX3" fmla="*/ 13562 w 22957"/>
              <a:gd name="connsiteY3" fmla="*/ 3415 h 15439"/>
              <a:gd name="connsiteX4" fmla="*/ 17517 w 22957"/>
              <a:gd name="connsiteY4" fmla="*/ 1706 h 15439"/>
              <a:gd name="connsiteX5" fmla="*/ 22957 w 22957"/>
              <a:gd name="connsiteY5" fmla="*/ 5480 h 15439"/>
              <a:gd name="connsiteX6" fmla="*/ 22910 w 22957"/>
              <a:gd name="connsiteY6" fmla="*/ 14333 h 15439"/>
              <a:gd name="connsiteX7" fmla="*/ 0 w 22957"/>
              <a:gd name="connsiteY7" fmla="*/ 15439 h 15439"/>
              <a:gd name="connsiteX8" fmla="*/ 32 w 22957"/>
              <a:gd name="connsiteY8" fmla="*/ 4187 h 15439"/>
              <a:gd name="connsiteX0" fmla="*/ 32 w 22910"/>
              <a:gd name="connsiteY0" fmla="*/ 4187 h 15439"/>
              <a:gd name="connsiteX1" fmla="*/ 5981 w 22910"/>
              <a:gd name="connsiteY1" fmla="*/ 121 h 15439"/>
              <a:gd name="connsiteX2" fmla="*/ 9935 w 22910"/>
              <a:gd name="connsiteY2" fmla="*/ 1580 h 15439"/>
              <a:gd name="connsiteX3" fmla="*/ 13562 w 22910"/>
              <a:gd name="connsiteY3" fmla="*/ 3415 h 15439"/>
              <a:gd name="connsiteX4" fmla="*/ 17517 w 22910"/>
              <a:gd name="connsiteY4" fmla="*/ 1706 h 15439"/>
              <a:gd name="connsiteX5" fmla="*/ 22892 w 22910"/>
              <a:gd name="connsiteY5" fmla="*/ 5480 h 15439"/>
              <a:gd name="connsiteX6" fmla="*/ 22910 w 22910"/>
              <a:gd name="connsiteY6" fmla="*/ 14333 h 15439"/>
              <a:gd name="connsiteX7" fmla="*/ 0 w 22910"/>
              <a:gd name="connsiteY7" fmla="*/ 15439 h 15439"/>
              <a:gd name="connsiteX8" fmla="*/ 32 w 22910"/>
              <a:gd name="connsiteY8" fmla="*/ 4187 h 15439"/>
              <a:gd name="connsiteX0" fmla="*/ 32 w 22926"/>
              <a:gd name="connsiteY0" fmla="*/ 4187 h 15439"/>
              <a:gd name="connsiteX1" fmla="*/ 5981 w 22926"/>
              <a:gd name="connsiteY1" fmla="*/ 121 h 15439"/>
              <a:gd name="connsiteX2" fmla="*/ 9935 w 22926"/>
              <a:gd name="connsiteY2" fmla="*/ 1580 h 15439"/>
              <a:gd name="connsiteX3" fmla="*/ 13562 w 22926"/>
              <a:gd name="connsiteY3" fmla="*/ 3415 h 15439"/>
              <a:gd name="connsiteX4" fmla="*/ 17517 w 22926"/>
              <a:gd name="connsiteY4" fmla="*/ 1706 h 15439"/>
              <a:gd name="connsiteX5" fmla="*/ 22892 w 22926"/>
              <a:gd name="connsiteY5" fmla="*/ 5480 h 15439"/>
              <a:gd name="connsiteX6" fmla="*/ 22926 w 22926"/>
              <a:gd name="connsiteY6" fmla="*/ 15438 h 15439"/>
              <a:gd name="connsiteX7" fmla="*/ 0 w 22926"/>
              <a:gd name="connsiteY7" fmla="*/ 15439 h 15439"/>
              <a:gd name="connsiteX8" fmla="*/ 32 w 22926"/>
              <a:gd name="connsiteY8" fmla="*/ 4187 h 15439"/>
              <a:gd name="connsiteX0" fmla="*/ 16 w 22910"/>
              <a:gd name="connsiteY0" fmla="*/ 4187 h 15438"/>
              <a:gd name="connsiteX1" fmla="*/ 5965 w 22910"/>
              <a:gd name="connsiteY1" fmla="*/ 121 h 15438"/>
              <a:gd name="connsiteX2" fmla="*/ 9919 w 22910"/>
              <a:gd name="connsiteY2" fmla="*/ 1580 h 15438"/>
              <a:gd name="connsiteX3" fmla="*/ 13546 w 22910"/>
              <a:gd name="connsiteY3" fmla="*/ 3415 h 15438"/>
              <a:gd name="connsiteX4" fmla="*/ 17501 w 22910"/>
              <a:gd name="connsiteY4" fmla="*/ 1706 h 15438"/>
              <a:gd name="connsiteX5" fmla="*/ 22876 w 22910"/>
              <a:gd name="connsiteY5" fmla="*/ 5480 h 15438"/>
              <a:gd name="connsiteX6" fmla="*/ 22910 w 22910"/>
              <a:gd name="connsiteY6" fmla="*/ 15438 h 15438"/>
              <a:gd name="connsiteX7" fmla="*/ 0 w 22910"/>
              <a:gd name="connsiteY7" fmla="*/ 13646 h 15438"/>
              <a:gd name="connsiteX8" fmla="*/ 16 w 22910"/>
              <a:gd name="connsiteY8" fmla="*/ 4187 h 15438"/>
              <a:gd name="connsiteX0" fmla="*/ 16 w 22943"/>
              <a:gd name="connsiteY0" fmla="*/ 4187 h 13666"/>
              <a:gd name="connsiteX1" fmla="*/ 5965 w 22943"/>
              <a:gd name="connsiteY1" fmla="*/ 121 h 13666"/>
              <a:gd name="connsiteX2" fmla="*/ 9919 w 22943"/>
              <a:gd name="connsiteY2" fmla="*/ 1580 h 13666"/>
              <a:gd name="connsiteX3" fmla="*/ 13546 w 22943"/>
              <a:gd name="connsiteY3" fmla="*/ 3415 h 13666"/>
              <a:gd name="connsiteX4" fmla="*/ 17501 w 22943"/>
              <a:gd name="connsiteY4" fmla="*/ 1706 h 13666"/>
              <a:gd name="connsiteX5" fmla="*/ 22876 w 22943"/>
              <a:gd name="connsiteY5" fmla="*/ 5480 h 13666"/>
              <a:gd name="connsiteX6" fmla="*/ 22943 w 22943"/>
              <a:gd name="connsiteY6" fmla="*/ 13666 h 13666"/>
              <a:gd name="connsiteX7" fmla="*/ 0 w 22943"/>
              <a:gd name="connsiteY7" fmla="*/ 13646 h 13666"/>
              <a:gd name="connsiteX8" fmla="*/ 16 w 22943"/>
              <a:gd name="connsiteY8" fmla="*/ 4187 h 13666"/>
              <a:gd name="connsiteX0" fmla="*/ 16 w 22943"/>
              <a:gd name="connsiteY0" fmla="*/ 4187 h 13666"/>
              <a:gd name="connsiteX1" fmla="*/ 5965 w 22943"/>
              <a:gd name="connsiteY1" fmla="*/ 121 h 13666"/>
              <a:gd name="connsiteX2" fmla="*/ 9919 w 22943"/>
              <a:gd name="connsiteY2" fmla="*/ 1580 h 13666"/>
              <a:gd name="connsiteX3" fmla="*/ 13546 w 22943"/>
              <a:gd name="connsiteY3" fmla="*/ 3415 h 13666"/>
              <a:gd name="connsiteX4" fmla="*/ 17501 w 22943"/>
              <a:gd name="connsiteY4" fmla="*/ 1706 h 13666"/>
              <a:gd name="connsiteX5" fmla="*/ 22876 w 22943"/>
              <a:gd name="connsiteY5" fmla="*/ 5480 h 13666"/>
              <a:gd name="connsiteX6" fmla="*/ 22943 w 22943"/>
              <a:gd name="connsiteY6" fmla="*/ 13666 h 13666"/>
              <a:gd name="connsiteX7" fmla="*/ 0 w 22943"/>
              <a:gd name="connsiteY7" fmla="*/ 13646 h 13666"/>
              <a:gd name="connsiteX8" fmla="*/ 16 w 22943"/>
              <a:gd name="connsiteY8" fmla="*/ 4187 h 13666"/>
              <a:gd name="connsiteX0" fmla="*/ 16 w 22943"/>
              <a:gd name="connsiteY0" fmla="*/ 4151 h 13630"/>
              <a:gd name="connsiteX1" fmla="*/ 5965 w 22943"/>
              <a:gd name="connsiteY1" fmla="*/ 85 h 13630"/>
              <a:gd name="connsiteX2" fmla="*/ 9919 w 22943"/>
              <a:gd name="connsiteY2" fmla="*/ 1544 h 13630"/>
              <a:gd name="connsiteX3" fmla="*/ 12941 w 22943"/>
              <a:gd name="connsiteY3" fmla="*/ 3358 h 13630"/>
              <a:gd name="connsiteX4" fmla="*/ 17501 w 22943"/>
              <a:gd name="connsiteY4" fmla="*/ 1670 h 13630"/>
              <a:gd name="connsiteX5" fmla="*/ 22876 w 22943"/>
              <a:gd name="connsiteY5" fmla="*/ 5444 h 13630"/>
              <a:gd name="connsiteX6" fmla="*/ 22943 w 22943"/>
              <a:gd name="connsiteY6" fmla="*/ 13630 h 13630"/>
              <a:gd name="connsiteX7" fmla="*/ 0 w 22943"/>
              <a:gd name="connsiteY7" fmla="*/ 13610 h 13630"/>
              <a:gd name="connsiteX8" fmla="*/ 16 w 22943"/>
              <a:gd name="connsiteY8" fmla="*/ 4151 h 13630"/>
              <a:gd name="connsiteX0" fmla="*/ 16 w 22943"/>
              <a:gd name="connsiteY0" fmla="*/ 4197 h 13676"/>
              <a:gd name="connsiteX1" fmla="*/ 5965 w 22943"/>
              <a:gd name="connsiteY1" fmla="*/ 131 h 13676"/>
              <a:gd name="connsiteX2" fmla="*/ 9559 w 22943"/>
              <a:gd name="connsiteY2" fmla="*/ 1215 h 13676"/>
              <a:gd name="connsiteX3" fmla="*/ 12941 w 22943"/>
              <a:gd name="connsiteY3" fmla="*/ 3404 h 13676"/>
              <a:gd name="connsiteX4" fmla="*/ 17501 w 22943"/>
              <a:gd name="connsiteY4" fmla="*/ 1716 h 13676"/>
              <a:gd name="connsiteX5" fmla="*/ 22876 w 22943"/>
              <a:gd name="connsiteY5" fmla="*/ 5490 h 13676"/>
              <a:gd name="connsiteX6" fmla="*/ 22943 w 22943"/>
              <a:gd name="connsiteY6" fmla="*/ 13676 h 13676"/>
              <a:gd name="connsiteX7" fmla="*/ 0 w 22943"/>
              <a:gd name="connsiteY7" fmla="*/ 13656 h 13676"/>
              <a:gd name="connsiteX8" fmla="*/ 16 w 22943"/>
              <a:gd name="connsiteY8" fmla="*/ 4197 h 13676"/>
              <a:gd name="connsiteX0" fmla="*/ 16 w 22943"/>
              <a:gd name="connsiteY0" fmla="*/ 4214 h 13693"/>
              <a:gd name="connsiteX1" fmla="*/ 5965 w 22943"/>
              <a:gd name="connsiteY1" fmla="*/ 148 h 13693"/>
              <a:gd name="connsiteX2" fmla="*/ 9559 w 22943"/>
              <a:gd name="connsiteY2" fmla="*/ 1232 h 13693"/>
              <a:gd name="connsiteX3" fmla="*/ 12941 w 22943"/>
              <a:gd name="connsiteY3" fmla="*/ 3421 h 13693"/>
              <a:gd name="connsiteX4" fmla="*/ 17501 w 22943"/>
              <a:gd name="connsiteY4" fmla="*/ 1733 h 13693"/>
              <a:gd name="connsiteX5" fmla="*/ 22876 w 22943"/>
              <a:gd name="connsiteY5" fmla="*/ 5507 h 13693"/>
              <a:gd name="connsiteX6" fmla="*/ 22943 w 22943"/>
              <a:gd name="connsiteY6" fmla="*/ 13693 h 13693"/>
              <a:gd name="connsiteX7" fmla="*/ 0 w 22943"/>
              <a:gd name="connsiteY7" fmla="*/ 13673 h 13693"/>
              <a:gd name="connsiteX8" fmla="*/ 16 w 22943"/>
              <a:gd name="connsiteY8" fmla="*/ 4214 h 13693"/>
              <a:gd name="connsiteX0" fmla="*/ 16 w 22943"/>
              <a:gd name="connsiteY0" fmla="*/ 4071 h 13550"/>
              <a:gd name="connsiteX1" fmla="*/ 5965 w 22943"/>
              <a:gd name="connsiteY1" fmla="*/ 5 h 13550"/>
              <a:gd name="connsiteX2" fmla="*/ 12941 w 22943"/>
              <a:gd name="connsiteY2" fmla="*/ 3278 h 13550"/>
              <a:gd name="connsiteX3" fmla="*/ 17501 w 22943"/>
              <a:gd name="connsiteY3" fmla="*/ 1590 h 13550"/>
              <a:gd name="connsiteX4" fmla="*/ 22876 w 22943"/>
              <a:gd name="connsiteY4" fmla="*/ 5364 h 13550"/>
              <a:gd name="connsiteX5" fmla="*/ 22943 w 22943"/>
              <a:gd name="connsiteY5" fmla="*/ 13550 h 13550"/>
              <a:gd name="connsiteX6" fmla="*/ 0 w 22943"/>
              <a:gd name="connsiteY6" fmla="*/ 13530 h 13550"/>
              <a:gd name="connsiteX7" fmla="*/ 16 w 22943"/>
              <a:gd name="connsiteY7" fmla="*/ 4071 h 13550"/>
              <a:gd name="connsiteX0" fmla="*/ 16 w 22943"/>
              <a:gd name="connsiteY0" fmla="*/ 4068 h 13547"/>
              <a:gd name="connsiteX1" fmla="*/ 5965 w 22943"/>
              <a:gd name="connsiteY1" fmla="*/ 2 h 13547"/>
              <a:gd name="connsiteX2" fmla="*/ 12010 w 22943"/>
              <a:gd name="connsiteY2" fmla="*/ 3546 h 13547"/>
              <a:gd name="connsiteX3" fmla="*/ 17501 w 22943"/>
              <a:gd name="connsiteY3" fmla="*/ 1587 h 13547"/>
              <a:gd name="connsiteX4" fmla="*/ 22876 w 22943"/>
              <a:gd name="connsiteY4" fmla="*/ 5361 h 13547"/>
              <a:gd name="connsiteX5" fmla="*/ 22943 w 22943"/>
              <a:gd name="connsiteY5" fmla="*/ 13547 h 13547"/>
              <a:gd name="connsiteX6" fmla="*/ 0 w 22943"/>
              <a:gd name="connsiteY6" fmla="*/ 13527 h 13547"/>
              <a:gd name="connsiteX7" fmla="*/ 16 w 22943"/>
              <a:gd name="connsiteY7" fmla="*/ 4068 h 13547"/>
              <a:gd name="connsiteX0" fmla="*/ 16 w 22943"/>
              <a:gd name="connsiteY0" fmla="*/ 4068 h 13547"/>
              <a:gd name="connsiteX1" fmla="*/ 5965 w 22943"/>
              <a:gd name="connsiteY1" fmla="*/ 2 h 13547"/>
              <a:gd name="connsiteX2" fmla="*/ 12010 w 22943"/>
              <a:gd name="connsiteY2" fmla="*/ 3546 h 13547"/>
              <a:gd name="connsiteX3" fmla="*/ 17501 w 22943"/>
              <a:gd name="connsiteY3" fmla="*/ 1587 h 13547"/>
              <a:gd name="connsiteX4" fmla="*/ 22876 w 22943"/>
              <a:gd name="connsiteY4" fmla="*/ 5361 h 13547"/>
              <a:gd name="connsiteX5" fmla="*/ 22943 w 22943"/>
              <a:gd name="connsiteY5" fmla="*/ 13547 h 13547"/>
              <a:gd name="connsiteX6" fmla="*/ 0 w 22943"/>
              <a:gd name="connsiteY6" fmla="*/ 13527 h 13547"/>
              <a:gd name="connsiteX7" fmla="*/ 16 w 22943"/>
              <a:gd name="connsiteY7" fmla="*/ 4068 h 13547"/>
              <a:gd name="connsiteX0" fmla="*/ 16 w 22943"/>
              <a:gd name="connsiteY0" fmla="*/ 4068 h 13547"/>
              <a:gd name="connsiteX1" fmla="*/ 5965 w 22943"/>
              <a:gd name="connsiteY1" fmla="*/ 2 h 13547"/>
              <a:gd name="connsiteX2" fmla="*/ 12010 w 22943"/>
              <a:gd name="connsiteY2" fmla="*/ 3546 h 13547"/>
              <a:gd name="connsiteX3" fmla="*/ 16831 w 22943"/>
              <a:gd name="connsiteY3" fmla="*/ 1504 h 13547"/>
              <a:gd name="connsiteX4" fmla="*/ 22876 w 22943"/>
              <a:gd name="connsiteY4" fmla="*/ 5361 h 13547"/>
              <a:gd name="connsiteX5" fmla="*/ 22943 w 22943"/>
              <a:gd name="connsiteY5" fmla="*/ 13547 h 13547"/>
              <a:gd name="connsiteX6" fmla="*/ 0 w 22943"/>
              <a:gd name="connsiteY6" fmla="*/ 13527 h 13547"/>
              <a:gd name="connsiteX7" fmla="*/ 16 w 22943"/>
              <a:gd name="connsiteY7" fmla="*/ 4068 h 13547"/>
              <a:gd name="connsiteX0" fmla="*/ 16 w 22943"/>
              <a:gd name="connsiteY0" fmla="*/ 4068 h 13547"/>
              <a:gd name="connsiteX1" fmla="*/ 5965 w 22943"/>
              <a:gd name="connsiteY1" fmla="*/ 2 h 13547"/>
              <a:gd name="connsiteX2" fmla="*/ 12010 w 22943"/>
              <a:gd name="connsiteY2" fmla="*/ 3546 h 13547"/>
              <a:gd name="connsiteX3" fmla="*/ 16831 w 22943"/>
              <a:gd name="connsiteY3" fmla="*/ 1504 h 13547"/>
              <a:gd name="connsiteX4" fmla="*/ 22876 w 22943"/>
              <a:gd name="connsiteY4" fmla="*/ 5361 h 13547"/>
              <a:gd name="connsiteX5" fmla="*/ 22943 w 22943"/>
              <a:gd name="connsiteY5" fmla="*/ 13547 h 13547"/>
              <a:gd name="connsiteX6" fmla="*/ 0 w 22943"/>
              <a:gd name="connsiteY6" fmla="*/ 13527 h 13547"/>
              <a:gd name="connsiteX7" fmla="*/ 16 w 22943"/>
              <a:gd name="connsiteY7" fmla="*/ 4068 h 13547"/>
              <a:gd name="connsiteX0" fmla="*/ 16 w 22943"/>
              <a:gd name="connsiteY0" fmla="*/ 4068 h 13547"/>
              <a:gd name="connsiteX1" fmla="*/ 5965 w 22943"/>
              <a:gd name="connsiteY1" fmla="*/ 2 h 13547"/>
              <a:gd name="connsiteX2" fmla="*/ 12010 w 22943"/>
              <a:gd name="connsiteY2" fmla="*/ 3546 h 13547"/>
              <a:gd name="connsiteX3" fmla="*/ 17027 w 22943"/>
              <a:gd name="connsiteY3" fmla="*/ 2130 h 13547"/>
              <a:gd name="connsiteX4" fmla="*/ 22876 w 22943"/>
              <a:gd name="connsiteY4" fmla="*/ 5361 h 13547"/>
              <a:gd name="connsiteX5" fmla="*/ 22943 w 22943"/>
              <a:gd name="connsiteY5" fmla="*/ 13547 h 13547"/>
              <a:gd name="connsiteX6" fmla="*/ 0 w 22943"/>
              <a:gd name="connsiteY6" fmla="*/ 13527 h 13547"/>
              <a:gd name="connsiteX7" fmla="*/ 16 w 22943"/>
              <a:gd name="connsiteY7" fmla="*/ 4068 h 13547"/>
              <a:gd name="connsiteX0" fmla="*/ 16 w 22943"/>
              <a:gd name="connsiteY0" fmla="*/ 4068 h 13547"/>
              <a:gd name="connsiteX1" fmla="*/ 5965 w 22943"/>
              <a:gd name="connsiteY1" fmla="*/ 2 h 13547"/>
              <a:gd name="connsiteX2" fmla="*/ 11503 w 22943"/>
              <a:gd name="connsiteY2" fmla="*/ 3609 h 13547"/>
              <a:gd name="connsiteX3" fmla="*/ 17027 w 22943"/>
              <a:gd name="connsiteY3" fmla="*/ 2130 h 13547"/>
              <a:gd name="connsiteX4" fmla="*/ 22876 w 22943"/>
              <a:gd name="connsiteY4" fmla="*/ 5361 h 13547"/>
              <a:gd name="connsiteX5" fmla="*/ 22943 w 22943"/>
              <a:gd name="connsiteY5" fmla="*/ 13547 h 13547"/>
              <a:gd name="connsiteX6" fmla="*/ 0 w 22943"/>
              <a:gd name="connsiteY6" fmla="*/ 13527 h 13547"/>
              <a:gd name="connsiteX7" fmla="*/ 16 w 22943"/>
              <a:gd name="connsiteY7" fmla="*/ 4068 h 13547"/>
              <a:gd name="connsiteX0" fmla="*/ 1 w 23000"/>
              <a:gd name="connsiteY0" fmla="*/ 4091 h 13547"/>
              <a:gd name="connsiteX1" fmla="*/ 6022 w 23000"/>
              <a:gd name="connsiteY1" fmla="*/ 2 h 13547"/>
              <a:gd name="connsiteX2" fmla="*/ 11560 w 23000"/>
              <a:gd name="connsiteY2" fmla="*/ 3609 h 13547"/>
              <a:gd name="connsiteX3" fmla="*/ 17084 w 23000"/>
              <a:gd name="connsiteY3" fmla="*/ 2130 h 13547"/>
              <a:gd name="connsiteX4" fmla="*/ 22933 w 23000"/>
              <a:gd name="connsiteY4" fmla="*/ 5361 h 13547"/>
              <a:gd name="connsiteX5" fmla="*/ 23000 w 23000"/>
              <a:gd name="connsiteY5" fmla="*/ 13547 h 13547"/>
              <a:gd name="connsiteX6" fmla="*/ 57 w 23000"/>
              <a:gd name="connsiteY6" fmla="*/ 13527 h 13547"/>
              <a:gd name="connsiteX7" fmla="*/ 1 w 23000"/>
              <a:gd name="connsiteY7" fmla="*/ 4091 h 13547"/>
              <a:gd name="connsiteX0" fmla="*/ 1 w 23023"/>
              <a:gd name="connsiteY0" fmla="*/ 4091 h 13547"/>
              <a:gd name="connsiteX1" fmla="*/ 6022 w 23023"/>
              <a:gd name="connsiteY1" fmla="*/ 2 h 13547"/>
              <a:gd name="connsiteX2" fmla="*/ 11560 w 23023"/>
              <a:gd name="connsiteY2" fmla="*/ 3609 h 13547"/>
              <a:gd name="connsiteX3" fmla="*/ 17084 w 23023"/>
              <a:gd name="connsiteY3" fmla="*/ 2130 h 13547"/>
              <a:gd name="connsiteX4" fmla="*/ 23023 w 23023"/>
              <a:gd name="connsiteY4" fmla="*/ 5384 h 13547"/>
              <a:gd name="connsiteX5" fmla="*/ 23000 w 23023"/>
              <a:gd name="connsiteY5" fmla="*/ 13547 h 13547"/>
              <a:gd name="connsiteX6" fmla="*/ 57 w 23023"/>
              <a:gd name="connsiteY6" fmla="*/ 13527 h 13547"/>
              <a:gd name="connsiteX7" fmla="*/ 1 w 23023"/>
              <a:gd name="connsiteY7" fmla="*/ 4091 h 13547"/>
              <a:gd name="connsiteX0" fmla="*/ 1 w 23023"/>
              <a:gd name="connsiteY0" fmla="*/ 4091 h 13547"/>
              <a:gd name="connsiteX1" fmla="*/ 6022 w 23023"/>
              <a:gd name="connsiteY1" fmla="*/ 2 h 13547"/>
              <a:gd name="connsiteX2" fmla="*/ 11560 w 23023"/>
              <a:gd name="connsiteY2" fmla="*/ 3609 h 13547"/>
              <a:gd name="connsiteX3" fmla="*/ 17084 w 23023"/>
              <a:gd name="connsiteY3" fmla="*/ 2130 h 13547"/>
              <a:gd name="connsiteX4" fmla="*/ 23023 w 23023"/>
              <a:gd name="connsiteY4" fmla="*/ 2200 h 13547"/>
              <a:gd name="connsiteX5" fmla="*/ 23000 w 23023"/>
              <a:gd name="connsiteY5" fmla="*/ 13547 h 13547"/>
              <a:gd name="connsiteX6" fmla="*/ 57 w 23023"/>
              <a:gd name="connsiteY6" fmla="*/ 13527 h 13547"/>
              <a:gd name="connsiteX7" fmla="*/ 1 w 23023"/>
              <a:gd name="connsiteY7" fmla="*/ 4091 h 13547"/>
              <a:gd name="connsiteX0" fmla="*/ 1 w 23023"/>
              <a:gd name="connsiteY0" fmla="*/ 4091 h 13547"/>
              <a:gd name="connsiteX1" fmla="*/ 6022 w 23023"/>
              <a:gd name="connsiteY1" fmla="*/ 2 h 13547"/>
              <a:gd name="connsiteX2" fmla="*/ 11560 w 23023"/>
              <a:gd name="connsiteY2" fmla="*/ 3609 h 13547"/>
              <a:gd name="connsiteX3" fmla="*/ 16408 w 23023"/>
              <a:gd name="connsiteY3" fmla="*/ 5348 h 13547"/>
              <a:gd name="connsiteX4" fmla="*/ 23023 w 23023"/>
              <a:gd name="connsiteY4" fmla="*/ 2200 h 13547"/>
              <a:gd name="connsiteX5" fmla="*/ 23000 w 23023"/>
              <a:gd name="connsiteY5" fmla="*/ 13547 h 13547"/>
              <a:gd name="connsiteX6" fmla="*/ 57 w 23023"/>
              <a:gd name="connsiteY6" fmla="*/ 13527 h 13547"/>
              <a:gd name="connsiteX7" fmla="*/ 1 w 23023"/>
              <a:gd name="connsiteY7" fmla="*/ 4091 h 13547"/>
              <a:gd name="connsiteX0" fmla="*/ 1 w 23023"/>
              <a:gd name="connsiteY0" fmla="*/ 4090 h 13546"/>
              <a:gd name="connsiteX1" fmla="*/ 6022 w 23023"/>
              <a:gd name="connsiteY1" fmla="*/ 1 h 13546"/>
              <a:gd name="connsiteX2" fmla="*/ 9896 w 23023"/>
              <a:gd name="connsiteY2" fmla="*/ 3774 h 13546"/>
              <a:gd name="connsiteX3" fmla="*/ 16408 w 23023"/>
              <a:gd name="connsiteY3" fmla="*/ 5347 h 13546"/>
              <a:gd name="connsiteX4" fmla="*/ 23023 w 23023"/>
              <a:gd name="connsiteY4" fmla="*/ 2199 h 13546"/>
              <a:gd name="connsiteX5" fmla="*/ 23000 w 23023"/>
              <a:gd name="connsiteY5" fmla="*/ 13546 h 13546"/>
              <a:gd name="connsiteX6" fmla="*/ 57 w 23023"/>
              <a:gd name="connsiteY6" fmla="*/ 13526 h 13546"/>
              <a:gd name="connsiteX7" fmla="*/ 1 w 23023"/>
              <a:gd name="connsiteY7" fmla="*/ 4090 h 13546"/>
              <a:gd name="connsiteX0" fmla="*/ 1 w 23023"/>
              <a:gd name="connsiteY0" fmla="*/ 1997 h 11453"/>
              <a:gd name="connsiteX1" fmla="*/ 4436 w 23023"/>
              <a:gd name="connsiteY1" fmla="*/ 5172 h 11453"/>
              <a:gd name="connsiteX2" fmla="*/ 9896 w 23023"/>
              <a:gd name="connsiteY2" fmla="*/ 1681 h 11453"/>
              <a:gd name="connsiteX3" fmla="*/ 16408 w 23023"/>
              <a:gd name="connsiteY3" fmla="*/ 3254 h 11453"/>
              <a:gd name="connsiteX4" fmla="*/ 23023 w 23023"/>
              <a:gd name="connsiteY4" fmla="*/ 106 h 11453"/>
              <a:gd name="connsiteX5" fmla="*/ 23000 w 23023"/>
              <a:gd name="connsiteY5" fmla="*/ 11453 h 11453"/>
              <a:gd name="connsiteX6" fmla="*/ 57 w 23023"/>
              <a:gd name="connsiteY6" fmla="*/ 11433 h 11453"/>
              <a:gd name="connsiteX7" fmla="*/ 1 w 23023"/>
              <a:gd name="connsiteY7" fmla="*/ 1997 h 11453"/>
              <a:gd name="connsiteX0" fmla="*/ 1 w 23023"/>
              <a:gd name="connsiteY0" fmla="*/ 6110 h 11453"/>
              <a:gd name="connsiteX1" fmla="*/ 4436 w 23023"/>
              <a:gd name="connsiteY1" fmla="*/ 5172 h 11453"/>
              <a:gd name="connsiteX2" fmla="*/ 9896 w 23023"/>
              <a:gd name="connsiteY2" fmla="*/ 1681 h 11453"/>
              <a:gd name="connsiteX3" fmla="*/ 16408 w 23023"/>
              <a:gd name="connsiteY3" fmla="*/ 3254 h 11453"/>
              <a:gd name="connsiteX4" fmla="*/ 23023 w 23023"/>
              <a:gd name="connsiteY4" fmla="*/ 106 h 11453"/>
              <a:gd name="connsiteX5" fmla="*/ 23000 w 23023"/>
              <a:gd name="connsiteY5" fmla="*/ 11453 h 11453"/>
              <a:gd name="connsiteX6" fmla="*/ 57 w 23023"/>
              <a:gd name="connsiteY6" fmla="*/ 11433 h 11453"/>
              <a:gd name="connsiteX7" fmla="*/ 1 w 23023"/>
              <a:gd name="connsiteY7" fmla="*/ 6110 h 11453"/>
              <a:gd name="connsiteX0" fmla="*/ 1 w 23023"/>
              <a:gd name="connsiteY0" fmla="*/ 6110 h 11453"/>
              <a:gd name="connsiteX1" fmla="*/ 4436 w 23023"/>
              <a:gd name="connsiteY1" fmla="*/ 5172 h 11453"/>
              <a:gd name="connsiteX2" fmla="*/ 9896 w 23023"/>
              <a:gd name="connsiteY2" fmla="*/ 1681 h 11453"/>
              <a:gd name="connsiteX3" fmla="*/ 16408 w 23023"/>
              <a:gd name="connsiteY3" fmla="*/ 3254 h 11453"/>
              <a:gd name="connsiteX4" fmla="*/ 23023 w 23023"/>
              <a:gd name="connsiteY4" fmla="*/ 106 h 11453"/>
              <a:gd name="connsiteX5" fmla="*/ 23000 w 23023"/>
              <a:gd name="connsiteY5" fmla="*/ 11453 h 11453"/>
              <a:gd name="connsiteX6" fmla="*/ 57 w 23023"/>
              <a:gd name="connsiteY6" fmla="*/ 11433 h 11453"/>
              <a:gd name="connsiteX7" fmla="*/ 1 w 23023"/>
              <a:gd name="connsiteY7" fmla="*/ 6110 h 11453"/>
              <a:gd name="connsiteX0" fmla="*/ 1 w 23023"/>
              <a:gd name="connsiteY0" fmla="*/ 6110 h 11453"/>
              <a:gd name="connsiteX1" fmla="*/ 4436 w 23023"/>
              <a:gd name="connsiteY1" fmla="*/ 5172 h 11453"/>
              <a:gd name="connsiteX2" fmla="*/ 9896 w 23023"/>
              <a:gd name="connsiteY2" fmla="*/ 1681 h 11453"/>
              <a:gd name="connsiteX3" fmla="*/ 16408 w 23023"/>
              <a:gd name="connsiteY3" fmla="*/ 3254 h 11453"/>
              <a:gd name="connsiteX4" fmla="*/ 23023 w 23023"/>
              <a:gd name="connsiteY4" fmla="*/ 106 h 11453"/>
              <a:gd name="connsiteX5" fmla="*/ 23000 w 23023"/>
              <a:gd name="connsiteY5" fmla="*/ 11453 h 11453"/>
              <a:gd name="connsiteX6" fmla="*/ 57 w 23023"/>
              <a:gd name="connsiteY6" fmla="*/ 11433 h 11453"/>
              <a:gd name="connsiteX7" fmla="*/ 1 w 23023"/>
              <a:gd name="connsiteY7" fmla="*/ 6110 h 11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23" h="11453">
                <a:moveTo>
                  <a:pt x="1" y="6110"/>
                </a:moveTo>
                <a:cubicBezTo>
                  <a:pt x="1522" y="6234"/>
                  <a:pt x="2605" y="6175"/>
                  <a:pt x="4436" y="5172"/>
                </a:cubicBezTo>
                <a:cubicBezTo>
                  <a:pt x="6267" y="4169"/>
                  <a:pt x="7901" y="2001"/>
                  <a:pt x="9896" y="1681"/>
                </a:cubicBezTo>
                <a:cubicBezTo>
                  <a:pt x="11891" y="1361"/>
                  <a:pt x="14220" y="3517"/>
                  <a:pt x="16408" y="3254"/>
                </a:cubicBezTo>
                <a:cubicBezTo>
                  <a:pt x="18596" y="2991"/>
                  <a:pt x="19583" y="-660"/>
                  <a:pt x="23023" y="106"/>
                </a:cubicBezTo>
                <a:cubicBezTo>
                  <a:pt x="23029" y="3446"/>
                  <a:pt x="22994" y="8113"/>
                  <a:pt x="23000" y="11453"/>
                </a:cubicBezTo>
                <a:lnTo>
                  <a:pt x="57" y="11433"/>
                </a:lnTo>
                <a:cubicBezTo>
                  <a:pt x="68" y="6953"/>
                  <a:pt x="-10" y="10590"/>
                  <a:pt x="1" y="6110"/>
                </a:cubicBezTo>
                <a:close/>
              </a:path>
            </a:pathLst>
          </a:custGeom>
          <a:solidFill>
            <a:schemeClr val="bg2"/>
          </a:solidFill>
        </p:spPr>
        <p:txBody>
          <a:bodyPr anchor="ctr"/>
          <a:lstStyle>
            <a:lvl1pPr marL="0" indent="0" algn="ctr">
              <a:buNone/>
              <a:defRPr b="1" i="0">
                <a:latin typeface="Aktiv Grotesk Trial" panose="020B0504020202020204" pitchFamily="34" charset="0"/>
              </a:defRPr>
            </a:lvl1pPr>
          </a:lstStyle>
          <a:p>
            <a:r>
              <a:rPr lang="en-CH" dirty="0"/>
              <a:t>Click here to add image</a:t>
            </a:r>
          </a:p>
        </p:txBody>
      </p:sp>
      <p:pic>
        <p:nvPicPr>
          <p:cNvPr id="3" name="Picture 2">
            <a:extLst>
              <a:ext uri="{FF2B5EF4-FFF2-40B4-BE49-F238E27FC236}">
                <a16:creationId xmlns:a16="http://schemas.microsoft.com/office/drawing/2014/main" id="{528120AB-0270-ED43-B145-F01801A7E4D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63352" y="332656"/>
            <a:ext cx="2400267" cy="720080"/>
          </a:xfrm>
          <a:prstGeom prst="rect">
            <a:avLst/>
          </a:prstGeom>
          <a:noFill/>
        </p:spPr>
      </p:pic>
      <p:sp>
        <p:nvSpPr>
          <p:cNvPr id="4" name="Freeform 3">
            <a:extLst>
              <a:ext uri="{FF2B5EF4-FFF2-40B4-BE49-F238E27FC236}">
                <a16:creationId xmlns:a16="http://schemas.microsoft.com/office/drawing/2014/main" id="{5AB6A7DF-FCC5-484D-8BC7-02882991C36C}"/>
              </a:ext>
            </a:extLst>
          </p:cNvPr>
          <p:cNvSpPr/>
          <p:nvPr userDrawn="1"/>
        </p:nvSpPr>
        <p:spPr>
          <a:xfrm flipH="1">
            <a:off x="-274842" y="1936593"/>
            <a:ext cx="12824404" cy="2637302"/>
          </a:xfrm>
          <a:custGeom>
            <a:avLst/>
            <a:gdLst>
              <a:gd name="connsiteX0" fmla="*/ 1371600 w 1371600"/>
              <a:gd name="connsiteY0" fmla="*/ 0 h 7289800"/>
              <a:gd name="connsiteX1" fmla="*/ 38100 w 1371600"/>
              <a:gd name="connsiteY1" fmla="*/ 1612900 h 7289800"/>
              <a:gd name="connsiteX2" fmla="*/ 495300 w 1371600"/>
              <a:gd name="connsiteY2" fmla="*/ 3835400 h 7289800"/>
              <a:gd name="connsiteX3" fmla="*/ 736600 w 1371600"/>
              <a:gd name="connsiteY3" fmla="*/ 4876800 h 7289800"/>
              <a:gd name="connsiteX4" fmla="*/ 0 w 1371600"/>
              <a:gd name="connsiteY4" fmla="*/ 7289800 h 7289800"/>
              <a:gd name="connsiteX0" fmla="*/ 1421538 w 1421538"/>
              <a:gd name="connsiteY0" fmla="*/ 0 h 7289800"/>
              <a:gd name="connsiteX1" fmla="*/ 88038 w 1421538"/>
              <a:gd name="connsiteY1" fmla="*/ 1612900 h 7289800"/>
              <a:gd name="connsiteX2" fmla="*/ 198874 w 1421538"/>
              <a:gd name="connsiteY2" fmla="*/ 3100766 h 7289800"/>
              <a:gd name="connsiteX3" fmla="*/ 786538 w 1421538"/>
              <a:gd name="connsiteY3" fmla="*/ 4876800 h 7289800"/>
              <a:gd name="connsiteX4" fmla="*/ 49938 w 1421538"/>
              <a:gd name="connsiteY4" fmla="*/ 7289800 h 7289800"/>
              <a:gd name="connsiteX0" fmla="*/ 1371600 w 1371600"/>
              <a:gd name="connsiteY0" fmla="*/ 0 h 7289800"/>
              <a:gd name="connsiteX1" fmla="*/ 38100 w 1371600"/>
              <a:gd name="connsiteY1" fmla="*/ 1612900 h 7289800"/>
              <a:gd name="connsiteX2" fmla="*/ 736600 w 1371600"/>
              <a:gd name="connsiteY2" fmla="*/ 4876800 h 7289800"/>
              <a:gd name="connsiteX3" fmla="*/ 0 w 1371600"/>
              <a:gd name="connsiteY3" fmla="*/ 7289800 h 7289800"/>
              <a:gd name="connsiteX0" fmla="*/ 1371600 w 1371600"/>
              <a:gd name="connsiteY0" fmla="*/ 0 h 7289800"/>
              <a:gd name="connsiteX1" fmla="*/ 38100 w 1371600"/>
              <a:gd name="connsiteY1" fmla="*/ 1612900 h 7289800"/>
              <a:gd name="connsiteX2" fmla="*/ 715818 w 1371600"/>
              <a:gd name="connsiteY2" fmla="*/ 4280778 h 7289800"/>
              <a:gd name="connsiteX3" fmla="*/ 0 w 1371600"/>
              <a:gd name="connsiteY3" fmla="*/ 7289800 h 7289800"/>
              <a:gd name="connsiteX0" fmla="*/ 1450779 w 1450779"/>
              <a:gd name="connsiteY0" fmla="*/ 0 h 7289800"/>
              <a:gd name="connsiteX1" fmla="*/ 117279 w 1450779"/>
              <a:gd name="connsiteY1" fmla="*/ 1612900 h 7289800"/>
              <a:gd name="connsiteX2" fmla="*/ 794997 w 1450779"/>
              <a:gd name="connsiteY2" fmla="*/ 4280778 h 7289800"/>
              <a:gd name="connsiteX3" fmla="*/ 79179 w 1450779"/>
              <a:gd name="connsiteY3" fmla="*/ 7289800 h 7289800"/>
              <a:gd name="connsiteX0" fmla="*/ 1371600 w 1371600"/>
              <a:gd name="connsiteY0" fmla="*/ 0 h 7289800"/>
              <a:gd name="connsiteX1" fmla="*/ 232064 w 1371600"/>
              <a:gd name="connsiteY1" fmla="*/ 1536665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3885740 h 7289800"/>
              <a:gd name="connsiteX3" fmla="*/ 0 w 1371600"/>
              <a:gd name="connsiteY3" fmla="*/ 7289800 h 7289800"/>
              <a:gd name="connsiteX0" fmla="*/ 1385004 w 1385004"/>
              <a:gd name="connsiteY0" fmla="*/ 0 h 7289800"/>
              <a:gd name="connsiteX1" fmla="*/ 9940 w 1385004"/>
              <a:gd name="connsiteY1" fmla="*/ 1709928 h 7289800"/>
              <a:gd name="connsiteX2" fmla="*/ 729222 w 1385004"/>
              <a:gd name="connsiteY2" fmla="*/ 3885740 h 7289800"/>
              <a:gd name="connsiteX3" fmla="*/ 13404 w 1385004"/>
              <a:gd name="connsiteY3" fmla="*/ 7289800 h 7289800"/>
              <a:gd name="connsiteX0" fmla="*/ 1460548 w 1460548"/>
              <a:gd name="connsiteY0" fmla="*/ 0 h 7289800"/>
              <a:gd name="connsiteX1" fmla="*/ 9284 w 1460548"/>
              <a:gd name="connsiteY1" fmla="*/ 1848538 h 7289800"/>
              <a:gd name="connsiteX2" fmla="*/ 804766 w 1460548"/>
              <a:gd name="connsiteY2" fmla="*/ 3885740 h 7289800"/>
              <a:gd name="connsiteX3" fmla="*/ 88948 w 1460548"/>
              <a:gd name="connsiteY3" fmla="*/ 7289800 h 7289800"/>
              <a:gd name="connsiteX0" fmla="*/ 1461301 w 1461301"/>
              <a:gd name="connsiteY0" fmla="*/ 0 h 7289800"/>
              <a:gd name="connsiteX1" fmla="*/ 10037 w 1461301"/>
              <a:gd name="connsiteY1" fmla="*/ 1848538 h 7289800"/>
              <a:gd name="connsiteX2" fmla="*/ 784737 w 1461301"/>
              <a:gd name="connsiteY2" fmla="*/ 4045142 h 7289800"/>
              <a:gd name="connsiteX3" fmla="*/ 89701 w 1461301"/>
              <a:gd name="connsiteY3" fmla="*/ 7289800 h 7289800"/>
              <a:gd name="connsiteX0" fmla="*/ 1462774 w 1462774"/>
              <a:gd name="connsiteY0" fmla="*/ 0 h 7289800"/>
              <a:gd name="connsiteX1" fmla="*/ 11510 w 1462774"/>
              <a:gd name="connsiteY1" fmla="*/ 1848538 h 7289800"/>
              <a:gd name="connsiteX2" fmla="*/ 786210 w 1462774"/>
              <a:gd name="connsiteY2" fmla="*/ 4045142 h 7289800"/>
              <a:gd name="connsiteX3" fmla="*/ 91174 w 1462774"/>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598054 w 1371600"/>
              <a:gd name="connsiteY2" fmla="*/ 375406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688109 w 1371600"/>
              <a:gd name="connsiteY2" fmla="*/ 4370876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757382 w 1371600"/>
              <a:gd name="connsiteY2" fmla="*/ 4363946 h 7289800"/>
              <a:gd name="connsiteX3" fmla="*/ 0 w 1371600"/>
              <a:gd name="connsiteY3" fmla="*/ 7289800 h 7289800"/>
              <a:gd name="connsiteX0" fmla="*/ 1371600 w 1371600"/>
              <a:gd name="connsiteY0" fmla="*/ 0 h 7289800"/>
              <a:gd name="connsiteX1" fmla="*/ 218209 w 1371600"/>
              <a:gd name="connsiteY1" fmla="*/ 1841608 h 7289800"/>
              <a:gd name="connsiteX2" fmla="*/ 757382 w 1371600"/>
              <a:gd name="connsiteY2" fmla="*/ 4363946 h 7289800"/>
              <a:gd name="connsiteX3" fmla="*/ 0 w 1371600"/>
              <a:gd name="connsiteY3" fmla="*/ 7289800 h 7289800"/>
              <a:gd name="connsiteX0" fmla="*/ 1371600 w 1371600"/>
              <a:gd name="connsiteY0" fmla="*/ 0 h 7289800"/>
              <a:gd name="connsiteX1" fmla="*/ 72736 w 1371600"/>
              <a:gd name="connsiteY1" fmla="*/ 2278231 h 7289800"/>
              <a:gd name="connsiteX2" fmla="*/ 757382 w 1371600"/>
              <a:gd name="connsiteY2" fmla="*/ 4363946 h 7289800"/>
              <a:gd name="connsiteX3" fmla="*/ 0 w 1371600"/>
              <a:gd name="connsiteY3" fmla="*/ 7289800 h 7289800"/>
              <a:gd name="connsiteX0" fmla="*/ 1371600 w 1371600"/>
              <a:gd name="connsiteY0" fmla="*/ 0 h 7289800"/>
              <a:gd name="connsiteX1" fmla="*/ 93518 w 1371600"/>
              <a:gd name="connsiteY1" fmla="*/ 2201996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470031 w 1371600"/>
              <a:gd name="connsiteY1" fmla="*/ 2167343 h 7289800"/>
              <a:gd name="connsiteX2" fmla="*/ 757382 w 1371600"/>
              <a:gd name="connsiteY2" fmla="*/ 4363946 h 7289800"/>
              <a:gd name="connsiteX3" fmla="*/ 0 w 1371600"/>
              <a:gd name="connsiteY3" fmla="*/ 7289800 h 7289800"/>
              <a:gd name="connsiteX0" fmla="*/ 1258500 w 1258500"/>
              <a:gd name="connsiteY0" fmla="*/ 0 h 7539298"/>
              <a:gd name="connsiteX1" fmla="*/ 470031 w 1258500"/>
              <a:gd name="connsiteY1" fmla="*/ 2416841 h 7539298"/>
              <a:gd name="connsiteX2" fmla="*/ 757382 w 1258500"/>
              <a:gd name="connsiteY2" fmla="*/ 4613444 h 7539298"/>
              <a:gd name="connsiteX3" fmla="*/ 0 w 1258500"/>
              <a:gd name="connsiteY3" fmla="*/ 7539298 h 7539298"/>
              <a:gd name="connsiteX0" fmla="*/ 1701207 w 1701207"/>
              <a:gd name="connsiteY0" fmla="*/ 0 h 7539298"/>
              <a:gd name="connsiteX1" fmla="*/ 912738 w 1701207"/>
              <a:gd name="connsiteY1" fmla="*/ 2416841 h 7539298"/>
              <a:gd name="connsiteX2" fmla="*/ 6257 w 1701207"/>
              <a:gd name="connsiteY2" fmla="*/ 5223329 h 7539298"/>
              <a:gd name="connsiteX3" fmla="*/ 442707 w 1701207"/>
              <a:gd name="connsiteY3" fmla="*/ 7539298 h 7539298"/>
              <a:gd name="connsiteX0" fmla="*/ 2046752 w 2046752"/>
              <a:gd name="connsiteY0" fmla="*/ 0 h 7539298"/>
              <a:gd name="connsiteX1" fmla="*/ 1258283 w 2046752"/>
              <a:gd name="connsiteY1" fmla="*/ 2416841 h 7539298"/>
              <a:gd name="connsiteX2" fmla="*/ 351802 w 2046752"/>
              <a:gd name="connsiteY2" fmla="*/ 5223329 h 7539298"/>
              <a:gd name="connsiteX3" fmla="*/ 788252 w 2046752"/>
              <a:gd name="connsiteY3" fmla="*/ 7539298 h 7539298"/>
              <a:gd name="connsiteX0" fmla="*/ 3011548 w 3011548"/>
              <a:gd name="connsiteY0" fmla="*/ 0 h 7629395"/>
              <a:gd name="connsiteX1" fmla="*/ 2223079 w 3011548"/>
              <a:gd name="connsiteY1" fmla="*/ 2416841 h 7629395"/>
              <a:gd name="connsiteX2" fmla="*/ 1316598 w 3011548"/>
              <a:gd name="connsiteY2" fmla="*/ 5223329 h 7629395"/>
              <a:gd name="connsiteX3" fmla="*/ 0 w 3011548"/>
              <a:gd name="connsiteY3" fmla="*/ 7629395 h 7629395"/>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7359610 w 7359610"/>
              <a:gd name="connsiteY0" fmla="*/ 822814 h 5153290"/>
              <a:gd name="connsiteX1" fmla="*/ 2499545 w 7359610"/>
              <a:gd name="connsiteY1" fmla="*/ 37762 h 5153290"/>
              <a:gd name="connsiteX2" fmla="*/ 1366864 w 7359610"/>
              <a:gd name="connsiteY2" fmla="*/ 2747223 h 5153290"/>
              <a:gd name="connsiteX3" fmla="*/ 0 w 7359610"/>
              <a:gd name="connsiteY3" fmla="*/ 5153290 h 5153290"/>
              <a:gd name="connsiteX0" fmla="*/ 7359610 w 7359610"/>
              <a:gd name="connsiteY0" fmla="*/ 879811 h 5210287"/>
              <a:gd name="connsiteX1" fmla="*/ 2499545 w 7359610"/>
              <a:gd name="connsiteY1" fmla="*/ 94759 h 5210287"/>
              <a:gd name="connsiteX2" fmla="*/ 1366864 w 7359610"/>
              <a:gd name="connsiteY2" fmla="*/ 2804220 h 5210287"/>
              <a:gd name="connsiteX3" fmla="*/ 0 w 7359610"/>
              <a:gd name="connsiteY3" fmla="*/ 5210287 h 5210287"/>
              <a:gd name="connsiteX0" fmla="*/ 7359610 w 7359610"/>
              <a:gd name="connsiteY0" fmla="*/ 1624011 h 5954487"/>
              <a:gd name="connsiteX1" fmla="*/ 4090484 w 7359610"/>
              <a:gd name="connsiteY1" fmla="*/ 48882 h 5954487"/>
              <a:gd name="connsiteX2" fmla="*/ 1366864 w 7359610"/>
              <a:gd name="connsiteY2" fmla="*/ 3548420 h 5954487"/>
              <a:gd name="connsiteX3" fmla="*/ 0 w 7359610"/>
              <a:gd name="connsiteY3" fmla="*/ 5954487 h 5954487"/>
              <a:gd name="connsiteX0" fmla="*/ 7615969 w 7615969"/>
              <a:gd name="connsiteY0" fmla="*/ 2184204 h 5924200"/>
              <a:gd name="connsiteX1" fmla="*/ 4090484 w 7615969"/>
              <a:gd name="connsiteY1" fmla="*/ 18595 h 5924200"/>
              <a:gd name="connsiteX2" fmla="*/ 1366864 w 7615969"/>
              <a:gd name="connsiteY2" fmla="*/ 3518133 h 5924200"/>
              <a:gd name="connsiteX3" fmla="*/ 0 w 7615969"/>
              <a:gd name="connsiteY3" fmla="*/ 5924200 h 5924200"/>
              <a:gd name="connsiteX0" fmla="*/ 7615969 w 7615969"/>
              <a:gd name="connsiteY0" fmla="*/ 1830617 h 5570613"/>
              <a:gd name="connsiteX1" fmla="*/ 4505184 w 7615969"/>
              <a:gd name="connsiteY1" fmla="*/ 22622 h 5570613"/>
              <a:gd name="connsiteX2" fmla="*/ 1366864 w 7615969"/>
              <a:gd name="connsiteY2" fmla="*/ 3164546 h 5570613"/>
              <a:gd name="connsiteX3" fmla="*/ 0 w 7615969"/>
              <a:gd name="connsiteY3" fmla="*/ 5570613 h 5570613"/>
              <a:gd name="connsiteX0" fmla="*/ 7615969 w 7615969"/>
              <a:gd name="connsiteY0" fmla="*/ 1808277 h 5548273"/>
              <a:gd name="connsiteX1" fmla="*/ 4505184 w 7615969"/>
              <a:gd name="connsiteY1" fmla="*/ 282 h 5548273"/>
              <a:gd name="connsiteX2" fmla="*/ 1826803 w 7615969"/>
              <a:gd name="connsiteY2" fmla="*/ 1703433 h 5548273"/>
              <a:gd name="connsiteX3" fmla="*/ 0 w 7615969"/>
              <a:gd name="connsiteY3" fmla="*/ 5548273 h 5548273"/>
              <a:gd name="connsiteX0" fmla="*/ 11295485 w 11295485"/>
              <a:gd name="connsiteY0" fmla="*/ 1808277 h 2296480"/>
              <a:gd name="connsiteX1" fmla="*/ 8184700 w 11295485"/>
              <a:gd name="connsiteY1" fmla="*/ 282 h 2296480"/>
              <a:gd name="connsiteX2" fmla="*/ 5506319 w 11295485"/>
              <a:gd name="connsiteY2" fmla="*/ 1703433 h 2296480"/>
              <a:gd name="connsiteX3" fmla="*/ 0 w 11295485"/>
              <a:gd name="connsiteY3" fmla="*/ 2296480 h 2296480"/>
              <a:gd name="connsiteX0" fmla="*/ 11295485 w 11295485"/>
              <a:gd name="connsiteY0" fmla="*/ 1808163 h 2296366"/>
              <a:gd name="connsiteX1" fmla="*/ 8184700 w 11295485"/>
              <a:gd name="connsiteY1" fmla="*/ 168 h 2296366"/>
              <a:gd name="connsiteX2" fmla="*/ 5506319 w 11295485"/>
              <a:gd name="connsiteY2" fmla="*/ 1703319 h 2296366"/>
              <a:gd name="connsiteX3" fmla="*/ 2706962 w 11295485"/>
              <a:gd name="connsiteY3" fmla="*/ 2191220 h 2296366"/>
              <a:gd name="connsiteX4" fmla="*/ 0 w 11295485"/>
              <a:gd name="connsiteY4" fmla="*/ 2296366 h 2296366"/>
              <a:gd name="connsiteX0" fmla="*/ 11295485 w 11295485"/>
              <a:gd name="connsiteY0" fmla="*/ 1808163 h 2296366"/>
              <a:gd name="connsiteX1" fmla="*/ 8184700 w 11295485"/>
              <a:gd name="connsiteY1" fmla="*/ 168 h 2296366"/>
              <a:gd name="connsiteX2" fmla="*/ 5506319 w 11295485"/>
              <a:gd name="connsiteY2" fmla="*/ 1703319 h 2296366"/>
              <a:gd name="connsiteX3" fmla="*/ 3031182 w 11295485"/>
              <a:gd name="connsiteY3" fmla="*/ 993628 h 2296366"/>
              <a:gd name="connsiteX4" fmla="*/ 0 w 11295485"/>
              <a:gd name="connsiteY4" fmla="*/ 2296366 h 2296366"/>
              <a:gd name="connsiteX0" fmla="*/ 11295485 w 11295485"/>
              <a:gd name="connsiteY0" fmla="*/ 1811224 h 2299427"/>
              <a:gd name="connsiteX1" fmla="*/ 8184700 w 11295485"/>
              <a:gd name="connsiteY1" fmla="*/ 3229 h 2299427"/>
              <a:gd name="connsiteX2" fmla="*/ 5936098 w 11295485"/>
              <a:gd name="connsiteY2" fmla="*/ 1390349 h 2299427"/>
              <a:gd name="connsiteX3" fmla="*/ 3031182 w 11295485"/>
              <a:gd name="connsiteY3" fmla="*/ 996689 h 2299427"/>
              <a:gd name="connsiteX4" fmla="*/ 0 w 11295485"/>
              <a:gd name="connsiteY4" fmla="*/ 2299427 h 2299427"/>
              <a:gd name="connsiteX0" fmla="*/ 11295485 w 11295485"/>
              <a:gd name="connsiteY0" fmla="*/ 1802933 h 2291136"/>
              <a:gd name="connsiteX1" fmla="*/ 8441059 w 11295485"/>
              <a:gd name="connsiteY1" fmla="*/ 3253 h 2291136"/>
              <a:gd name="connsiteX2" fmla="*/ 5936098 w 11295485"/>
              <a:gd name="connsiteY2" fmla="*/ 1382058 h 2291136"/>
              <a:gd name="connsiteX3" fmla="*/ 3031182 w 11295485"/>
              <a:gd name="connsiteY3" fmla="*/ 988398 h 2291136"/>
              <a:gd name="connsiteX4" fmla="*/ 0 w 11295485"/>
              <a:gd name="connsiteY4" fmla="*/ 2291136 h 2291136"/>
              <a:gd name="connsiteX0" fmla="*/ 11295485 w 11295485"/>
              <a:gd name="connsiteY0" fmla="*/ 1802650 h 2290853"/>
              <a:gd name="connsiteX1" fmla="*/ 8441059 w 11295485"/>
              <a:gd name="connsiteY1" fmla="*/ 2970 h 2290853"/>
              <a:gd name="connsiteX2" fmla="*/ 5634499 w 11295485"/>
              <a:gd name="connsiteY2" fmla="*/ 1398408 h 2290853"/>
              <a:gd name="connsiteX3" fmla="*/ 3031182 w 11295485"/>
              <a:gd name="connsiteY3" fmla="*/ 988115 h 2290853"/>
              <a:gd name="connsiteX4" fmla="*/ 0 w 11295485"/>
              <a:gd name="connsiteY4" fmla="*/ 2290853 h 2290853"/>
              <a:gd name="connsiteX0" fmla="*/ 11431205 w 11431205"/>
              <a:gd name="connsiteY0" fmla="*/ 1811083 h 2290969"/>
              <a:gd name="connsiteX1" fmla="*/ 8441059 w 11431205"/>
              <a:gd name="connsiteY1" fmla="*/ 3086 h 2290969"/>
              <a:gd name="connsiteX2" fmla="*/ 5634499 w 11431205"/>
              <a:gd name="connsiteY2" fmla="*/ 1398524 h 2290969"/>
              <a:gd name="connsiteX3" fmla="*/ 3031182 w 11431205"/>
              <a:gd name="connsiteY3" fmla="*/ 988231 h 2290969"/>
              <a:gd name="connsiteX4" fmla="*/ 0 w 11431205"/>
              <a:gd name="connsiteY4" fmla="*/ 2290969 h 2290969"/>
              <a:gd name="connsiteX0" fmla="*/ 11431205 w 11431205"/>
              <a:gd name="connsiteY0" fmla="*/ 1811083 h 2290969"/>
              <a:gd name="connsiteX1" fmla="*/ 8441059 w 11431205"/>
              <a:gd name="connsiteY1" fmla="*/ 3086 h 2290969"/>
              <a:gd name="connsiteX2" fmla="*/ 5634499 w 11431205"/>
              <a:gd name="connsiteY2" fmla="*/ 1398524 h 2290969"/>
              <a:gd name="connsiteX3" fmla="*/ 3031182 w 11431205"/>
              <a:gd name="connsiteY3" fmla="*/ 988231 h 2290969"/>
              <a:gd name="connsiteX4" fmla="*/ 0 w 11431205"/>
              <a:gd name="connsiteY4" fmla="*/ 2290969 h 2290969"/>
              <a:gd name="connsiteX0" fmla="*/ 11431205 w 11431205"/>
              <a:gd name="connsiteY0" fmla="*/ 1811083 h 2290969"/>
              <a:gd name="connsiteX1" fmla="*/ 8441059 w 11431205"/>
              <a:gd name="connsiteY1" fmla="*/ 3086 h 2290969"/>
              <a:gd name="connsiteX2" fmla="*/ 5634499 w 11431205"/>
              <a:gd name="connsiteY2" fmla="*/ 1398524 h 2290969"/>
              <a:gd name="connsiteX3" fmla="*/ 3031182 w 11431205"/>
              <a:gd name="connsiteY3" fmla="*/ 988231 h 2290969"/>
              <a:gd name="connsiteX4" fmla="*/ 0 w 11431205"/>
              <a:gd name="connsiteY4" fmla="*/ 2290969 h 2290969"/>
              <a:gd name="connsiteX0" fmla="*/ 11431205 w 11431205"/>
              <a:gd name="connsiteY0" fmla="*/ 1811083 h 2290969"/>
              <a:gd name="connsiteX1" fmla="*/ 8441059 w 11431205"/>
              <a:gd name="connsiteY1" fmla="*/ 3086 h 2290969"/>
              <a:gd name="connsiteX2" fmla="*/ 5634499 w 11431205"/>
              <a:gd name="connsiteY2" fmla="*/ 1398524 h 2290969"/>
              <a:gd name="connsiteX3" fmla="*/ 3031182 w 11431205"/>
              <a:gd name="connsiteY3" fmla="*/ 988231 h 2290969"/>
              <a:gd name="connsiteX4" fmla="*/ 0 w 11431205"/>
              <a:gd name="connsiteY4" fmla="*/ 2290969 h 2290969"/>
              <a:gd name="connsiteX0" fmla="*/ 11431205 w 11431205"/>
              <a:gd name="connsiteY0" fmla="*/ 838040 h 1317926"/>
              <a:gd name="connsiteX1" fmla="*/ 9710291 w 11431205"/>
              <a:gd name="connsiteY1" fmla="*/ 596338 h 1317926"/>
              <a:gd name="connsiteX2" fmla="*/ 5634499 w 11431205"/>
              <a:gd name="connsiteY2" fmla="*/ 425481 h 1317926"/>
              <a:gd name="connsiteX3" fmla="*/ 3031182 w 11431205"/>
              <a:gd name="connsiteY3" fmla="*/ 15188 h 1317926"/>
              <a:gd name="connsiteX4" fmla="*/ 0 w 11431205"/>
              <a:gd name="connsiteY4" fmla="*/ 1317926 h 1317926"/>
              <a:gd name="connsiteX0" fmla="*/ 11431205 w 11431205"/>
              <a:gd name="connsiteY0" fmla="*/ 2067416 h 2547302"/>
              <a:gd name="connsiteX1" fmla="*/ 9710291 w 11431205"/>
              <a:gd name="connsiteY1" fmla="*/ 1825714 h 2547302"/>
              <a:gd name="connsiteX2" fmla="*/ 6438765 w 11431205"/>
              <a:gd name="connsiteY2" fmla="*/ 5398 h 2547302"/>
              <a:gd name="connsiteX3" fmla="*/ 3031182 w 11431205"/>
              <a:gd name="connsiteY3" fmla="*/ 1244564 h 2547302"/>
              <a:gd name="connsiteX4" fmla="*/ 0 w 11431205"/>
              <a:gd name="connsiteY4" fmla="*/ 2547302 h 2547302"/>
              <a:gd name="connsiteX0" fmla="*/ 11431205 w 11431205"/>
              <a:gd name="connsiteY0" fmla="*/ 2079693 h 2559579"/>
              <a:gd name="connsiteX1" fmla="*/ 9710291 w 11431205"/>
              <a:gd name="connsiteY1" fmla="*/ 1837991 h 2559579"/>
              <a:gd name="connsiteX2" fmla="*/ 6438765 w 11431205"/>
              <a:gd name="connsiteY2" fmla="*/ 17675 h 2559579"/>
              <a:gd name="connsiteX3" fmla="*/ 3307649 w 11431205"/>
              <a:gd name="connsiteY3" fmla="*/ 896455 h 2559579"/>
              <a:gd name="connsiteX4" fmla="*/ 0 w 11431205"/>
              <a:gd name="connsiteY4" fmla="*/ 2559579 h 2559579"/>
              <a:gd name="connsiteX0" fmla="*/ 11406072 w 11406072"/>
              <a:gd name="connsiteY0" fmla="*/ 2611160 h 2611160"/>
              <a:gd name="connsiteX1" fmla="*/ 9685158 w 11406072"/>
              <a:gd name="connsiteY1" fmla="*/ 2369458 h 2611160"/>
              <a:gd name="connsiteX2" fmla="*/ 6413632 w 11406072"/>
              <a:gd name="connsiteY2" fmla="*/ 549142 h 2611160"/>
              <a:gd name="connsiteX3" fmla="*/ 3282516 w 11406072"/>
              <a:gd name="connsiteY3" fmla="*/ 1427922 h 2611160"/>
              <a:gd name="connsiteX4" fmla="*/ 0 w 11406072"/>
              <a:gd name="connsiteY4" fmla="*/ 41 h 2611160"/>
              <a:gd name="connsiteX0" fmla="*/ 11406072 w 11406072"/>
              <a:gd name="connsiteY0" fmla="*/ 2612320 h 2612320"/>
              <a:gd name="connsiteX1" fmla="*/ 9685158 w 11406072"/>
              <a:gd name="connsiteY1" fmla="*/ 2370618 h 2612320"/>
              <a:gd name="connsiteX2" fmla="*/ 6413632 w 11406072"/>
              <a:gd name="connsiteY2" fmla="*/ 550302 h 2612320"/>
              <a:gd name="connsiteX3" fmla="*/ 3282516 w 11406072"/>
              <a:gd name="connsiteY3" fmla="*/ 1429082 h 2612320"/>
              <a:gd name="connsiteX4" fmla="*/ 0 w 11406072"/>
              <a:gd name="connsiteY4" fmla="*/ 1201 h 2612320"/>
              <a:gd name="connsiteX0" fmla="*/ 11406072 w 11406072"/>
              <a:gd name="connsiteY0" fmla="*/ 2612341 h 2612341"/>
              <a:gd name="connsiteX1" fmla="*/ 9685158 w 11406072"/>
              <a:gd name="connsiteY1" fmla="*/ 2370639 h 2612341"/>
              <a:gd name="connsiteX2" fmla="*/ 6413632 w 11406072"/>
              <a:gd name="connsiteY2" fmla="*/ 550323 h 2612341"/>
              <a:gd name="connsiteX3" fmla="*/ 3584115 w 11406072"/>
              <a:gd name="connsiteY3" fmla="*/ 1401381 h 2612341"/>
              <a:gd name="connsiteX4" fmla="*/ 0 w 11406072"/>
              <a:gd name="connsiteY4" fmla="*/ 1222 h 2612341"/>
              <a:gd name="connsiteX0" fmla="*/ 11406072 w 11406072"/>
              <a:gd name="connsiteY0" fmla="*/ 2612432 h 2612432"/>
              <a:gd name="connsiteX1" fmla="*/ 9685158 w 11406072"/>
              <a:gd name="connsiteY1" fmla="*/ 2370730 h 2612432"/>
              <a:gd name="connsiteX2" fmla="*/ 6413632 w 11406072"/>
              <a:gd name="connsiteY2" fmla="*/ 550414 h 2612432"/>
              <a:gd name="connsiteX3" fmla="*/ 3584115 w 11406072"/>
              <a:gd name="connsiteY3" fmla="*/ 1401472 h 2612432"/>
              <a:gd name="connsiteX4" fmla="*/ 0 w 11406072"/>
              <a:gd name="connsiteY4" fmla="*/ 1313 h 2612432"/>
              <a:gd name="connsiteX0" fmla="*/ 11406072 w 11406072"/>
              <a:gd name="connsiteY0" fmla="*/ 2612511 h 2612511"/>
              <a:gd name="connsiteX1" fmla="*/ 9685158 w 11406072"/>
              <a:gd name="connsiteY1" fmla="*/ 2370809 h 2612511"/>
              <a:gd name="connsiteX2" fmla="*/ 6413632 w 11406072"/>
              <a:gd name="connsiteY2" fmla="*/ 550493 h 2612511"/>
              <a:gd name="connsiteX3" fmla="*/ 3295083 w 11406072"/>
              <a:gd name="connsiteY3" fmla="*/ 1318386 h 2612511"/>
              <a:gd name="connsiteX4" fmla="*/ 0 w 11406072"/>
              <a:gd name="connsiteY4" fmla="*/ 1392 h 2612511"/>
              <a:gd name="connsiteX0" fmla="*/ 11632272 w 11632272"/>
              <a:gd name="connsiteY0" fmla="*/ 2543359 h 2543359"/>
              <a:gd name="connsiteX1" fmla="*/ 9911358 w 11632272"/>
              <a:gd name="connsiteY1" fmla="*/ 2301657 h 2543359"/>
              <a:gd name="connsiteX2" fmla="*/ 6639832 w 11632272"/>
              <a:gd name="connsiteY2" fmla="*/ 481341 h 2543359"/>
              <a:gd name="connsiteX3" fmla="*/ 3521283 w 11632272"/>
              <a:gd name="connsiteY3" fmla="*/ 1249234 h 2543359"/>
              <a:gd name="connsiteX4" fmla="*/ 0 w 11632272"/>
              <a:gd name="connsiteY4" fmla="*/ 1545 h 2543359"/>
              <a:gd name="connsiteX0" fmla="*/ 11632272 w 11632272"/>
              <a:gd name="connsiteY0" fmla="*/ 2610020 h 2610020"/>
              <a:gd name="connsiteX1" fmla="*/ 9911358 w 11632272"/>
              <a:gd name="connsiteY1" fmla="*/ 2368318 h 2610020"/>
              <a:gd name="connsiteX2" fmla="*/ 6639832 w 11632272"/>
              <a:gd name="connsiteY2" fmla="*/ 548002 h 2610020"/>
              <a:gd name="connsiteX3" fmla="*/ 3521283 w 11632272"/>
              <a:gd name="connsiteY3" fmla="*/ 1315895 h 2610020"/>
              <a:gd name="connsiteX4" fmla="*/ 0 w 11632272"/>
              <a:gd name="connsiteY4" fmla="*/ 68206 h 2610020"/>
              <a:gd name="connsiteX0" fmla="*/ 11632272 w 11632272"/>
              <a:gd name="connsiteY0" fmla="*/ 2637590 h 2637590"/>
              <a:gd name="connsiteX1" fmla="*/ 9911358 w 11632272"/>
              <a:gd name="connsiteY1" fmla="*/ 2395888 h 2637590"/>
              <a:gd name="connsiteX2" fmla="*/ 6639832 w 11632272"/>
              <a:gd name="connsiteY2" fmla="*/ 575572 h 2637590"/>
              <a:gd name="connsiteX3" fmla="*/ 3521283 w 11632272"/>
              <a:gd name="connsiteY3" fmla="*/ 1343465 h 2637590"/>
              <a:gd name="connsiteX4" fmla="*/ 0 w 11632272"/>
              <a:gd name="connsiteY4" fmla="*/ 95776 h 2637590"/>
              <a:gd name="connsiteX0" fmla="*/ 11632272 w 11632272"/>
              <a:gd name="connsiteY0" fmla="*/ 2638532 h 2638532"/>
              <a:gd name="connsiteX1" fmla="*/ 9911358 w 11632272"/>
              <a:gd name="connsiteY1" fmla="*/ 2396830 h 2638532"/>
              <a:gd name="connsiteX2" fmla="*/ 6878599 w 11632272"/>
              <a:gd name="connsiteY2" fmla="*/ 701264 h 2638532"/>
              <a:gd name="connsiteX3" fmla="*/ 3521283 w 11632272"/>
              <a:gd name="connsiteY3" fmla="*/ 1344407 h 2638532"/>
              <a:gd name="connsiteX4" fmla="*/ 0 w 11632272"/>
              <a:gd name="connsiteY4" fmla="*/ 96718 h 2638532"/>
              <a:gd name="connsiteX0" fmla="*/ 11632272 w 11632272"/>
              <a:gd name="connsiteY0" fmla="*/ 2638532 h 2638532"/>
              <a:gd name="connsiteX1" fmla="*/ 9911358 w 11632272"/>
              <a:gd name="connsiteY1" fmla="*/ 2396830 h 2638532"/>
              <a:gd name="connsiteX2" fmla="*/ 6878599 w 11632272"/>
              <a:gd name="connsiteY2" fmla="*/ 701264 h 2638532"/>
              <a:gd name="connsiteX3" fmla="*/ 3521283 w 11632272"/>
              <a:gd name="connsiteY3" fmla="*/ 1344407 h 2638532"/>
              <a:gd name="connsiteX4" fmla="*/ 0 w 11632272"/>
              <a:gd name="connsiteY4" fmla="*/ 96718 h 2638532"/>
              <a:gd name="connsiteX0" fmla="*/ 11632272 w 11632272"/>
              <a:gd name="connsiteY0" fmla="*/ 2638532 h 2638532"/>
              <a:gd name="connsiteX1" fmla="*/ 9534358 w 11632272"/>
              <a:gd name="connsiteY1" fmla="*/ 2216637 h 2638532"/>
              <a:gd name="connsiteX2" fmla="*/ 6878599 w 11632272"/>
              <a:gd name="connsiteY2" fmla="*/ 701264 h 2638532"/>
              <a:gd name="connsiteX3" fmla="*/ 3521283 w 11632272"/>
              <a:gd name="connsiteY3" fmla="*/ 1344407 h 2638532"/>
              <a:gd name="connsiteX4" fmla="*/ 0 w 11632272"/>
              <a:gd name="connsiteY4" fmla="*/ 96718 h 2638532"/>
              <a:gd name="connsiteX0" fmla="*/ 11632272 w 11632272"/>
              <a:gd name="connsiteY0" fmla="*/ 2638532 h 2638532"/>
              <a:gd name="connsiteX1" fmla="*/ 9534358 w 11632272"/>
              <a:gd name="connsiteY1" fmla="*/ 2216637 h 2638532"/>
              <a:gd name="connsiteX2" fmla="*/ 6878599 w 11632272"/>
              <a:gd name="connsiteY2" fmla="*/ 701264 h 2638532"/>
              <a:gd name="connsiteX3" fmla="*/ 3521283 w 11632272"/>
              <a:gd name="connsiteY3" fmla="*/ 1344407 h 2638532"/>
              <a:gd name="connsiteX4" fmla="*/ 0 w 11632272"/>
              <a:gd name="connsiteY4" fmla="*/ 96718 h 2638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32272" h="2638532">
                <a:moveTo>
                  <a:pt x="11632272" y="2638532"/>
                </a:moveTo>
                <a:cubicBezTo>
                  <a:pt x="10892824" y="2613895"/>
                  <a:pt x="10439737" y="2650403"/>
                  <a:pt x="9534358" y="2216637"/>
                </a:cubicBezTo>
                <a:cubicBezTo>
                  <a:pt x="8628979" y="1782871"/>
                  <a:pt x="7880778" y="846636"/>
                  <a:pt x="6878599" y="701264"/>
                </a:cubicBezTo>
                <a:cubicBezTo>
                  <a:pt x="5876420" y="555892"/>
                  <a:pt x="4667716" y="1445165"/>
                  <a:pt x="3521283" y="1344407"/>
                </a:cubicBezTo>
                <a:cubicBezTo>
                  <a:pt x="2374850" y="1243649"/>
                  <a:pt x="1929000" y="-411486"/>
                  <a:pt x="0" y="96718"/>
                </a:cubicBezTo>
              </a:path>
            </a:pathLst>
          </a:custGeom>
          <a:noFill/>
          <a:ln w="127000">
            <a:solidFill>
              <a:srgbClr val="D1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6" name="Text Placeholder 5">
            <a:extLst>
              <a:ext uri="{FF2B5EF4-FFF2-40B4-BE49-F238E27FC236}">
                <a16:creationId xmlns:a16="http://schemas.microsoft.com/office/drawing/2014/main" id="{DCDAF032-43FB-C842-A59A-AACE5CEB2806}"/>
              </a:ext>
            </a:extLst>
          </p:cNvPr>
          <p:cNvSpPr>
            <a:spLocks noGrp="1"/>
          </p:cNvSpPr>
          <p:nvPr>
            <p:ph type="body" sz="quarter" idx="16" hasCustomPrompt="1"/>
          </p:nvPr>
        </p:nvSpPr>
        <p:spPr>
          <a:xfrm>
            <a:off x="479376" y="1069975"/>
            <a:ext cx="4176985" cy="2359025"/>
          </a:xfrm>
          <a:prstGeom prst="rect">
            <a:avLst/>
          </a:prstGeom>
        </p:spPr>
        <p:txBody>
          <a:bodyPr/>
          <a:lstStyle>
            <a:lvl1pPr marL="0" indent="0">
              <a:buFontTx/>
              <a:buNone/>
              <a:defRPr lang="en-GB" sz="1400" b="0" i="0" baseline="0" smtClean="0">
                <a:effectLst/>
                <a:latin typeface="Aktiv Grotesk Trial Thin" panose="020B0403020202020204" pitchFamily="34" charset="77"/>
              </a:defRPr>
            </a:lvl1pPr>
          </a:lstStyle>
          <a:p>
            <a:r>
              <a:rPr lang="en-GB" b="1" dirty="0">
                <a:solidFill>
                  <a:srgbClr val="393939"/>
                </a:solidFill>
                <a:effectLst/>
                <a:latin typeface="Aktiv Grotesk Trial" panose="020B0504020202020204" pitchFamily="34" charset="0"/>
              </a:rPr>
              <a:t>Think &amp; Build </a:t>
            </a:r>
            <a:r>
              <a:rPr lang="en-GB" b="1" dirty="0" err="1">
                <a:solidFill>
                  <a:srgbClr val="393939"/>
                </a:solidFill>
                <a:effectLst/>
                <a:latin typeface="Aktiv Grotesk Trial" panose="020B0504020202020204" pitchFamily="34" charset="0"/>
              </a:rPr>
              <a:t>Velosolutions</a:t>
            </a:r>
            <a:r>
              <a:rPr lang="en-GB" b="1" dirty="0">
                <a:solidFill>
                  <a:srgbClr val="393939"/>
                </a:solidFill>
                <a:effectLst/>
                <a:latin typeface="Aktiv Grotesk Trial" panose="020B0504020202020204" pitchFamily="34" charset="0"/>
              </a:rPr>
              <a:t> GmbH</a:t>
            </a:r>
            <a:br>
              <a:rPr lang="en-GB" b="1" dirty="0">
                <a:solidFill>
                  <a:srgbClr val="393939"/>
                </a:solidFill>
                <a:effectLst/>
                <a:latin typeface="Aktiv Grotesk Trial" panose="020B0504020202020204" pitchFamily="34" charset="0"/>
              </a:rPr>
            </a:br>
            <a:r>
              <a:rPr lang="en-GB" dirty="0">
                <a:solidFill>
                  <a:srgbClr val="393939"/>
                </a:solidFill>
                <a:effectLst/>
                <a:latin typeface="Aktiv Grotesk Trial" panose="020B0504020202020204" pitchFamily="34" charset="0"/>
              </a:rPr>
              <a:t>Via </a:t>
            </a:r>
            <a:r>
              <a:rPr lang="en-GB" dirty="0" err="1">
                <a:solidFill>
                  <a:srgbClr val="393939"/>
                </a:solidFill>
                <a:effectLst/>
                <a:latin typeface="Aktiv Grotesk Trial" panose="020B0504020202020204" pitchFamily="34" charset="0"/>
              </a:rPr>
              <a:t>Stenna</a:t>
            </a:r>
            <a:r>
              <a:rPr lang="en-GB" dirty="0">
                <a:solidFill>
                  <a:srgbClr val="393939"/>
                </a:solidFill>
                <a:effectLst/>
                <a:latin typeface="Aktiv Grotesk Trial" panose="020B0504020202020204" pitchFamily="34" charset="0"/>
              </a:rPr>
              <a:t> 4</a:t>
            </a:r>
            <a:br>
              <a:rPr lang="en-GB" dirty="0">
                <a:solidFill>
                  <a:srgbClr val="393939"/>
                </a:solidFill>
                <a:effectLst/>
                <a:latin typeface="Aktiv Grotesk Trial" panose="020B0504020202020204" pitchFamily="34" charset="0"/>
              </a:rPr>
            </a:br>
            <a:r>
              <a:rPr lang="en-GB" dirty="0">
                <a:solidFill>
                  <a:srgbClr val="393939"/>
                </a:solidFill>
                <a:effectLst/>
                <a:latin typeface="Aktiv Grotesk Trial" panose="020B0504020202020204" pitchFamily="34" charset="0"/>
              </a:rPr>
              <a:t>7017 </a:t>
            </a:r>
            <a:r>
              <a:rPr lang="en-GB" dirty="0" err="1">
                <a:solidFill>
                  <a:srgbClr val="393939"/>
                </a:solidFill>
                <a:effectLst/>
                <a:latin typeface="Aktiv Grotesk Trial" panose="020B0504020202020204" pitchFamily="34" charset="0"/>
              </a:rPr>
              <a:t>Flims</a:t>
            </a:r>
            <a:r>
              <a:rPr lang="en-GB" dirty="0">
                <a:solidFill>
                  <a:srgbClr val="393939"/>
                </a:solidFill>
                <a:effectLst/>
                <a:latin typeface="Aktiv Grotesk Trial" panose="020B0504020202020204" pitchFamily="34" charset="0"/>
              </a:rPr>
              <a:t> – Schweiz</a:t>
            </a:r>
            <a:br>
              <a:rPr lang="en-GB" dirty="0">
                <a:solidFill>
                  <a:srgbClr val="393939"/>
                </a:solidFill>
                <a:effectLst/>
                <a:latin typeface="Aktiv Grotesk Trial" panose="020B0504020202020204" pitchFamily="34" charset="0"/>
              </a:rPr>
            </a:br>
            <a:r>
              <a:rPr lang="en-GB" dirty="0" err="1">
                <a:solidFill>
                  <a:srgbClr val="393939"/>
                </a:solidFill>
                <a:effectLst/>
                <a:latin typeface="Aktiv Grotesk Trial" panose="020B0504020202020204" pitchFamily="34" charset="0"/>
              </a:rPr>
              <a:t>velosolutions.com</a:t>
            </a:r>
            <a:br>
              <a:rPr lang="en-GB" dirty="0">
                <a:solidFill>
                  <a:srgbClr val="393939"/>
                </a:solidFill>
                <a:effectLst/>
                <a:latin typeface="Aktiv Grotesk Trial" panose="020B0504020202020204" pitchFamily="34" charset="0"/>
              </a:rPr>
            </a:br>
            <a:endParaRPr lang="en-GB" dirty="0">
              <a:solidFill>
                <a:srgbClr val="393939"/>
              </a:solidFill>
              <a:effectLst/>
              <a:latin typeface="Aktiv Grotesk Trial" panose="020B0504020202020204" pitchFamily="34" charset="0"/>
            </a:endParaRPr>
          </a:p>
          <a:p>
            <a:r>
              <a:rPr lang="en-GB" b="1" dirty="0">
                <a:solidFill>
                  <a:srgbClr val="393939"/>
                </a:solidFill>
                <a:effectLst/>
                <a:latin typeface="Aktiv Grotesk Trial" panose="020B0504020202020204" pitchFamily="34" charset="0"/>
              </a:rPr>
              <a:t>Contact Person</a:t>
            </a:r>
            <a:br>
              <a:rPr lang="en-GB" b="1" dirty="0">
                <a:solidFill>
                  <a:srgbClr val="393939"/>
                </a:solidFill>
                <a:effectLst/>
                <a:latin typeface="Aktiv Grotesk Trial" panose="020B0504020202020204" pitchFamily="34" charset="0"/>
              </a:rPr>
            </a:br>
            <a:r>
              <a:rPr lang="en-GB" dirty="0">
                <a:solidFill>
                  <a:srgbClr val="393939"/>
                </a:solidFill>
                <a:effectLst/>
                <a:latin typeface="Aktiv Grotesk Trial" panose="020B0504020202020204" pitchFamily="34" charset="0"/>
              </a:rPr>
              <a:t>+41 81 911 12 12</a:t>
            </a:r>
            <a:br>
              <a:rPr lang="en-GB" dirty="0">
                <a:solidFill>
                  <a:srgbClr val="393939"/>
                </a:solidFill>
                <a:effectLst/>
                <a:latin typeface="Aktiv Grotesk Trial" panose="020B0504020202020204" pitchFamily="34" charset="0"/>
              </a:rPr>
            </a:br>
            <a:r>
              <a:rPr lang="en-GB" dirty="0" err="1">
                <a:solidFill>
                  <a:srgbClr val="393939"/>
                </a:solidFill>
                <a:effectLst/>
                <a:latin typeface="Aktiv Grotesk Trial" panose="020B0504020202020204" pitchFamily="34" charset="0"/>
              </a:rPr>
              <a:t>info@velosolutions.com</a:t>
            </a:r>
            <a:endParaRPr lang="en-GB" dirty="0">
              <a:solidFill>
                <a:srgbClr val="393939"/>
              </a:solidFill>
              <a:effectLst/>
              <a:latin typeface="Aktiv Grotesk Trial" panose="020B0504020202020204" pitchFamily="34" charset="0"/>
            </a:endParaRPr>
          </a:p>
        </p:txBody>
      </p:sp>
      <p:sp>
        <p:nvSpPr>
          <p:cNvPr id="9" name="Text Placeholder 3">
            <a:extLst>
              <a:ext uri="{FF2B5EF4-FFF2-40B4-BE49-F238E27FC236}">
                <a16:creationId xmlns:a16="http://schemas.microsoft.com/office/drawing/2014/main" id="{00626C39-BFD1-DD4F-9DB3-5FCC43E2E39B}"/>
              </a:ext>
            </a:extLst>
          </p:cNvPr>
          <p:cNvSpPr>
            <a:spLocks noGrp="1"/>
          </p:cNvSpPr>
          <p:nvPr>
            <p:ph type="body" sz="quarter" idx="17" hasCustomPrompt="1"/>
          </p:nvPr>
        </p:nvSpPr>
        <p:spPr>
          <a:xfrm>
            <a:off x="4913709" y="5436627"/>
            <a:ext cx="7278291" cy="1014314"/>
          </a:xfrm>
          <a:prstGeom prst="rect">
            <a:avLst/>
          </a:prstGeom>
          <a:gradFill>
            <a:gsLst>
              <a:gs pos="0">
                <a:srgbClr val="FFFFFF">
                  <a:alpha val="0"/>
                </a:srgbClr>
              </a:gs>
              <a:gs pos="100000">
                <a:schemeClr val="bg1"/>
              </a:gs>
              <a:gs pos="33000">
                <a:srgbClr val="FFFFFF"/>
              </a:gs>
            </a:gsLst>
            <a:lin ang="0" scaled="0"/>
          </a:gradFill>
        </p:spPr>
        <p:txBody>
          <a:bodyPr lIns="0" tIns="144000" rIns="180000" bIns="0" anchor="ctr"/>
          <a:lstStyle>
            <a:lvl1pPr marL="0" marR="0" indent="0" algn="r" defTabSz="914400" rtl="0" eaLnBrk="1" fontAlgn="auto" latinLnBrk="0" hangingPunct="1">
              <a:lnSpc>
                <a:spcPct val="90000"/>
              </a:lnSpc>
              <a:spcBef>
                <a:spcPts val="1000"/>
              </a:spcBef>
              <a:spcAft>
                <a:spcPts val="0"/>
              </a:spcAft>
              <a:buClrTx/>
              <a:buSzTx/>
              <a:buFontTx/>
              <a:buNone/>
              <a:tabLst/>
              <a:defRPr b="1" i="0" cap="all" baseline="0">
                <a:solidFill>
                  <a:srgbClr val="212122"/>
                </a:solidFill>
                <a:latin typeface="Aktiv Grotesk Trial" panose="020B0504020202020204" pitchFamily="34" charset="0"/>
              </a:defRPr>
            </a:lvl1pPr>
            <a:lvl2pPr marL="457200" indent="0">
              <a:buFontTx/>
              <a:buNone/>
              <a:defRPr b="1" i="0">
                <a:latin typeface="Aktiv Grotesk Trial" panose="020B0504020202020204" pitchFamily="34" charset="0"/>
              </a:defRPr>
            </a:lvl2pPr>
            <a:lvl3pPr marL="914400" indent="0">
              <a:buFontTx/>
              <a:buNone/>
              <a:defRPr b="1" i="0">
                <a:latin typeface="Aktiv Grotesk Trial" panose="020B0504020202020204" pitchFamily="34" charset="0"/>
              </a:defRPr>
            </a:lvl3pPr>
            <a:lvl4pPr marL="1371600" indent="0">
              <a:buFontTx/>
              <a:buNone/>
              <a:defRPr b="1" i="0">
                <a:latin typeface="Aktiv Grotesk Trial" panose="020B0504020202020204" pitchFamily="34" charset="0"/>
              </a:defRPr>
            </a:lvl4pPr>
            <a:lvl5pPr marL="1828800" indent="0">
              <a:buFontTx/>
              <a:buNone/>
              <a:defRPr b="1" i="0">
                <a:latin typeface="Aktiv Grotesk Trial" panose="020B0504020202020204" pitchFamily="34" charset="0"/>
              </a:defRPr>
            </a:lvl5pPr>
          </a:lstStyle>
          <a:p>
            <a:pPr marL="0" marR="0" lvl="0" indent="0" algn="r" defTabSz="914400" rtl="0" eaLnBrk="1" fontAlgn="auto" latinLnBrk="0" hangingPunct="1">
              <a:lnSpc>
                <a:spcPct val="90000"/>
              </a:lnSpc>
              <a:spcBef>
                <a:spcPts val="1000"/>
              </a:spcBef>
              <a:spcAft>
                <a:spcPts val="0"/>
              </a:spcAft>
              <a:buClrTx/>
              <a:buSzTx/>
              <a:buFontTx/>
              <a:buNone/>
              <a:tabLst/>
              <a:defRPr/>
            </a:pPr>
            <a:r>
              <a:rPr lang="en-GB" dirty="0"/>
              <a:t>Here some final words </a:t>
            </a:r>
            <a:endParaRPr lang="en-CH" dirty="0"/>
          </a:p>
        </p:txBody>
      </p:sp>
    </p:spTree>
    <p:extLst>
      <p:ext uri="{BB962C8B-B14F-4D97-AF65-F5344CB8AC3E}">
        <p14:creationId xmlns:p14="http://schemas.microsoft.com/office/powerpoint/2010/main" val="13738935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Mobile Phone Tex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F4E9F6A-73C2-B64A-8078-BCE04958E59B}"/>
              </a:ext>
            </a:extLst>
          </p:cNvPr>
          <p:cNvSpPr>
            <a:spLocks noGrp="1"/>
          </p:cNvSpPr>
          <p:nvPr>
            <p:ph type="body" sz="quarter" idx="12" hasCustomPrompt="1"/>
          </p:nvPr>
        </p:nvSpPr>
        <p:spPr>
          <a:xfrm>
            <a:off x="0" y="2383868"/>
            <a:ext cx="4295775" cy="863600"/>
          </a:xfrm>
          <a:prstGeom prst="rect">
            <a:avLst/>
          </a:prstGeom>
          <a:gradFill>
            <a:gsLst>
              <a:gs pos="0">
                <a:srgbClr val="D10004"/>
              </a:gs>
              <a:gs pos="56000">
                <a:srgbClr val="D10004"/>
              </a:gs>
              <a:gs pos="100000">
                <a:schemeClr val="bg1">
                  <a:alpha val="0"/>
                </a:schemeClr>
              </a:gs>
            </a:gsLst>
            <a:lin ang="0" scaled="0"/>
          </a:gradFill>
        </p:spPr>
        <p:txBody>
          <a:bodyPr lIns="540000" anchor="ctr"/>
          <a:lstStyle>
            <a:lvl1pPr marL="0" indent="0">
              <a:buFontTx/>
              <a:buNone/>
              <a:defRPr b="1" i="0" cap="all" baseline="0">
                <a:solidFill>
                  <a:schemeClr val="bg1"/>
                </a:solidFill>
                <a:latin typeface="Aktiv Grotesk Trial" panose="020B0504020202020204" pitchFamily="34" charset="0"/>
              </a:defRPr>
            </a:lvl1pPr>
            <a:lvl2pPr marL="457200" indent="0">
              <a:buFontTx/>
              <a:buNone/>
              <a:defRPr sz="2800" b="1" i="0" cap="all" baseline="0">
                <a:solidFill>
                  <a:schemeClr val="bg1"/>
                </a:solidFill>
                <a:latin typeface="Aktiv Grotesk Trial" panose="020B0504020202020204" pitchFamily="34" charset="0"/>
              </a:defRPr>
            </a:lvl2pPr>
          </a:lstStyle>
          <a:p>
            <a:pPr lvl="0"/>
            <a:r>
              <a:rPr lang="en-CH" dirty="0"/>
              <a:t>HERE TITLE</a:t>
            </a:r>
          </a:p>
        </p:txBody>
      </p:sp>
      <p:sp>
        <p:nvSpPr>
          <p:cNvPr id="2" name="Rectangle 1">
            <a:extLst>
              <a:ext uri="{FF2B5EF4-FFF2-40B4-BE49-F238E27FC236}">
                <a16:creationId xmlns:a16="http://schemas.microsoft.com/office/drawing/2014/main" id="{D1E45698-7183-C342-B1E2-396F5915CB83}"/>
              </a:ext>
            </a:extLst>
          </p:cNvPr>
          <p:cNvSpPr/>
          <p:nvPr userDrawn="1"/>
        </p:nvSpPr>
        <p:spPr>
          <a:xfrm>
            <a:off x="8654042" y="-45362"/>
            <a:ext cx="3591810" cy="2739917"/>
          </a:xfrm>
          <a:custGeom>
            <a:avLst/>
            <a:gdLst>
              <a:gd name="connsiteX0" fmla="*/ 0 w 2855640"/>
              <a:gd name="connsiteY0" fmla="*/ 0 h 2708920"/>
              <a:gd name="connsiteX1" fmla="*/ 2855640 w 2855640"/>
              <a:gd name="connsiteY1" fmla="*/ 0 h 2708920"/>
              <a:gd name="connsiteX2" fmla="*/ 2855640 w 2855640"/>
              <a:gd name="connsiteY2" fmla="*/ 2708920 h 2708920"/>
              <a:gd name="connsiteX3" fmla="*/ 0 w 2855640"/>
              <a:gd name="connsiteY3" fmla="*/ 270892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728061 w 3591810"/>
              <a:gd name="connsiteY3" fmla="*/ 864623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728061 w 3591810"/>
              <a:gd name="connsiteY3" fmla="*/ 864623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890793 w 3591810"/>
              <a:gd name="connsiteY3" fmla="*/ 887870 h 2739917"/>
              <a:gd name="connsiteX4" fmla="*/ 0 w 3591810"/>
              <a:gd name="connsiteY4" fmla="*/ 0 h 2739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1810" h="2739917">
                <a:moveTo>
                  <a:pt x="0" y="0"/>
                </a:moveTo>
                <a:lnTo>
                  <a:pt x="3591810" y="30997"/>
                </a:lnTo>
                <a:lnTo>
                  <a:pt x="3591810" y="2739917"/>
                </a:lnTo>
                <a:cubicBezTo>
                  <a:pt x="3308940" y="2052827"/>
                  <a:pt x="2977624" y="1065553"/>
                  <a:pt x="1890793" y="887870"/>
                </a:cubicBezTo>
                <a:cubicBezTo>
                  <a:pt x="803962" y="710187"/>
                  <a:pt x="529525" y="417360"/>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24" name="Text Placeholder 5">
            <a:extLst>
              <a:ext uri="{FF2B5EF4-FFF2-40B4-BE49-F238E27FC236}">
                <a16:creationId xmlns:a16="http://schemas.microsoft.com/office/drawing/2014/main" id="{B5DD4069-FB5A-9F42-B885-6FF2124C680C}"/>
              </a:ext>
            </a:extLst>
          </p:cNvPr>
          <p:cNvSpPr>
            <a:spLocks noGrp="1"/>
          </p:cNvSpPr>
          <p:nvPr>
            <p:ph type="body" sz="quarter" idx="28" hasCustomPrompt="1"/>
          </p:nvPr>
        </p:nvSpPr>
        <p:spPr>
          <a:xfrm>
            <a:off x="550863" y="3429000"/>
            <a:ext cx="4104455" cy="2952328"/>
          </a:xfrm>
          <a:prstGeom prst="rect">
            <a:avLst/>
          </a:prstGeom>
        </p:spPr>
        <p:txBody>
          <a:bodyPr lIns="0" tIns="0" rIns="0" bIns="0"/>
          <a:lstStyle>
            <a:lvl1pPr marL="0" indent="0">
              <a:buFontTx/>
              <a:buNone/>
              <a:defRPr sz="1400" b="0" i="0">
                <a:solidFill>
                  <a:schemeClr val="bg1"/>
                </a:solidFill>
                <a:latin typeface="Aktiv Grotesk Trial Thin" panose="020B0403020202020204" pitchFamily="34" charset="77"/>
              </a:defRPr>
            </a:lvl1pPr>
            <a:lvl2pPr marL="457200" indent="0">
              <a:buFontTx/>
              <a:buNone/>
              <a:defRPr sz="1200" b="0" i="0">
                <a:solidFill>
                  <a:schemeClr val="bg1"/>
                </a:solidFill>
                <a:latin typeface="Aktiv Grotesk Trial Thin" panose="020B0403020202020204" pitchFamily="34" charset="77"/>
              </a:defRPr>
            </a:lvl2pPr>
            <a:lvl3pPr marL="914400" indent="0">
              <a:buFontTx/>
              <a:buNone/>
              <a:defRPr sz="1200" b="0" i="0">
                <a:solidFill>
                  <a:schemeClr val="bg1"/>
                </a:solidFill>
                <a:latin typeface="Aktiv Grotesk Trial Thin" panose="020B0403020202020204" pitchFamily="34" charset="77"/>
              </a:defRPr>
            </a:lvl3pPr>
            <a:lvl4pPr marL="1371600" indent="0">
              <a:buFontTx/>
              <a:buNone/>
              <a:defRPr sz="1200" b="0" i="0">
                <a:solidFill>
                  <a:schemeClr val="bg1"/>
                </a:solidFill>
                <a:latin typeface="Aktiv Grotesk Trial Thin" panose="020B0403020202020204" pitchFamily="34" charset="77"/>
              </a:defRPr>
            </a:lvl4pPr>
            <a:lvl5pPr marL="1828800" indent="0">
              <a:buFontTx/>
              <a:buNone/>
              <a:defRPr sz="1200" b="0" i="0">
                <a:solidFill>
                  <a:schemeClr val="bg1"/>
                </a:solidFill>
                <a:latin typeface="Aktiv Grotesk Trial Thin" panose="020B0403020202020204" pitchFamily="34" charset="77"/>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Integer ac </a:t>
            </a:r>
            <a:r>
              <a:rPr lang="en-GB" dirty="0" err="1"/>
              <a:t>dapibus</a:t>
            </a:r>
            <a:r>
              <a:rPr lang="en-GB" dirty="0"/>
              <a:t> </a:t>
            </a:r>
            <a:r>
              <a:rPr lang="en-GB" dirty="0" err="1"/>
              <a:t>justo</a:t>
            </a:r>
            <a:r>
              <a:rPr lang="en-GB" dirty="0"/>
              <a:t>, vitae </a:t>
            </a:r>
            <a:r>
              <a:rPr lang="en-GB" dirty="0" err="1"/>
              <a:t>ullamcorper</a:t>
            </a:r>
            <a:r>
              <a:rPr lang="en-GB" dirty="0"/>
              <a:t> dui. </a:t>
            </a:r>
            <a:r>
              <a:rPr lang="en-GB" dirty="0" err="1"/>
              <a:t>Orci</a:t>
            </a:r>
            <a:r>
              <a:rPr lang="en-GB" dirty="0"/>
              <a:t> </a:t>
            </a:r>
            <a:r>
              <a:rPr lang="en-GB" dirty="0" err="1"/>
              <a:t>varius</a:t>
            </a:r>
            <a:r>
              <a:rPr lang="en-GB" dirty="0"/>
              <a:t> </a:t>
            </a:r>
            <a:r>
              <a:rPr lang="en-GB" dirty="0" err="1"/>
              <a:t>natoque</a:t>
            </a:r>
            <a:r>
              <a:rPr lang="en-GB" dirty="0"/>
              <a:t> </a:t>
            </a:r>
            <a:r>
              <a:rPr lang="en-GB" dirty="0" err="1"/>
              <a:t>penatibus</a:t>
            </a:r>
            <a:r>
              <a:rPr lang="en-GB" dirty="0"/>
              <a:t> et </a:t>
            </a:r>
            <a:r>
              <a:rPr lang="en-GB" dirty="0" err="1"/>
              <a:t>magnis</a:t>
            </a:r>
            <a:r>
              <a:rPr lang="en-GB" dirty="0"/>
              <a:t> dis parturient </a:t>
            </a:r>
            <a:r>
              <a:rPr lang="en-GB" dirty="0" err="1"/>
              <a:t>montes</a:t>
            </a:r>
            <a:r>
              <a:rPr lang="en-GB" dirty="0"/>
              <a:t>, </a:t>
            </a:r>
            <a:r>
              <a:rPr lang="en-GB" dirty="0" err="1"/>
              <a:t>nascetur</a:t>
            </a:r>
            <a:r>
              <a:rPr lang="en-GB" dirty="0"/>
              <a:t> </a:t>
            </a:r>
            <a:r>
              <a:rPr lang="en-GB" dirty="0" err="1"/>
              <a:t>ridiculus</a:t>
            </a:r>
            <a:r>
              <a:rPr lang="en-GB" dirty="0"/>
              <a:t> mus. </a:t>
            </a:r>
            <a:r>
              <a:rPr lang="en-GB" dirty="0" err="1"/>
              <a:t>Vivamus</a:t>
            </a:r>
            <a:r>
              <a:rPr lang="en-GB" dirty="0"/>
              <a:t> </a:t>
            </a:r>
            <a:r>
              <a:rPr lang="en-GB" dirty="0" err="1"/>
              <a:t>vel</a:t>
            </a:r>
            <a:r>
              <a:rPr lang="en-GB" dirty="0"/>
              <a:t> vestibulum lorem, in </a:t>
            </a:r>
            <a:r>
              <a:rPr lang="en-GB" dirty="0" err="1"/>
              <a:t>sodales</a:t>
            </a:r>
            <a:r>
              <a:rPr lang="en-GB" dirty="0"/>
              <a:t> sem. </a:t>
            </a:r>
            <a:r>
              <a:rPr lang="en-GB" dirty="0" err="1"/>
              <a:t>Nullam</a:t>
            </a:r>
            <a:r>
              <a:rPr lang="en-GB" dirty="0"/>
              <a:t> id </a:t>
            </a:r>
            <a:r>
              <a:rPr lang="en-GB" dirty="0" err="1"/>
              <a:t>tristique</a:t>
            </a:r>
            <a:r>
              <a:rPr lang="en-GB" dirty="0"/>
              <a:t> </a:t>
            </a:r>
            <a:r>
              <a:rPr lang="en-GB" dirty="0" err="1"/>
              <a:t>neque</a:t>
            </a:r>
            <a:r>
              <a:rPr lang="en-GB" dirty="0"/>
              <a:t>. </a:t>
            </a:r>
            <a:r>
              <a:rPr lang="en-GB" dirty="0" err="1"/>
              <a:t>Praesent</a:t>
            </a:r>
            <a:r>
              <a:rPr lang="en-GB" dirty="0"/>
              <a:t> at </a:t>
            </a:r>
            <a:r>
              <a:rPr lang="en-GB" dirty="0" err="1"/>
              <a:t>mauris</a:t>
            </a:r>
            <a:r>
              <a:rPr lang="en-GB" dirty="0"/>
              <a:t> </a:t>
            </a:r>
            <a:r>
              <a:rPr lang="en-GB" dirty="0" err="1"/>
              <a:t>quis</a:t>
            </a:r>
            <a:r>
              <a:rPr lang="en-GB" dirty="0"/>
              <a:t> </a:t>
            </a:r>
            <a:r>
              <a:rPr lang="en-GB" dirty="0" err="1"/>
              <a:t>sapien</a:t>
            </a:r>
            <a:r>
              <a:rPr lang="en-GB" dirty="0"/>
              <a:t> </a:t>
            </a:r>
            <a:r>
              <a:rPr lang="en-GB" dirty="0" err="1"/>
              <a:t>sollicitudin</a:t>
            </a:r>
            <a:r>
              <a:rPr lang="en-GB" dirty="0"/>
              <a:t> auctor </a:t>
            </a:r>
            <a:r>
              <a:rPr lang="en-GB" dirty="0" err="1"/>
              <a:t>eget</a:t>
            </a:r>
            <a:r>
              <a:rPr lang="en-GB" dirty="0"/>
              <a:t> vitae mi.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Integer ac </a:t>
            </a:r>
            <a:r>
              <a:rPr lang="en-GB" dirty="0" err="1"/>
              <a:t>dapibus</a:t>
            </a:r>
            <a:r>
              <a:rPr lang="en-GB" dirty="0"/>
              <a:t> </a:t>
            </a:r>
            <a:r>
              <a:rPr lang="en-GB" dirty="0" err="1"/>
              <a:t>justo</a:t>
            </a:r>
            <a:r>
              <a:rPr lang="en-GB" dirty="0"/>
              <a:t>, vitae </a:t>
            </a:r>
            <a:r>
              <a:rPr lang="en-GB" dirty="0" err="1"/>
              <a:t>ullamcorper</a:t>
            </a:r>
            <a:r>
              <a:rPr lang="en-GB" dirty="0"/>
              <a:t> dui. </a:t>
            </a:r>
            <a:r>
              <a:rPr lang="en-GB" dirty="0" err="1"/>
              <a:t>Orci</a:t>
            </a:r>
            <a:r>
              <a:rPr lang="en-GB" dirty="0"/>
              <a:t> </a:t>
            </a:r>
            <a:r>
              <a:rPr lang="en-GB" dirty="0" err="1"/>
              <a:t>varius</a:t>
            </a:r>
            <a:r>
              <a:rPr lang="en-GB" dirty="0"/>
              <a:t> </a:t>
            </a:r>
            <a:r>
              <a:rPr lang="en-GB" dirty="0" err="1"/>
              <a:t>natoque</a:t>
            </a:r>
            <a:r>
              <a:rPr lang="en-GB" dirty="0"/>
              <a:t> </a:t>
            </a:r>
            <a:r>
              <a:rPr lang="en-GB" dirty="0" err="1"/>
              <a:t>penatibus</a:t>
            </a:r>
            <a:r>
              <a:rPr lang="en-GB" dirty="0"/>
              <a:t> et </a:t>
            </a:r>
            <a:r>
              <a:rPr lang="en-GB" dirty="0" err="1"/>
              <a:t>magnis</a:t>
            </a:r>
            <a:r>
              <a:rPr lang="en-GB" dirty="0"/>
              <a:t> dis parturient </a:t>
            </a:r>
            <a:r>
              <a:rPr lang="en-GB" dirty="0" err="1"/>
              <a:t>montes</a:t>
            </a:r>
            <a:r>
              <a:rPr lang="en-GB" dirty="0"/>
              <a:t>, </a:t>
            </a:r>
            <a:r>
              <a:rPr lang="en-GB" dirty="0" err="1"/>
              <a:t>nascetur</a:t>
            </a:r>
            <a:r>
              <a:rPr lang="en-GB" dirty="0"/>
              <a:t> </a:t>
            </a:r>
            <a:r>
              <a:rPr lang="en-GB" dirty="0" err="1"/>
              <a:t>ridiculus</a:t>
            </a:r>
            <a:r>
              <a:rPr lang="en-GB" dirty="0"/>
              <a:t> mus. </a:t>
            </a:r>
            <a:r>
              <a:rPr lang="en-GB" dirty="0" err="1"/>
              <a:t>Vivamus</a:t>
            </a:r>
            <a:r>
              <a:rPr lang="en-GB" dirty="0"/>
              <a:t> </a:t>
            </a:r>
            <a:r>
              <a:rPr lang="en-GB" dirty="0" err="1"/>
              <a:t>vel</a:t>
            </a:r>
            <a:r>
              <a:rPr lang="en-GB" dirty="0"/>
              <a:t> vestibulum lorem, in </a:t>
            </a:r>
            <a:r>
              <a:rPr lang="en-GB" dirty="0" err="1"/>
              <a:t>sodales</a:t>
            </a:r>
            <a:r>
              <a:rPr lang="en-GB" dirty="0"/>
              <a:t> sem. </a:t>
            </a:r>
            <a:r>
              <a:rPr lang="en-GB" dirty="0" err="1"/>
              <a:t>Nullam</a:t>
            </a:r>
            <a:r>
              <a:rPr lang="en-GB" dirty="0"/>
              <a:t> id </a:t>
            </a:r>
            <a:r>
              <a:rPr lang="en-GB" dirty="0" err="1"/>
              <a:t>tristique</a:t>
            </a:r>
            <a:r>
              <a:rPr lang="en-GB" dirty="0"/>
              <a:t> </a:t>
            </a:r>
            <a:r>
              <a:rPr lang="en-GB" dirty="0" err="1"/>
              <a:t>neque</a:t>
            </a:r>
            <a:r>
              <a:rPr lang="en-GB" dirty="0"/>
              <a:t>. </a:t>
            </a:r>
            <a:r>
              <a:rPr lang="en-GB" dirty="0" err="1"/>
              <a:t>Praesent</a:t>
            </a:r>
            <a:r>
              <a:rPr lang="en-GB" dirty="0"/>
              <a:t> at </a:t>
            </a:r>
            <a:r>
              <a:rPr lang="en-GB" dirty="0" err="1"/>
              <a:t>mauris</a:t>
            </a:r>
            <a:r>
              <a:rPr lang="en-GB" dirty="0"/>
              <a:t> </a:t>
            </a:r>
            <a:r>
              <a:rPr lang="en-GB" dirty="0" err="1"/>
              <a:t>quis</a:t>
            </a:r>
            <a:r>
              <a:rPr lang="en-GB" dirty="0"/>
              <a:t> </a:t>
            </a:r>
            <a:r>
              <a:rPr lang="en-GB" dirty="0" err="1"/>
              <a:t>sapien</a:t>
            </a:r>
            <a:r>
              <a:rPr lang="en-GB" dirty="0"/>
              <a:t> </a:t>
            </a:r>
            <a:r>
              <a:rPr lang="en-GB" dirty="0" err="1"/>
              <a:t>sollicitudin</a:t>
            </a:r>
            <a:r>
              <a:rPr lang="en-GB" dirty="0"/>
              <a:t> auctor </a:t>
            </a:r>
            <a:r>
              <a:rPr lang="en-GB" dirty="0" err="1"/>
              <a:t>eget</a:t>
            </a:r>
            <a:r>
              <a:rPr lang="en-GB" dirty="0"/>
              <a:t> vitae mi. </a:t>
            </a:r>
            <a:r>
              <a:rPr lang="en-GB" dirty="0" err="1"/>
              <a:t>Quisque</a:t>
            </a:r>
            <a:r>
              <a:rPr lang="en-GB" dirty="0"/>
              <a:t> at semper </a:t>
            </a:r>
            <a:r>
              <a:rPr lang="en-GB" dirty="0" err="1"/>
              <a:t>quam</a:t>
            </a:r>
            <a:r>
              <a:rPr lang="en-GB" dirty="0"/>
              <a:t>. </a:t>
            </a:r>
            <a:r>
              <a:rPr lang="en-GB" dirty="0" err="1"/>
              <a:t>Praesent</a:t>
            </a:r>
            <a:r>
              <a:rPr lang="en-GB" dirty="0"/>
              <a:t> </a:t>
            </a:r>
            <a:r>
              <a:rPr lang="en-GB" dirty="0" err="1"/>
              <a:t>tincidunt</a:t>
            </a:r>
            <a:r>
              <a:rPr lang="en-GB" dirty="0"/>
              <a:t> </a:t>
            </a:r>
            <a:r>
              <a:rPr lang="en-GB" dirty="0" err="1"/>
              <a:t>tincidunt</a:t>
            </a:r>
            <a:r>
              <a:rPr lang="en-GB" dirty="0"/>
              <a:t> ante, </a:t>
            </a:r>
            <a:r>
              <a:rPr lang="en-GB" dirty="0" err="1"/>
              <a:t>quis</a:t>
            </a:r>
            <a:r>
              <a:rPr lang="en-GB" dirty="0"/>
              <a:t> </a:t>
            </a:r>
            <a:r>
              <a:rPr lang="en-GB" dirty="0" err="1"/>
              <a:t>vehicula</a:t>
            </a:r>
            <a:r>
              <a:rPr lang="en-GB" dirty="0"/>
              <a:t> libero </a:t>
            </a:r>
            <a:r>
              <a:rPr lang="en-GB" dirty="0" err="1"/>
              <a:t>tincidunt</a:t>
            </a:r>
            <a:endParaRPr lang="en-GB" dirty="0"/>
          </a:p>
        </p:txBody>
      </p:sp>
      <p:sp>
        <p:nvSpPr>
          <p:cNvPr id="26" name="Freeform 25">
            <a:extLst>
              <a:ext uri="{FF2B5EF4-FFF2-40B4-BE49-F238E27FC236}">
                <a16:creationId xmlns:a16="http://schemas.microsoft.com/office/drawing/2014/main" id="{551F8661-FE36-3C4F-95A6-FC903D980605}"/>
              </a:ext>
            </a:extLst>
          </p:cNvPr>
          <p:cNvSpPr/>
          <p:nvPr userDrawn="1"/>
        </p:nvSpPr>
        <p:spPr>
          <a:xfrm>
            <a:off x="8175773" y="-99161"/>
            <a:ext cx="4108671" cy="3468301"/>
          </a:xfrm>
          <a:custGeom>
            <a:avLst/>
            <a:gdLst>
              <a:gd name="connsiteX0" fmla="*/ 1371600 w 1371600"/>
              <a:gd name="connsiteY0" fmla="*/ 0 h 7289800"/>
              <a:gd name="connsiteX1" fmla="*/ 38100 w 1371600"/>
              <a:gd name="connsiteY1" fmla="*/ 1612900 h 7289800"/>
              <a:gd name="connsiteX2" fmla="*/ 495300 w 1371600"/>
              <a:gd name="connsiteY2" fmla="*/ 3835400 h 7289800"/>
              <a:gd name="connsiteX3" fmla="*/ 736600 w 1371600"/>
              <a:gd name="connsiteY3" fmla="*/ 4876800 h 7289800"/>
              <a:gd name="connsiteX4" fmla="*/ 0 w 1371600"/>
              <a:gd name="connsiteY4" fmla="*/ 7289800 h 7289800"/>
              <a:gd name="connsiteX0" fmla="*/ 1421538 w 1421538"/>
              <a:gd name="connsiteY0" fmla="*/ 0 h 7289800"/>
              <a:gd name="connsiteX1" fmla="*/ 88038 w 1421538"/>
              <a:gd name="connsiteY1" fmla="*/ 1612900 h 7289800"/>
              <a:gd name="connsiteX2" fmla="*/ 198874 w 1421538"/>
              <a:gd name="connsiteY2" fmla="*/ 3100766 h 7289800"/>
              <a:gd name="connsiteX3" fmla="*/ 786538 w 1421538"/>
              <a:gd name="connsiteY3" fmla="*/ 4876800 h 7289800"/>
              <a:gd name="connsiteX4" fmla="*/ 49938 w 1421538"/>
              <a:gd name="connsiteY4" fmla="*/ 7289800 h 7289800"/>
              <a:gd name="connsiteX0" fmla="*/ 1371600 w 1371600"/>
              <a:gd name="connsiteY0" fmla="*/ 0 h 7289800"/>
              <a:gd name="connsiteX1" fmla="*/ 38100 w 1371600"/>
              <a:gd name="connsiteY1" fmla="*/ 1612900 h 7289800"/>
              <a:gd name="connsiteX2" fmla="*/ 736600 w 1371600"/>
              <a:gd name="connsiteY2" fmla="*/ 4876800 h 7289800"/>
              <a:gd name="connsiteX3" fmla="*/ 0 w 1371600"/>
              <a:gd name="connsiteY3" fmla="*/ 7289800 h 7289800"/>
              <a:gd name="connsiteX0" fmla="*/ 1371600 w 1371600"/>
              <a:gd name="connsiteY0" fmla="*/ 0 h 7289800"/>
              <a:gd name="connsiteX1" fmla="*/ 38100 w 1371600"/>
              <a:gd name="connsiteY1" fmla="*/ 1612900 h 7289800"/>
              <a:gd name="connsiteX2" fmla="*/ 715818 w 1371600"/>
              <a:gd name="connsiteY2" fmla="*/ 4280778 h 7289800"/>
              <a:gd name="connsiteX3" fmla="*/ 0 w 1371600"/>
              <a:gd name="connsiteY3" fmla="*/ 7289800 h 7289800"/>
              <a:gd name="connsiteX0" fmla="*/ 1450779 w 1450779"/>
              <a:gd name="connsiteY0" fmla="*/ 0 h 7289800"/>
              <a:gd name="connsiteX1" fmla="*/ 117279 w 1450779"/>
              <a:gd name="connsiteY1" fmla="*/ 1612900 h 7289800"/>
              <a:gd name="connsiteX2" fmla="*/ 794997 w 1450779"/>
              <a:gd name="connsiteY2" fmla="*/ 4280778 h 7289800"/>
              <a:gd name="connsiteX3" fmla="*/ 79179 w 1450779"/>
              <a:gd name="connsiteY3" fmla="*/ 7289800 h 7289800"/>
              <a:gd name="connsiteX0" fmla="*/ 1371600 w 1371600"/>
              <a:gd name="connsiteY0" fmla="*/ 0 h 7289800"/>
              <a:gd name="connsiteX1" fmla="*/ 232064 w 1371600"/>
              <a:gd name="connsiteY1" fmla="*/ 1536665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3885740 h 7289800"/>
              <a:gd name="connsiteX3" fmla="*/ 0 w 1371600"/>
              <a:gd name="connsiteY3" fmla="*/ 7289800 h 7289800"/>
              <a:gd name="connsiteX0" fmla="*/ 1385004 w 1385004"/>
              <a:gd name="connsiteY0" fmla="*/ 0 h 7289800"/>
              <a:gd name="connsiteX1" fmla="*/ 9940 w 1385004"/>
              <a:gd name="connsiteY1" fmla="*/ 1709928 h 7289800"/>
              <a:gd name="connsiteX2" fmla="*/ 729222 w 1385004"/>
              <a:gd name="connsiteY2" fmla="*/ 3885740 h 7289800"/>
              <a:gd name="connsiteX3" fmla="*/ 13404 w 1385004"/>
              <a:gd name="connsiteY3" fmla="*/ 7289800 h 7289800"/>
              <a:gd name="connsiteX0" fmla="*/ 1460548 w 1460548"/>
              <a:gd name="connsiteY0" fmla="*/ 0 h 7289800"/>
              <a:gd name="connsiteX1" fmla="*/ 9284 w 1460548"/>
              <a:gd name="connsiteY1" fmla="*/ 1848538 h 7289800"/>
              <a:gd name="connsiteX2" fmla="*/ 804766 w 1460548"/>
              <a:gd name="connsiteY2" fmla="*/ 3885740 h 7289800"/>
              <a:gd name="connsiteX3" fmla="*/ 88948 w 1460548"/>
              <a:gd name="connsiteY3" fmla="*/ 7289800 h 7289800"/>
              <a:gd name="connsiteX0" fmla="*/ 1461301 w 1461301"/>
              <a:gd name="connsiteY0" fmla="*/ 0 h 7289800"/>
              <a:gd name="connsiteX1" fmla="*/ 10037 w 1461301"/>
              <a:gd name="connsiteY1" fmla="*/ 1848538 h 7289800"/>
              <a:gd name="connsiteX2" fmla="*/ 784737 w 1461301"/>
              <a:gd name="connsiteY2" fmla="*/ 4045142 h 7289800"/>
              <a:gd name="connsiteX3" fmla="*/ 89701 w 1461301"/>
              <a:gd name="connsiteY3" fmla="*/ 7289800 h 7289800"/>
              <a:gd name="connsiteX0" fmla="*/ 1462774 w 1462774"/>
              <a:gd name="connsiteY0" fmla="*/ 0 h 7289800"/>
              <a:gd name="connsiteX1" fmla="*/ 11510 w 1462774"/>
              <a:gd name="connsiteY1" fmla="*/ 1848538 h 7289800"/>
              <a:gd name="connsiteX2" fmla="*/ 786210 w 1462774"/>
              <a:gd name="connsiteY2" fmla="*/ 4045142 h 7289800"/>
              <a:gd name="connsiteX3" fmla="*/ 91174 w 1462774"/>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598054 w 1371600"/>
              <a:gd name="connsiteY2" fmla="*/ 375406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688109 w 1371600"/>
              <a:gd name="connsiteY2" fmla="*/ 4370876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757382 w 1371600"/>
              <a:gd name="connsiteY2" fmla="*/ 4363946 h 7289800"/>
              <a:gd name="connsiteX3" fmla="*/ 0 w 1371600"/>
              <a:gd name="connsiteY3" fmla="*/ 7289800 h 7289800"/>
              <a:gd name="connsiteX0" fmla="*/ 1371600 w 1371600"/>
              <a:gd name="connsiteY0" fmla="*/ 0 h 7289800"/>
              <a:gd name="connsiteX1" fmla="*/ 218209 w 1371600"/>
              <a:gd name="connsiteY1" fmla="*/ 1841608 h 7289800"/>
              <a:gd name="connsiteX2" fmla="*/ 757382 w 1371600"/>
              <a:gd name="connsiteY2" fmla="*/ 4363946 h 7289800"/>
              <a:gd name="connsiteX3" fmla="*/ 0 w 1371600"/>
              <a:gd name="connsiteY3" fmla="*/ 7289800 h 7289800"/>
              <a:gd name="connsiteX0" fmla="*/ 1371600 w 1371600"/>
              <a:gd name="connsiteY0" fmla="*/ 0 h 7289800"/>
              <a:gd name="connsiteX1" fmla="*/ 72736 w 1371600"/>
              <a:gd name="connsiteY1" fmla="*/ 2278231 h 7289800"/>
              <a:gd name="connsiteX2" fmla="*/ 757382 w 1371600"/>
              <a:gd name="connsiteY2" fmla="*/ 4363946 h 7289800"/>
              <a:gd name="connsiteX3" fmla="*/ 0 w 1371600"/>
              <a:gd name="connsiteY3" fmla="*/ 7289800 h 7289800"/>
              <a:gd name="connsiteX0" fmla="*/ 1371600 w 1371600"/>
              <a:gd name="connsiteY0" fmla="*/ 0 h 7289800"/>
              <a:gd name="connsiteX1" fmla="*/ 93518 w 1371600"/>
              <a:gd name="connsiteY1" fmla="*/ 2201996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470031 w 1371600"/>
              <a:gd name="connsiteY1" fmla="*/ 2167343 h 7289800"/>
              <a:gd name="connsiteX2" fmla="*/ 757382 w 1371600"/>
              <a:gd name="connsiteY2" fmla="*/ 4363946 h 7289800"/>
              <a:gd name="connsiteX3" fmla="*/ 0 w 1371600"/>
              <a:gd name="connsiteY3" fmla="*/ 7289800 h 7289800"/>
              <a:gd name="connsiteX0" fmla="*/ 1258500 w 1258500"/>
              <a:gd name="connsiteY0" fmla="*/ 0 h 7539298"/>
              <a:gd name="connsiteX1" fmla="*/ 470031 w 1258500"/>
              <a:gd name="connsiteY1" fmla="*/ 2416841 h 7539298"/>
              <a:gd name="connsiteX2" fmla="*/ 757382 w 1258500"/>
              <a:gd name="connsiteY2" fmla="*/ 4613444 h 7539298"/>
              <a:gd name="connsiteX3" fmla="*/ 0 w 1258500"/>
              <a:gd name="connsiteY3" fmla="*/ 7539298 h 7539298"/>
              <a:gd name="connsiteX0" fmla="*/ 1701207 w 1701207"/>
              <a:gd name="connsiteY0" fmla="*/ 0 h 7539298"/>
              <a:gd name="connsiteX1" fmla="*/ 912738 w 1701207"/>
              <a:gd name="connsiteY1" fmla="*/ 2416841 h 7539298"/>
              <a:gd name="connsiteX2" fmla="*/ 6257 w 1701207"/>
              <a:gd name="connsiteY2" fmla="*/ 5223329 h 7539298"/>
              <a:gd name="connsiteX3" fmla="*/ 442707 w 1701207"/>
              <a:gd name="connsiteY3" fmla="*/ 7539298 h 7539298"/>
              <a:gd name="connsiteX0" fmla="*/ 2046752 w 2046752"/>
              <a:gd name="connsiteY0" fmla="*/ 0 h 7539298"/>
              <a:gd name="connsiteX1" fmla="*/ 1258283 w 2046752"/>
              <a:gd name="connsiteY1" fmla="*/ 2416841 h 7539298"/>
              <a:gd name="connsiteX2" fmla="*/ 351802 w 2046752"/>
              <a:gd name="connsiteY2" fmla="*/ 5223329 h 7539298"/>
              <a:gd name="connsiteX3" fmla="*/ 788252 w 2046752"/>
              <a:gd name="connsiteY3" fmla="*/ 7539298 h 7539298"/>
              <a:gd name="connsiteX0" fmla="*/ 3011548 w 3011548"/>
              <a:gd name="connsiteY0" fmla="*/ 0 h 7629395"/>
              <a:gd name="connsiteX1" fmla="*/ 2223079 w 3011548"/>
              <a:gd name="connsiteY1" fmla="*/ 2416841 h 7629395"/>
              <a:gd name="connsiteX2" fmla="*/ 1316598 w 3011548"/>
              <a:gd name="connsiteY2" fmla="*/ 5223329 h 7629395"/>
              <a:gd name="connsiteX3" fmla="*/ 0 w 3011548"/>
              <a:gd name="connsiteY3" fmla="*/ 7629395 h 7629395"/>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140456 w 2958779"/>
              <a:gd name="connsiteY0" fmla="*/ 0 h 7501358"/>
              <a:gd name="connsiteX1" fmla="*/ 2824217 w 2958779"/>
              <a:gd name="connsiteY1" fmla="*/ 2385830 h 7501358"/>
              <a:gd name="connsiteX2" fmla="*/ 1691536 w 2958779"/>
              <a:gd name="connsiteY2" fmla="*/ 5095291 h 7501358"/>
              <a:gd name="connsiteX3" fmla="*/ 324672 w 2958779"/>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480820"/>
              <a:gd name="connsiteY0" fmla="*/ 0 h 7501358"/>
              <a:gd name="connsiteX1" fmla="*/ 2163630 w 2480820"/>
              <a:gd name="connsiteY1" fmla="*/ 3781328 h 7501358"/>
              <a:gd name="connsiteX2" fmla="*/ 1551080 w 2480820"/>
              <a:gd name="connsiteY2" fmla="*/ 5095291 h 7501358"/>
              <a:gd name="connsiteX3" fmla="*/ 184216 w 2480820"/>
              <a:gd name="connsiteY3" fmla="*/ 7501358 h 7501358"/>
              <a:gd name="connsiteX0" fmla="*/ 0 w 4387680"/>
              <a:gd name="connsiteY0" fmla="*/ 0 h 7609897"/>
              <a:gd name="connsiteX1" fmla="*/ 2163630 w 4387680"/>
              <a:gd name="connsiteY1" fmla="*/ 3781328 h 7609897"/>
              <a:gd name="connsiteX2" fmla="*/ 1551080 w 4387680"/>
              <a:gd name="connsiteY2" fmla="*/ 5095291 h 7609897"/>
              <a:gd name="connsiteX3" fmla="*/ 4387442 w 4387680"/>
              <a:gd name="connsiteY3" fmla="*/ 7609897 h 7609897"/>
              <a:gd name="connsiteX0" fmla="*/ 0 w 4387680"/>
              <a:gd name="connsiteY0" fmla="*/ 0 h 7609897"/>
              <a:gd name="connsiteX1" fmla="*/ 1551080 w 4387680"/>
              <a:gd name="connsiteY1" fmla="*/ 5095291 h 7609897"/>
              <a:gd name="connsiteX2" fmla="*/ 4387442 w 4387680"/>
              <a:gd name="connsiteY2" fmla="*/ 7609897 h 7609897"/>
              <a:gd name="connsiteX0" fmla="*/ 0 w 4387902"/>
              <a:gd name="connsiteY0" fmla="*/ 0 h 7609897"/>
              <a:gd name="connsiteX1" fmla="*/ 1551080 w 4387902"/>
              <a:gd name="connsiteY1" fmla="*/ 5095291 h 7609897"/>
              <a:gd name="connsiteX2" fmla="*/ 4387442 w 4387902"/>
              <a:gd name="connsiteY2" fmla="*/ 7609897 h 7609897"/>
              <a:gd name="connsiteX0" fmla="*/ 0 w 4388912"/>
              <a:gd name="connsiteY0" fmla="*/ 0 h 7609897"/>
              <a:gd name="connsiteX1" fmla="*/ 1551080 w 4388912"/>
              <a:gd name="connsiteY1" fmla="*/ 5095291 h 7609897"/>
              <a:gd name="connsiteX2" fmla="*/ 4387442 w 4388912"/>
              <a:gd name="connsiteY2" fmla="*/ 7609897 h 7609897"/>
              <a:gd name="connsiteX0" fmla="*/ 0 w 4085665"/>
              <a:gd name="connsiteY0" fmla="*/ 0 h 7540122"/>
              <a:gd name="connsiteX1" fmla="*/ 1248842 w 4085665"/>
              <a:gd name="connsiteY1" fmla="*/ 5025516 h 7540122"/>
              <a:gd name="connsiteX2" fmla="*/ 4085204 w 4085665"/>
              <a:gd name="connsiteY2" fmla="*/ 7540122 h 7540122"/>
              <a:gd name="connsiteX0" fmla="*/ 1477 w 4087142"/>
              <a:gd name="connsiteY0" fmla="*/ 0 h 7540122"/>
              <a:gd name="connsiteX1" fmla="*/ 1250319 w 4087142"/>
              <a:gd name="connsiteY1" fmla="*/ 5025516 h 7540122"/>
              <a:gd name="connsiteX2" fmla="*/ 4086681 w 4087142"/>
              <a:gd name="connsiteY2" fmla="*/ 7540122 h 7540122"/>
              <a:gd name="connsiteX0" fmla="*/ 1477 w 4086681"/>
              <a:gd name="connsiteY0" fmla="*/ 0 h 7540122"/>
              <a:gd name="connsiteX1" fmla="*/ 1250319 w 4086681"/>
              <a:gd name="connsiteY1" fmla="*/ 5025516 h 7540122"/>
              <a:gd name="connsiteX2" fmla="*/ 4086681 w 4086681"/>
              <a:gd name="connsiteY2" fmla="*/ 7540122 h 7540122"/>
              <a:gd name="connsiteX0" fmla="*/ 1723 w 4642202"/>
              <a:gd name="connsiteY0" fmla="*/ 0 h 7377313"/>
              <a:gd name="connsiteX1" fmla="*/ 1250565 w 4642202"/>
              <a:gd name="connsiteY1" fmla="*/ 5025516 h 7377313"/>
              <a:gd name="connsiteX2" fmla="*/ 4642203 w 4642202"/>
              <a:gd name="connsiteY2" fmla="*/ 7377313 h 7377313"/>
              <a:gd name="connsiteX0" fmla="*/ 3540 w 4644020"/>
              <a:gd name="connsiteY0" fmla="*/ 0 h 7377313"/>
              <a:gd name="connsiteX1" fmla="*/ 964201 w 4644020"/>
              <a:gd name="connsiteY1" fmla="*/ 3986644 h 7377313"/>
              <a:gd name="connsiteX2" fmla="*/ 4644020 w 4644020"/>
              <a:gd name="connsiteY2" fmla="*/ 7377313 h 7377313"/>
              <a:gd name="connsiteX0" fmla="*/ 638 w 4641118"/>
              <a:gd name="connsiteY0" fmla="*/ 0 h 7377313"/>
              <a:gd name="connsiteX1" fmla="*/ 961299 w 4641118"/>
              <a:gd name="connsiteY1" fmla="*/ 3986644 h 7377313"/>
              <a:gd name="connsiteX2" fmla="*/ 4641118 w 4641118"/>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3909485"/>
              <a:gd name="connsiteY0" fmla="*/ 0 h 6935406"/>
              <a:gd name="connsiteX1" fmla="*/ 229666 w 3909485"/>
              <a:gd name="connsiteY1" fmla="*/ 3544737 h 6935406"/>
              <a:gd name="connsiteX2" fmla="*/ 3909485 w 3909485"/>
              <a:gd name="connsiteY2" fmla="*/ 6935406 h 6935406"/>
              <a:gd name="connsiteX0" fmla="*/ 0 w 3909485"/>
              <a:gd name="connsiteY0" fmla="*/ 0 h 6935406"/>
              <a:gd name="connsiteX1" fmla="*/ 2591345 w 3909485"/>
              <a:gd name="connsiteY1" fmla="*/ 3397435 h 6935406"/>
              <a:gd name="connsiteX2" fmla="*/ 3909485 w 3909485"/>
              <a:gd name="connsiteY2" fmla="*/ 6935406 h 6935406"/>
              <a:gd name="connsiteX0" fmla="*/ 0 w 3417469"/>
              <a:gd name="connsiteY0" fmla="*/ 0 h 5640694"/>
              <a:gd name="connsiteX1" fmla="*/ 2099329 w 3417469"/>
              <a:gd name="connsiteY1" fmla="*/ 2102723 h 5640694"/>
              <a:gd name="connsiteX2" fmla="*/ 3417469 w 3417469"/>
              <a:gd name="connsiteY2" fmla="*/ 5640694 h 5640694"/>
              <a:gd name="connsiteX0" fmla="*/ 0 w 3473700"/>
              <a:gd name="connsiteY0" fmla="*/ 0 h 3324398"/>
              <a:gd name="connsiteX1" fmla="*/ 2099329 w 3473700"/>
              <a:gd name="connsiteY1" fmla="*/ 2102723 h 3324398"/>
              <a:gd name="connsiteX2" fmla="*/ 3473700 w 3473700"/>
              <a:gd name="connsiteY2" fmla="*/ 2958237 h 3324398"/>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528085 w 3628333"/>
              <a:gd name="connsiteY1" fmla="*/ 1373963 h 2950484"/>
              <a:gd name="connsiteX2" fmla="*/ 3628333 w 3628333"/>
              <a:gd name="connsiteY2" fmla="*/ 2950484 h 2950484"/>
              <a:gd name="connsiteX0" fmla="*/ 0 w 3628333"/>
              <a:gd name="connsiteY0" fmla="*/ 0 h 3105539"/>
              <a:gd name="connsiteX1" fmla="*/ 2528085 w 3628333"/>
              <a:gd name="connsiteY1" fmla="*/ 1373963 h 3105539"/>
              <a:gd name="connsiteX2" fmla="*/ 3628333 w 3628333"/>
              <a:gd name="connsiteY2" fmla="*/ 3105539 h 3105539"/>
              <a:gd name="connsiteX0" fmla="*/ 0 w 3628333"/>
              <a:gd name="connsiteY0" fmla="*/ 0 h 3105539"/>
              <a:gd name="connsiteX1" fmla="*/ 2528085 w 3628333"/>
              <a:gd name="connsiteY1" fmla="*/ 1373963 h 3105539"/>
              <a:gd name="connsiteX2" fmla="*/ 3628333 w 3628333"/>
              <a:gd name="connsiteY2" fmla="*/ 3105539 h 3105539"/>
              <a:gd name="connsiteX0" fmla="*/ 0 w 3635362"/>
              <a:gd name="connsiteY0" fmla="*/ 0 h 3268348"/>
              <a:gd name="connsiteX1" fmla="*/ 2528085 w 3635362"/>
              <a:gd name="connsiteY1" fmla="*/ 1373963 h 3268348"/>
              <a:gd name="connsiteX2" fmla="*/ 3635362 w 3635362"/>
              <a:gd name="connsiteY2" fmla="*/ 3268348 h 3268348"/>
              <a:gd name="connsiteX0" fmla="*/ 0 w 3635362"/>
              <a:gd name="connsiteY0" fmla="*/ 0 h 3392392"/>
              <a:gd name="connsiteX1" fmla="*/ 2528085 w 3635362"/>
              <a:gd name="connsiteY1" fmla="*/ 1373963 h 3392392"/>
              <a:gd name="connsiteX2" fmla="*/ 3635362 w 3635362"/>
              <a:gd name="connsiteY2" fmla="*/ 3392392 h 3392392"/>
              <a:gd name="connsiteX0" fmla="*/ 0 w 3635362"/>
              <a:gd name="connsiteY0" fmla="*/ 0 h 3392392"/>
              <a:gd name="connsiteX1" fmla="*/ 2528085 w 3635362"/>
              <a:gd name="connsiteY1" fmla="*/ 1373963 h 3392392"/>
              <a:gd name="connsiteX2" fmla="*/ 3635362 w 3635362"/>
              <a:gd name="connsiteY2" fmla="*/ 3392392 h 3392392"/>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428698 w 3726736"/>
              <a:gd name="connsiteY1" fmla="*/ 1442342 h 3469919"/>
              <a:gd name="connsiteX2" fmla="*/ 3726736 w 3726736"/>
              <a:gd name="connsiteY2" fmla="*/ 3469919 h 3469919"/>
              <a:gd name="connsiteX0" fmla="*/ 0 w 3726736"/>
              <a:gd name="connsiteY0" fmla="*/ 0 h 3469919"/>
              <a:gd name="connsiteX1" fmla="*/ 2428698 w 3726736"/>
              <a:gd name="connsiteY1" fmla="*/ 144234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304289 w 3726736"/>
              <a:gd name="connsiteY1" fmla="*/ 1332563 h 3469919"/>
              <a:gd name="connsiteX2" fmla="*/ 3726736 w 3726736"/>
              <a:gd name="connsiteY2" fmla="*/ 3469919 h 3469919"/>
            </a:gdLst>
            <a:ahLst/>
            <a:cxnLst>
              <a:cxn ang="0">
                <a:pos x="connsiteX0" y="connsiteY0"/>
              </a:cxn>
              <a:cxn ang="0">
                <a:pos x="connsiteX1" y="connsiteY1"/>
              </a:cxn>
              <a:cxn ang="0">
                <a:pos x="connsiteX2" y="connsiteY2"/>
              </a:cxn>
            </a:cxnLst>
            <a:rect l="l" t="t" r="r" b="b"/>
            <a:pathLst>
              <a:path w="3726736" h="3469919">
                <a:moveTo>
                  <a:pt x="0" y="0"/>
                </a:moveTo>
                <a:cubicBezTo>
                  <a:pt x="1328261" y="1573204"/>
                  <a:pt x="1641698" y="1083581"/>
                  <a:pt x="2304289" y="1332563"/>
                </a:cubicBezTo>
                <a:cubicBezTo>
                  <a:pt x="2966880" y="1581545"/>
                  <a:pt x="3278704" y="2383636"/>
                  <a:pt x="3726736" y="3469919"/>
                </a:cubicBezTo>
              </a:path>
            </a:pathLst>
          </a:custGeom>
          <a:noFill/>
          <a:ln w="127000">
            <a:solidFill>
              <a:srgbClr val="D1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pic>
        <p:nvPicPr>
          <p:cNvPr id="4" name="Picture 3">
            <a:extLst>
              <a:ext uri="{FF2B5EF4-FFF2-40B4-BE49-F238E27FC236}">
                <a16:creationId xmlns:a16="http://schemas.microsoft.com/office/drawing/2014/main" id="{45886BBB-2887-E34C-A25E-964BA4F01BE5}"/>
              </a:ext>
            </a:extLst>
          </p:cNvPr>
          <p:cNvPicPr>
            <a:picLocks noChangeAspect="1"/>
          </p:cNvPicPr>
          <p:nvPr userDrawn="1"/>
        </p:nvPicPr>
        <p:blipFill>
          <a:blip r:embed="rId2" cstate="email">
            <a:alphaModFix/>
            <a:extLst>
              <a:ext uri="{BEBA8EAE-BF5A-486C-A8C5-ECC9F3942E4B}">
                <a14:imgProps xmlns:a14="http://schemas.microsoft.com/office/drawing/2010/main">
                  <a14:imgLayer r:embed="rId3">
                    <a14:imgEffect>
                      <a14:backgroundRemoval t="5000" b="93500" l="10000" r="90000">
                        <a14:foregroundMark x1="33625" y1="11500" x2="25625" y2="20750"/>
                        <a14:foregroundMark x1="27227" y1="96733" x2="27250" y2="97833"/>
                        <a14:foregroundMark x1="25625" y1="20750" x2="27174" y2="94244"/>
                        <a14:foregroundMark x1="41499" y1="95057" x2="65750" y2="90333"/>
                        <a14:foregroundMark x1="27250" y1="97833" x2="31618" y2="96982"/>
                        <a14:foregroundMark x1="65750" y1="90333" x2="74250" y2="67083"/>
                        <a14:foregroundMark x1="74250" y1="67083" x2="72375" y2="9167"/>
                        <a14:foregroundMark x1="72375" y1="9167" x2="24125" y2="8667"/>
                        <a14:foregroundMark x1="24125" y1="8667" x2="23250" y2="16667"/>
                        <a14:foregroundMark x1="27625" y1="5750" x2="48750" y2="5500"/>
                        <a14:foregroundMark x1="68750" y1="5917" x2="74875" y2="6167"/>
                        <a14:foregroundMark x1="68250" y1="5500" x2="74000" y2="5500"/>
                        <a14:foregroundMark x1="74875" y1="6083" x2="77125" y2="6917"/>
                        <a14:foregroundMark x1="63875" y1="32417" x2="47375" y2="56167"/>
                        <a14:foregroundMark x1="23625" y1="92417" x2="38375" y2="93917"/>
                        <a14:foregroundMark x1="38375" y1="93917" x2="54250" y2="93500"/>
                        <a14:foregroundMark x1="54250" y1="93500" x2="58875" y2="93583"/>
                        <a14:foregroundMark x1="81125" y1="12000" x2="82250" y2="29083"/>
                        <a14:foregroundMark x1="16375" y1="32833" x2="17000" y2="34917"/>
                        <a14:foregroundMark x1="68250" y1="5333" x2="63875" y2="5583"/>
                        <a14:foregroundMark x1="67125" y1="5750" x2="67750" y2="5500"/>
                        <a14:foregroundMark x1="66750" y1="5000" x2="68500" y2="5000"/>
                        <a14:backgroundMark x1="7750" y1="6667" x2="7750" y2="6667"/>
                        <a14:backgroundMark x1="7875" y1="4750" x2="750" y2="10333"/>
                        <a14:backgroundMark x1="4750" y1="7500" x2="1875" y2="54083"/>
                        <a14:backgroundMark x1="16125" y1="3083" x2="4750" y2="75583"/>
                        <a14:backgroundMark x1="5750" y1="50417" x2="5375" y2="88667"/>
                        <a14:backgroundMark x1="5375" y1="88667" x2="17125" y2="94917"/>
                        <a14:backgroundMark x1="17125" y1="94917" x2="74375" y2="98167"/>
                        <a14:backgroundMark x1="74375" y1="98167" x2="88875" y2="94250"/>
                        <a14:backgroundMark x1="88875" y1="94250" x2="85375" y2="6833"/>
                        <a14:backgroundMark x1="63796" y1="4345" x2="49250" y2="2667"/>
                        <a14:backgroundMark x1="85375" y1="6833" x2="78380" y2="6026"/>
                        <a14:backgroundMark x1="49250" y1="2667" x2="24000" y2="2500"/>
                        <a14:backgroundMark x1="24000" y1="2500" x2="9625" y2="7833"/>
                        <a14:backgroundMark x1="9625" y1="7833" x2="5750" y2="53833"/>
                      </a14:backgroundRemoval>
                    </a14:imgEffect>
                  </a14:imgLayer>
                </a14:imgProps>
              </a:ext>
              <a:ext uri="{28A0092B-C50C-407E-A947-70E740481C1C}">
                <a14:useLocalDpi xmlns:a14="http://schemas.microsoft.com/office/drawing/2010/main"/>
              </a:ext>
            </a:extLst>
          </a:blip>
          <a:stretch>
            <a:fillRect/>
          </a:stretch>
        </p:blipFill>
        <p:spPr>
          <a:xfrm>
            <a:off x="5974661" y="1700808"/>
            <a:ext cx="3220056" cy="4830085"/>
          </a:xfrm>
          <a:prstGeom prst="rect">
            <a:avLst/>
          </a:prstGeom>
        </p:spPr>
      </p:pic>
      <p:pic>
        <p:nvPicPr>
          <p:cNvPr id="9" name="Picture 8">
            <a:extLst>
              <a:ext uri="{FF2B5EF4-FFF2-40B4-BE49-F238E27FC236}">
                <a16:creationId xmlns:a16="http://schemas.microsoft.com/office/drawing/2014/main" id="{DAB86CBA-F9BB-9F42-BA05-594776CD172F}"/>
              </a:ext>
            </a:extLst>
          </p:cNvPr>
          <p:cNvPicPr>
            <a:picLocks noChangeAspect="1"/>
          </p:cNvPicPr>
          <p:nvPr userDrawn="1"/>
        </p:nvPicPr>
        <p:blipFill>
          <a:blip r:embed="rId4" cstate="email">
            <a:extLst>
              <a:ext uri="{BEBA8EAE-BF5A-486C-A8C5-ECC9F3942E4B}">
                <a14:imgProps xmlns:a14="http://schemas.microsoft.com/office/drawing/2010/main">
                  <a14:imgLayer r:embed="rId5">
                    <a14:imgEffect>
                      <a14:backgroundRemoval t="5750" b="92167" l="10000" r="90000">
                        <a14:foregroundMark x1="53125" y1="19333" x2="39625" y2="27583"/>
                        <a14:foregroundMark x1="39625" y1="27583" x2="39000" y2="51917"/>
                        <a14:foregroundMark x1="31000" y1="10167" x2="47250" y2="9417"/>
                        <a14:foregroundMark x1="47250" y1="9417" x2="48750" y2="9417"/>
                        <a14:foregroundMark x1="40750" y1="7250" x2="61625" y2="6917"/>
                        <a14:foregroundMark x1="27625" y1="6083" x2="42750" y2="5833"/>
                        <a14:foregroundMark x1="42750" y1="5833" x2="57375" y2="6083"/>
                        <a14:foregroundMark x1="79375" y1="89750" x2="78250" y2="92167"/>
                        <a14:foregroundMark x1="78250" y1="89750" x2="78000" y2="91083"/>
                        <a14:foregroundMark x1="79500" y1="88917" x2="70250" y2="91083"/>
                        <a14:foregroundMark x1="74500" y1="90833" x2="66250" y2="82250"/>
                        <a14:foregroundMark x1="66250" y1="82250" x2="48250" y2="43917"/>
                        <a14:foregroundMark x1="54500" y1="29083" x2="41250" y2="18000"/>
                        <a14:foregroundMark x1="41250" y1="18000" x2="27625" y2="11833"/>
                        <a14:foregroundMark x1="27625" y1="11833" x2="27625" y2="11833"/>
                        <a14:foregroundMark x1="27000" y1="9917" x2="31375" y2="39917"/>
                        <a14:foregroundMark x1="30750" y1="41417" x2="32500" y2="67250"/>
                        <a14:foregroundMark x1="30750" y1="40833" x2="32125" y2="78833"/>
                        <a14:backgroundMark x1="9875" y1="1333" x2="3750" y2="12833"/>
                        <a14:backgroundMark x1="3750" y1="12833" x2="4375" y2="68833"/>
                        <a14:backgroundMark x1="4375" y1="68833" x2="13000" y2="89833"/>
                        <a14:backgroundMark x1="13000" y1="89833" x2="23125" y2="97333"/>
                        <a14:backgroundMark x1="23125" y1="97333" x2="57375" y2="98583"/>
                        <a14:backgroundMark x1="57375" y1="98583" x2="73625" y2="98333"/>
                        <a14:backgroundMark x1="73625" y1="98333" x2="89125" y2="90500"/>
                        <a14:backgroundMark x1="89125" y1="90500" x2="89750" y2="13333"/>
                        <a14:backgroundMark x1="89750" y1="13333" x2="78125" y2="2583"/>
                        <a14:backgroundMark x1="78125" y1="2583" x2="10500" y2="2167"/>
                      </a14:backgroundRemoval>
                    </a14:imgEffect>
                  </a14:imgLayer>
                </a14:imgProps>
              </a:ext>
              <a:ext uri="{28A0092B-C50C-407E-A947-70E740481C1C}">
                <a14:useLocalDpi xmlns:a14="http://schemas.microsoft.com/office/drawing/2010/main"/>
              </a:ext>
            </a:extLst>
          </a:blip>
          <a:stretch>
            <a:fillRect/>
          </a:stretch>
        </p:blipFill>
        <p:spPr>
          <a:xfrm>
            <a:off x="8477388" y="1700808"/>
            <a:ext cx="3220056" cy="4830085"/>
          </a:xfrm>
          <a:prstGeom prst="rect">
            <a:avLst/>
          </a:prstGeom>
        </p:spPr>
      </p:pic>
      <p:sp>
        <p:nvSpPr>
          <p:cNvPr id="10" name="Picture Placeholder 13">
            <a:extLst>
              <a:ext uri="{FF2B5EF4-FFF2-40B4-BE49-F238E27FC236}">
                <a16:creationId xmlns:a16="http://schemas.microsoft.com/office/drawing/2014/main" id="{D44D676B-422C-2343-8B6B-839065FDBBDF}"/>
              </a:ext>
            </a:extLst>
          </p:cNvPr>
          <p:cNvSpPr>
            <a:spLocks noGrp="1"/>
          </p:cNvSpPr>
          <p:nvPr>
            <p:ph type="pic" sz="quarter" idx="29" hasCustomPrompt="1"/>
          </p:nvPr>
        </p:nvSpPr>
        <p:spPr>
          <a:xfrm>
            <a:off x="6606095" y="2020307"/>
            <a:ext cx="1954271" cy="4184601"/>
          </a:xfrm>
          <a:custGeom>
            <a:avLst/>
            <a:gdLst>
              <a:gd name="connsiteX0" fmla="*/ 0 w 1968219"/>
              <a:gd name="connsiteY0" fmla="*/ 0 h 4140000"/>
              <a:gd name="connsiteX1" fmla="*/ 1968219 w 1968219"/>
              <a:gd name="connsiteY1" fmla="*/ 0 h 4140000"/>
              <a:gd name="connsiteX2" fmla="*/ 1968219 w 1968219"/>
              <a:gd name="connsiteY2" fmla="*/ 4140000 h 4140000"/>
              <a:gd name="connsiteX3" fmla="*/ 0 w 1968219"/>
              <a:gd name="connsiteY3" fmla="*/ 4140000 h 4140000"/>
              <a:gd name="connsiteX4" fmla="*/ 0 w 1968219"/>
              <a:gd name="connsiteY4" fmla="*/ 0 h 4140000"/>
              <a:gd name="connsiteX0" fmla="*/ 0 w 1968219"/>
              <a:gd name="connsiteY0" fmla="*/ 0 h 4140000"/>
              <a:gd name="connsiteX1" fmla="*/ 1526641 w 1968219"/>
              <a:gd name="connsiteY1" fmla="*/ 4243 h 4140000"/>
              <a:gd name="connsiteX2" fmla="*/ 1968219 w 1968219"/>
              <a:gd name="connsiteY2" fmla="*/ 0 h 4140000"/>
              <a:gd name="connsiteX3" fmla="*/ 1968219 w 1968219"/>
              <a:gd name="connsiteY3" fmla="*/ 4140000 h 4140000"/>
              <a:gd name="connsiteX4" fmla="*/ 0 w 1968219"/>
              <a:gd name="connsiteY4" fmla="*/ 4140000 h 4140000"/>
              <a:gd name="connsiteX5" fmla="*/ 0 w 1968219"/>
              <a:gd name="connsiteY5" fmla="*/ 0 h 4140000"/>
              <a:gd name="connsiteX0" fmla="*/ 0 w 1968219"/>
              <a:gd name="connsiteY0" fmla="*/ 0 h 4140000"/>
              <a:gd name="connsiteX1" fmla="*/ 461928 w 1968219"/>
              <a:gd name="connsiteY1" fmla="*/ 68 h 4140000"/>
              <a:gd name="connsiteX2" fmla="*/ 1526641 w 1968219"/>
              <a:gd name="connsiteY2" fmla="*/ 4243 h 4140000"/>
              <a:gd name="connsiteX3" fmla="*/ 1968219 w 1968219"/>
              <a:gd name="connsiteY3" fmla="*/ 0 h 4140000"/>
              <a:gd name="connsiteX4" fmla="*/ 1968219 w 1968219"/>
              <a:gd name="connsiteY4" fmla="*/ 4140000 h 4140000"/>
              <a:gd name="connsiteX5" fmla="*/ 0 w 1968219"/>
              <a:gd name="connsiteY5" fmla="*/ 4140000 h 4140000"/>
              <a:gd name="connsiteX6" fmla="*/ 0 w 1968219"/>
              <a:gd name="connsiteY6" fmla="*/ 0 h 4140000"/>
              <a:gd name="connsiteX0" fmla="*/ 0 w 1968219"/>
              <a:gd name="connsiteY0" fmla="*/ 0 h 4140000"/>
              <a:gd name="connsiteX1" fmla="*/ 461928 w 1968219"/>
              <a:gd name="connsiteY1" fmla="*/ 68 h 4140000"/>
              <a:gd name="connsiteX2" fmla="*/ 637293 w 1968219"/>
              <a:gd name="connsiteY2" fmla="*/ 68 h 4140000"/>
              <a:gd name="connsiteX3" fmla="*/ 1526641 w 1968219"/>
              <a:gd name="connsiteY3" fmla="*/ 4243 h 4140000"/>
              <a:gd name="connsiteX4" fmla="*/ 1968219 w 1968219"/>
              <a:gd name="connsiteY4" fmla="*/ 0 h 4140000"/>
              <a:gd name="connsiteX5" fmla="*/ 1968219 w 1968219"/>
              <a:gd name="connsiteY5" fmla="*/ 4140000 h 4140000"/>
              <a:gd name="connsiteX6" fmla="*/ 0 w 1968219"/>
              <a:gd name="connsiteY6" fmla="*/ 4140000 h 4140000"/>
              <a:gd name="connsiteX7" fmla="*/ 0 w 1968219"/>
              <a:gd name="connsiteY7" fmla="*/ 0 h 4140000"/>
              <a:gd name="connsiteX0" fmla="*/ 0 w 1968219"/>
              <a:gd name="connsiteY0" fmla="*/ 0 h 4140000"/>
              <a:gd name="connsiteX1" fmla="*/ 461928 w 1968219"/>
              <a:gd name="connsiteY1" fmla="*/ 68 h 4140000"/>
              <a:gd name="connsiteX2" fmla="*/ 637293 w 1968219"/>
              <a:gd name="connsiteY2" fmla="*/ 68 h 4140000"/>
              <a:gd name="connsiteX3" fmla="*/ 1292822 w 1968219"/>
              <a:gd name="connsiteY3" fmla="*/ 8418 h 4140000"/>
              <a:gd name="connsiteX4" fmla="*/ 1526641 w 1968219"/>
              <a:gd name="connsiteY4" fmla="*/ 4243 h 4140000"/>
              <a:gd name="connsiteX5" fmla="*/ 1968219 w 1968219"/>
              <a:gd name="connsiteY5" fmla="*/ 0 h 4140000"/>
              <a:gd name="connsiteX6" fmla="*/ 1968219 w 1968219"/>
              <a:gd name="connsiteY6" fmla="*/ 4140000 h 4140000"/>
              <a:gd name="connsiteX7" fmla="*/ 0 w 1968219"/>
              <a:gd name="connsiteY7" fmla="*/ 4140000 h 4140000"/>
              <a:gd name="connsiteX8" fmla="*/ 0 w 1968219"/>
              <a:gd name="connsiteY8" fmla="*/ 0 h 4140000"/>
              <a:gd name="connsiteX0" fmla="*/ 0 w 1968219"/>
              <a:gd name="connsiteY0" fmla="*/ 0 h 4140000"/>
              <a:gd name="connsiteX1" fmla="*/ 461928 w 1968219"/>
              <a:gd name="connsiteY1" fmla="*/ 68 h 4140000"/>
              <a:gd name="connsiteX2" fmla="*/ 637293 w 1968219"/>
              <a:gd name="connsiteY2" fmla="*/ 68 h 4140000"/>
              <a:gd name="connsiteX3" fmla="*/ 1451485 w 1968219"/>
              <a:gd name="connsiteY3" fmla="*/ 171256 h 4140000"/>
              <a:gd name="connsiteX4" fmla="*/ 1526641 w 1968219"/>
              <a:gd name="connsiteY4" fmla="*/ 4243 h 4140000"/>
              <a:gd name="connsiteX5" fmla="*/ 1968219 w 1968219"/>
              <a:gd name="connsiteY5" fmla="*/ 0 h 4140000"/>
              <a:gd name="connsiteX6" fmla="*/ 1968219 w 1968219"/>
              <a:gd name="connsiteY6" fmla="*/ 4140000 h 4140000"/>
              <a:gd name="connsiteX7" fmla="*/ 0 w 1968219"/>
              <a:gd name="connsiteY7" fmla="*/ 4140000 h 4140000"/>
              <a:gd name="connsiteX8" fmla="*/ 0 w 1968219"/>
              <a:gd name="connsiteY8" fmla="*/ 0 h 4140000"/>
              <a:gd name="connsiteX0" fmla="*/ 0 w 1968219"/>
              <a:gd name="connsiteY0" fmla="*/ 0 h 4140000"/>
              <a:gd name="connsiteX1" fmla="*/ 461928 w 1968219"/>
              <a:gd name="connsiteY1" fmla="*/ 68 h 4140000"/>
              <a:gd name="connsiteX2" fmla="*/ 566313 w 1968219"/>
              <a:gd name="connsiteY2" fmla="*/ 162907 h 4140000"/>
              <a:gd name="connsiteX3" fmla="*/ 1451485 w 1968219"/>
              <a:gd name="connsiteY3" fmla="*/ 171256 h 4140000"/>
              <a:gd name="connsiteX4" fmla="*/ 1526641 w 1968219"/>
              <a:gd name="connsiteY4" fmla="*/ 4243 h 4140000"/>
              <a:gd name="connsiteX5" fmla="*/ 1968219 w 1968219"/>
              <a:gd name="connsiteY5" fmla="*/ 0 h 4140000"/>
              <a:gd name="connsiteX6" fmla="*/ 1968219 w 1968219"/>
              <a:gd name="connsiteY6" fmla="*/ 4140000 h 4140000"/>
              <a:gd name="connsiteX7" fmla="*/ 0 w 1968219"/>
              <a:gd name="connsiteY7" fmla="*/ 4140000 h 4140000"/>
              <a:gd name="connsiteX8" fmla="*/ 0 w 1968219"/>
              <a:gd name="connsiteY8" fmla="*/ 0 h 4140000"/>
              <a:gd name="connsiteX0" fmla="*/ 0 w 1968219"/>
              <a:gd name="connsiteY0" fmla="*/ 0 h 4140000"/>
              <a:gd name="connsiteX1" fmla="*/ 461928 w 1968219"/>
              <a:gd name="connsiteY1" fmla="*/ 68 h 4140000"/>
              <a:gd name="connsiteX2" fmla="*/ 566313 w 1968219"/>
              <a:gd name="connsiteY2" fmla="*/ 162907 h 4140000"/>
              <a:gd name="connsiteX3" fmla="*/ 1394335 w 1968219"/>
              <a:gd name="connsiteY3" fmla="*/ 168081 h 4140000"/>
              <a:gd name="connsiteX4" fmla="*/ 1526641 w 1968219"/>
              <a:gd name="connsiteY4" fmla="*/ 4243 h 4140000"/>
              <a:gd name="connsiteX5" fmla="*/ 1968219 w 1968219"/>
              <a:gd name="connsiteY5" fmla="*/ 0 h 4140000"/>
              <a:gd name="connsiteX6" fmla="*/ 1968219 w 1968219"/>
              <a:gd name="connsiteY6" fmla="*/ 4140000 h 4140000"/>
              <a:gd name="connsiteX7" fmla="*/ 0 w 1968219"/>
              <a:gd name="connsiteY7" fmla="*/ 4140000 h 4140000"/>
              <a:gd name="connsiteX8" fmla="*/ 0 w 1968219"/>
              <a:gd name="connsiteY8" fmla="*/ 0 h 4140000"/>
              <a:gd name="connsiteX0" fmla="*/ 0 w 1968219"/>
              <a:gd name="connsiteY0" fmla="*/ 0 h 4140000"/>
              <a:gd name="connsiteX1" fmla="*/ 461928 w 1968219"/>
              <a:gd name="connsiteY1" fmla="*/ 68 h 4140000"/>
              <a:gd name="connsiteX2" fmla="*/ 598063 w 1968219"/>
              <a:gd name="connsiteY2" fmla="*/ 169257 h 4140000"/>
              <a:gd name="connsiteX3" fmla="*/ 1394335 w 1968219"/>
              <a:gd name="connsiteY3" fmla="*/ 168081 h 4140000"/>
              <a:gd name="connsiteX4" fmla="*/ 1526641 w 1968219"/>
              <a:gd name="connsiteY4" fmla="*/ 4243 h 4140000"/>
              <a:gd name="connsiteX5" fmla="*/ 1968219 w 1968219"/>
              <a:gd name="connsiteY5" fmla="*/ 0 h 4140000"/>
              <a:gd name="connsiteX6" fmla="*/ 1968219 w 1968219"/>
              <a:gd name="connsiteY6" fmla="*/ 4140000 h 4140000"/>
              <a:gd name="connsiteX7" fmla="*/ 0 w 1968219"/>
              <a:gd name="connsiteY7" fmla="*/ 4140000 h 4140000"/>
              <a:gd name="connsiteX8" fmla="*/ 0 w 1968219"/>
              <a:gd name="connsiteY8" fmla="*/ 0 h 4140000"/>
              <a:gd name="connsiteX0" fmla="*/ 0 w 1968219"/>
              <a:gd name="connsiteY0" fmla="*/ 0 h 4140000"/>
              <a:gd name="connsiteX1" fmla="*/ 461928 w 1968219"/>
              <a:gd name="connsiteY1" fmla="*/ 68 h 4140000"/>
              <a:gd name="connsiteX2" fmla="*/ 598063 w 1968219"/>
              <a:gd name="connsiteY2" fmla="*/ 169257 h 4140000"/>
              <a:gd name="connsiteX3" fmla="*/ 1394335 w 1968219"/>
              <a:gd name="connsiteY3" fmla="*/ 168081 h 4140000"/>
              <a:gd name="connsiteX4" fmla="*/ 1526641 w 1968219"/>
              <a:gd name="connsiteY4" fmla="*/ 4243 h 4140000"/>
              <a:gd name="connsiteX5" fmla="*/ 1968219 w 1968219"/>
              <a:gd name="connsiteY5" fmla="*/ 0 h 4140000"/>
              <a:gd name="connsiteX6" fmla="*/ 1968219 w 1968219"/>
              <a:gd name="connsiteY6" fmla="*/ 4140000 h 4140000"/>
              <a:gd name="connsiteX7" fmla="*/ 0 w 1968219"/>
              <a:gd name="connsiteY7" fmla="*/ 4140000 h 4140000"/>
              <a:gd name="connsiteX8" fmla="*/ 0 w 1968219"/>
              <a:gd name="connsiteY8" fmla="*/ 0 h 4140000"/>
              <a:gd name="connsiteX0" fmla="*/ 0 w 1968219"/>
              <a:gd name="connsiteY0" fmla="*/ 0 h 4140000"/>
              <a:gd name="connsiteX1" fmla="*/ 461928 w 1968219"/>
              <a:gd name="connsiteY1" fmla="*/ 68 h 4140000"/>
              <a:gd name="connsiteX2" fmla="*/ 598063 w 1968219"/>
              <a:gd name="connsiteY2" fmla="*/ 169257 h 4140000"/>
              <a:gd name="connsiteX3" fmla="*/ 1394335 w 1968219"/>
              <a:gd name="connsiteY3" fmla="*/ 168081 h 4140000"/>
              <a:gd name="connsiteX4" fmla="*/ 1526641 w 1968219"/>
              <a:gd name="connsiteY4" fmla="*/ 4243 h 4140000"/>
              <a:gd name="connsiteX5" fmla="*/ 1968219 w 1968219"/>
              <a:gd name="connsiteY5" fmla="*/ 0 h 4140000"/>
              <a:gd name="connsiteX6" fmla="*/ 1968219 w 1968219"/>
              <a:gd name="connsiteY6" fmla="*/ 4140000 h 4140000"/>
              <a:gd name="connsiteX7" fmla="*/ 0 w 1968219"/>
              <a:gd name="connsiteY7" fmla="*/ 4140000 h 4140000"/>
              <a:gd name="connsiteX8" fmla="*/ 0 w 1968219"/>
              <a:gd name="connsiteY8" fmla="*/ 0 h 4140000"/>
              <a:gd name="connsiteX0" fmla="*/ 0 w 1968219"/>
              <a:gd name="connsiteY0" fmla="*/ 0 h 4140000"/>
              <a:gd name="connsiteX1" fmla="*/ 461928 w 1968219"/>
              <a:gd name="connsiteY1" fmla="*/ 68 h 4140000"/>
              <a:gd name="connsiteX2" fmla="*/ 598063 w 1968219"/>
              <a:gd name="connsiteY2" fmla="*/ 169257 h 4140000"/>
              <a:gd name="connsiteX3" fmla="*/ 1394335 w 1968219"/>
              <a:gd name="connsiteY3" fmla="*/ 168081 h 4140000"/>
              <a:gd name="connsiteX4" fmla="*/ 1526641 w 1968219"/>
              <a:gd name="connsiteY4" fmla="*/ 4243 h 4140000"/>
              <a:gd name="connsiteX5" fmla="*/ 1968219 w 1968219"/>
              <a:gd name="connsiteY5" fmla="*/ 0 h 4140000"/>
              <a:gd name="connsiteX6" fmla="*/ 1968219 w 1968219"/>
              <a:gd name="connsiteY6" fmla="*/ 4140000 h 4140000"/>
              <a:gd name="connsiteX7" fmla="*/ 0 w 1968219"/>
              <a:gd name="connsiteY7" fmla="*/ 4140000 h 4140000"/>
              <a:gd name="connsiteX8" fmla="*/ 0 w 1968219"/>
              <a:gd name="connsiteY8" fmla="*/ 0 h 4140000"/>
              <a:gd name="connsiteX0" fmla="*/ 0 w 1968219"/>
              <a:gd name="connsiteY0" fmla="*/ 0 h 4140000"/>
              <a:gd name="connsiteX1" fmla="*/ 461928 w 1968219"/>
              <a:gd name="connsiteY1" fmla="*/ 68 h 4140000"/>
              <a:gd name="connsiteX2" fmla="*/ 598063 w 1968219"/>
              <a:gd name="connsiteY2" fmla="*/ 169257 h 4140000"/>
              <a:gd name="connsiteX3" fmla="*/ 1394335 w 1968219"/>
              <a:gd name="connsiteY3" fmla="*/ 168081 h 4140000"/>
              <a:gd name="connsiteX4" fmla="*/ 1526641 w 1968219"/>
              <a:gd name="connsiteY4" fmla="*/ 4243 h 4140000"/>
              <a:gd name="connsiteX5" fmla="*/ 1968219 w 1968219"/>
              <a:gd name="connsiteY5" fmla="*/ 0 h 4140000"/>
              <a:gd name="connsiteX6" fmla="*/ 1968219 w 1968219"/>
              <a:gd name="connsiteY6" fmla="*/ 4140000 h 4140000"/>
              <a:gd name="connsiteX7" fmla="*/ 0 w 1968219"/>
              <a:gd name="connsiteY7" fmla="*/ 4140000 h 4140000"/>
              <a:gd name="connsiteX8" fmla="*/ 0 w 1968219"/>
              <a:gd name="connsiteY8" fmla="*/ 0 h 4140000"/>
              <a:gd name="connsiteX0" fmla="*/ 0 w 1968219"/>
              <a:gd name="connsiteY0" fmla="*/ 0 h 4140000"/>
              <a:gd name="connsiteX1" fmla="*/ 461928 w 1968219"/>
              <a:gd name="connsiteY1" fmla="*/ 68 h 4140000"/>
              <a:gd name="connsiteX2" fmla="*/ 598063 w 1968219"/>
              <a:gd name="connsiteY2" fmla="*/ 169257 h 4140000"/>
              <a:gd name="connsiteX3" fmla="*/ 1394335 w 1968219"/>
              <a:gd name="connsiteY3" fmla="*/ 168081 h 4140000"/>
              <a:gd name="connsiteX4" fmla="*/ 1526641 w 1968219"/>
              <a:gd name="connsiteY4" fmla="*/ 4243 h 4140000"/>
              <a:gd name="connsiteX5" fmla="*/ 1968219 w 1968219"/>
              <a:gd name="connsiteY5" fmla="*/ 0 h 4140000"/>
              <a:gd name="connsiteX6" fmla="*/ 1968219 w 1968219"/>
              <a:gd name="connsiteY6" fmla="*/ 4140000 h 4140000"/>
              <a:gd name="connsiteX7" fmla="*/ 0 w 1968219"/>
              <a:gd name="connsiteY7" fmla="*/ 4140000 h 4140000"/>
              <a:gd name="connsiteX8" fmla="*/ 0 w 1968219"/>
              <a:gd name="connsiteY8" fmla="*/ 0 h 4140000"/>
              <a:gd name="connsiteX0" fmla="*/ 0 w 1968219"/>
              <a:gd name="connsiteY0" fmla="*/ 0 h 4140000"/>
              <a:gd name="connsiteX1" fmla="*/ 461928 w 1968219"/>
              <a:gd name="connsiteY1" fmla="*/ 68 h 4140000"/>
              <a:gd name="connsiteX2" fmla="*/ 598063 w 1968219"/>
              <a:gd name="connsiteY2" fmla="*/ 169257 h 4140000"/>
              <a:gd name="connsiteX3" fmla="*/ 1394335 w 1968219"/>
              <a:gd name="connsiteY3" fmla="*/ 168081 h 4140000"/>
              <a:gd name="connsiteX4" fmla="*/ 1526641 w 1968219"/>
              <a:gd name="connsiteY4" fmla="*/ 4243 h 4140000"/>
              <a:gd name="connsiteX5" fmla="*/ 1968219 w 1968219"/>
              <a:gd name="connsiteY5" fmla="*/ 0 h 4140000"/>
              <a:gd name="connsiteX6" fmla="*/ 1968219 w 1968219"/>
              <a:gd name="connsiteY6" fmla="*/ 4140000 h 4140000"/>
              <a:gd name="connsiteX7" fmla="*/ 0 w 1968219"/>
              <a:gd name="connsiteY7" fmla="*/ 4140000 h 4140000"/>
              <a:gd name="connsiteX8" fmla="*/ 0 w 1968219"/>
              <a:gd name="connsiteY8" fmla="*/ 0 h 4140000"/>
              <a:gd name="connsiteX0" fmla="*/ 0 w 1968219"/>
              <a:gd name="connsiteY0" fmla="*/ 1150 h 4141150"/>
              <a:gd name="connsiteX1" fmla="*/ 188400 w 1968219"/>
              <a:gd name="connsiteY1" fmla="*/ 0 h 4141150"/>
              <a:gd name="connsiteX2" fmla="*/ 461928 w 1968219"/>
              <a:gd name="connsiteY2" fmla="*/ 1218 h 4141150"/>
              <a:gd name="connsiteX3" fmla="*/ 598063 w 1968219"/>
              <a:gd name="connsiteY3" fmla="*/ 170407 h 4141150"/>
              <a:gd name="connsiteX4" fmla="*/ 1394335 w 1968219"/>
              <a:gd name="connsiteY4" fmla="*/ 169231 h 4141150"/>
              <a:gd name="connsiteX5" fmla="*/ 1526641 w 1968219"/>
              <a:gd name="connsiteY5" fmla="*/ 5393 h 4141150"/>
              <a:gd name="connsiteX6" fmla="*/ 1968219 w 1968219"/>
              <a:gd name="connsiteY6" fmla="*/ 1150 h 4141150"/>
              <a:gd name="connsiteX7" fmla="*/ 1968219 w 1968219"/>
              <a:gd name="connsiteY7" fmla="*/ 4141150 h 4141150"/>
              <a:gd name="connsiteX8" fmla="*/ 0 w 1968219"/>
              <a:gd name="connsiteY8" fmla="*/ 4141150 h 4141150"/>
              <a:gd name="connsiteX9" fmla="*/ 0 w 1968219"/>
              <a:gd name="connsiteY9" fmla="*/ 1150 h 4141150"/>
              <a:gd name="connsiteX0" fmla="*/ 28575 w 1968219"/>
              <a:gd name="connsiteY0" fmla="*/ 198000 h 4141150"/>
              <a:gd name="connsiteX1" fmla="*/ 188400 w 1968219"/>
              <a:gd name="connsiteY1" fmla="*/ 0 h 4141150"/>
              <a:gd name="connsiteX2" fmla="*/ 461928 w 1968219"/>
              <a:gd name="connsiteY2" fmla="*/ 1218 h 4141150"/>
              <a:gd name="connsiteX3" fmla="*/ 598063 w 1968219"/>
              <a:gd name="connsiteY3" fmla="*/ 170407 h 4141150"/>
              <a:gd name="connsiteX4" fmla="*/ 1394335 w 1968219"/>
              <a:gd name="connsiteY4" fmla="*/ 169231 h 4141150"/>
              <a:gd name="connsiteX5" fmla="*/ 1526641 w 1968219"/>
              <a:gd name="connsiteY5" fmla="*/ 5393 h 4141150"/>
              <a:gd name="connsiteX6" fmla="*/ 1968219 w 1968219"/>
              <a:gd name="connsiteY6" fmla="*/ 1150 h 4141150"/>
              <a:gd name="connsiteX7" fmla="*/ 1968219 w 1968219"/>
              <a:gd name="connsiteY7" fmla="*/ 4141150 h 4141150"/>
              <a:gd name="connsiteX8" fmla="*/ 0 w 1968219"/>
              <a:gd name="connsiteY8" fmla="*/ 4141150 h 4141150"/>
              <a:gd name="connsiteX9" fmla="*/ 28575 w 1968219"/>
              <a:gd name="connsiteY9" fmla="*/ 198000 h 4141150"/>
              <a:gd name="connsiteX0" fmla="*/ 28575 w 1968219"/>
              <a:gd name="connsiteY0" fmla="*/ 198000 h 4141150"/>
              <a:gd name="connsiteX1" fmla="*/ 188400 w 1968219"/>
              <a:gd name="connsiteY1" fmla="*/ 0 h 4141150"/>
              <a:gd name="connsiteX2" fmla="*/ 461928 w 1968219"/>
              <a:gd name="connsiteY2" fmla="*/ 1218 h 4141150"/>
              <a:gd name="connsiteX3" fmla="*/ 598063 w 1968219"/>
              <a:gd name="connsiteY3" fmla="*/ 170407 h 4141150"/>
              <a:gd name="connsiteX4" fmla="*/ 1394335 w 1968219"/>
              <a:gd name="connsiteY4" fmla="*/ 169231 h 4141150"/>
              <a:gd name="connsiteX5" fmla="*/ 1526641 w 1968219"/>
              <a:gd name="connsiteY5" fmla="*/ 5393 h 4141150"/>
              <a:gd name="connsiteX6" fmla="*/ 1968219 w 1968219"/>
              <a:gd name="connsiteY6" fmla="*/ 1150 h 4141150"/>
              <a:gd name="connsiteX7" fmla="*/ 1968219 w 1968219"/>
              <a:gd name="connsiteY7" fmla="*/ 4141150 h 4141150"/>
              <a:gd name="connsiteX8" fmla="*/ 0 w 1968219"/>
              <a:gd name="connsiteY8" fmla="*/ 4141150 h 4141150"/>
              <a:gd name="connsiteX9" fmla="*/ 28575 w 1968219"/>
              <a:gd name="connsiteY9" fmla="*/ 198000 h 4141150"/>
              <a:gd name="connsiteX0" fmla="*/ 28575 w 1968219"/>
              <a:gd name="connsiteY0" fmla="*/ 198000 h 4141150"/>
              <a:gd name="connsiteX1" fmla="*/ 188400 w 1968219"/>
              <a:gd name="connsiteY1" fmla="*/ 0 h 4141150"/>
              <a:gd name="connsiteX2" fmla="*/ 461928 w 1968219"/>
              <a:gd name="connsiteY2" fmla="*/ 1218 h 4141150"/>
              <a:gd name="connsiteX3" fmla="*/ 598063 w 1968219"/>
              <a:gd name="connsiteY3" fmla="*/ 170407 h 4141150"/>
              <a:gd name="connsiteX4" fmla="*/ 1394335 w 1968219"/>
              <a:gd name="connsiteY4" fmla="*/ 169231 h 4141150"/>
              <a:gd name="connsiteX5" fmla="*/ 1526641 w 1968219"/>
              <a:gd name="connsiteY5" fmla="*/ 5393 h 4141150"/>
              <a:gd name="connsiteX6" fmla="*/ 1968219 w 1968219"/>
              <a:gd name="connsiteY6" fmla="*/ 1150 h 4141150"/>
              <a:gd name="connsiteX7" fmla="*/ 1968219 w 1968219"/>
              <a:gd name="connsiteY7" fmla="*/ 4141150 h 4141150"/>
              <a:gd name="connsiteX8" fmla="*/ 0 w 1968219"/>
              <a:gd name="connsiteY8" fmla="*/ 4141150 h 4141150"/>
              <a:gd name="connsiteX9" fmla="*/ 28575 w 1968219"/>
              <a:gd name="connsiteY9" fmla="*/ 198000 h 4141150"/>
              <a:gd name="connsiteX0" fmla="*/ 28575 w 1968219"/>
              <a:gd name="connsiteY0" fmla="*/ 198000 h 4141150"/>
              <a:gd name="connsiteX1" fmla="*/ 188400 w 1968219"/>
              <a:gd name="connsiteY1" fmla="*/ 0 h 4141150"/>
              <a:gd name="connsiteX2" fmla="*/ 461928 w 1968219"/>
              <a:gd name="connsiteY2" fmla="*/ 1218 h 4141150"/>
              <a:gd name="connsiteX3" fmla="*/ 598063 w 1968219"/>
              <a:gd name="connsiteY3" fmla="*/ 170407 h 4141150"/>
              <a:gd name="connsiteX4" fmla="*/ 1394335 w 1968219"/>
              <a:gd name="connsiteY4" fmla="*/ 169231 h 4141150"/>
              <a:gd name="connsiteX5" fmla="*/ 1526641 w 1968219"/>
              <a:gd name="connsiteY5" fmla="*/ 5393 h 4141150"/>
              <a:gd name="connsiteX6" fmla="*/ 1968219 w 1968219"/>
              <a:gd name="connsiteY6" fmla="*/ 1150 h 4141150"/>
              <a:gd name="connsiteX7" fmla="*/ 1968219 w 1968219"/>
              <a:gd name="connsiteY7" fmla="*/ 4141150 h 4141150"/>
              <a:gd name="connsiteX8" fmla="*/ 0 w 1968219"/>
              <a:gd name="connsiteY8" fmla="*/ 4141150 h 4141150"/>
              <a:gd name="connsiteX9" fmla="*/ 28575 w 1968219"/>
              <a:gd name="connsiteY9" fmla="*/ 198000 h 4141150"/>
              <a:gd name="connsiteX0" fmla="*/ 28575 w 1968219"/>
              <a:gd name="connsiteY0" fmla="*/ 198000 h 4141150"/>
              <a:gd name="connsiteX1" fmla="*/ 188400 w 1968219"/>
              <a:gd name="connsiteY1" fmla="*/ 0 h 4141150"/>
              <a:gd name="connsiteX2" fmla="*/ 461928 w 1968219"/>
              <a:gd name="connsiteY2" fmla="*/ 1218 h 4141150"/>
              <a:gd name="connsiteX3" fmla="*/ 598063 w 1968219"/>
              <a:gd name="connsiteY3" fmla="*/ 170407 h 4141150"/>
              <a:gd name="connsiteX4" fmla="*/ 1394335 w 1968219"/>
              <a:gd name="connsiteY4" fmla="*/ 169231 h 4141150"/>
              <a:gd name="connsiteX5" fmla="*/ 1526641 w 1968219"/>
              <a:gd name="connsiteY5" fmla="*/ 5393 h 4141150"/>
              <a:gd name="connsiteX6" fmla="*/ 1968219 w 1968219"/>
              <a:gd name="connsiteY6" fmla="*/ 1150 h 4141150"/>
              <a:gd name="connsiteX7" fmla="*/ 1968219 w 1968219"/>
              <a:gd name="connsiteY7" fmla="*/ 4141150 h 4141150"/>
              <a:gd name="connsiteX8" fmla="*/ 0 w 1968219"/>
              <a:gd name="connsiteY8" fmla="*/ 4141150 h 4141150"/>
              <a:gd name="connsiteX9" fmla="*/ 28575 w 1968219"/>
              <a:gd name="connsiteY9" fmla="*/ 198000 h 4141150"/>
              <a:gd name="connsiteX0" fmla="*/ 28575 w 1968219"/>
              <a:gd name="connsiteY0" fmla="*/ 198000 h 4141150"/>
              <a:gd name="connsiteX1" fmla="*/ 188400 w 1968219"/>
              <a:gd name="connsiteY1" fmla="*/ 0 h 4141150"/>
              <a:gd name="connsiteX2" fmla="*/ 461928 w 1968219"/>
              <a:gd name="connsiteY2" fmla="*/ 1218 h 4141150"/>
              <a:gd name="connsiteX3" fmla="*/ 598063 w 1968219"/>
              <a:gd name="connsiteY3" fmla="*/ 170407 h 4141150"/>
              <a:gd name="connsiteX4" fmla="*/ 1394335 w 1968219"/>
              <a:gd name="connsiteY4" fmla="*/ 169231 h 4141150"/>
              <a:gd name="connsiteX5" fmla="*/ 1526641 w 1968219"/>
              <a:gd name="connsiteY5" fmla="*/ 5393 h 4141150"/>
              <a:gd name="connsiteX6" fmla="*/ 1794950 w 1968219"/>
              <a:gd name="connsiteY6" fmla="*/ 3175 h 4141150"/>
              <a:gd name="connsiteX7" fmla="*/ 1968219 w 1968219"/>
              <a:gd name="connsiteY7" fmla="*/ 1150 h 4141150"/>
              <a:gd name="connsiteX8" fmla="*/ 1968219 w 1968219"/>
              <a:gd name="connsiteY8" fmla="*/ 4141150 h 4141150"/>
              <a:gd name="connsiteX9" fmla="*/ 0 w 1968219"/>
              <a:gd name="connsiteY9" fmla="*/ 4141150 h 4141150"/>
              <a:gd name="connsiteX10" fmla="*/ 28575 w 1968219"/>
              <a:gd name="connsiteY10" fmla="*/ 198000 h 4141150"/>
              <a:gd name="connsiteX0" fmla="*/ 28575 w 1968219"/>
              <a:gd name="connsiteY0" fmla="*/ 198000 h 4141150"/>
              <a:gd name="connsiteX1" fmla="*/ 188400 w 1968219"/>
              <a:gd name="connsiteY1" fmla="*/ 0 h 4141150"/>
              <a:gd name="connsiteX2" fmla="*/ 461928 w 1968219"/>
              <a:gd name="connsiteY2" fmla="*/ 1218 h 4141150"/>
              <a:gd name="connsiteX3" fmla="*/ 598063 w 1968219"/>
              <a:gd name="connsiteY3" fmla="*/ 170407 h 4141150"/>
              <a:gd name="connsiteX4" fmla="*/ 1394335 w 1968219"/>
              <a:gd name="connsiteY4" fmla="*/ 169231 h 4141150"/>
              <a:gd name="connsiteX5" fmla="*/ 1526641 w 1968219"/>
              <a:gd name="connsiteY5" fmla="*/ 5393 h 4141150"/>
              <a:gd name="connsiteX6" fmla="*/ 1794950 w 1968219"/>
              <a:gd name="connsiteY6" fmla="*/ 3175 h 4141150"/>
              <a:gd name="connsiteX7" fmla="*/ 1955519 w 1968219"/>
              <a:gd name="connsiteY7" fmla="*/ 188475 h 4141150"/>
              <a:gd name="connsiteX8" fmla="*/ 1968219 w 1968219"/>
              <a:gd name="connsiteY8" fmla="*/ 4141150 h 4141150"/>
              <a:gd name="connsiteX9" fmla="*/ 0 w 1968219"/>
              <a:gd name="connsiteY9" fmla="*/ 4141150 h 4141150"/>
              <a:gd name="connsiteX10" fmla="*/ 28575 w 1968219"/>
              <a:gd name="connsiteY10" fmla="*/ 198000 h 4141150"/>
              <a:gd name="connsiteX0" fmla="*/ 28575 w 1968219"/>
              <a:gd name="connsiteY0" fmla="*/ 198000 h 4141150"/>
              <a:gd name="connsiteX1" fmla="*/ 188400 w 1968219"/>
              <a:gd name="connsiteY1" fmla="*/ 0 h 4141150"/>
              <a:gd name="connsiteX2" fmla="*/ 461928 w 1968219"/>
              <a:gd name="connsiteY2" fmla="*/ 1218 h 4141150"/>
              <a:gd name="connsiteX3" fmla="*/ 598063 w 1968219"/>
              <a:gd name="connsiteY3" fmla="*/ 170407 h 4141150"/>
              <a:gd name="connsiteX4" fmla="*/ 1394335 w 1968219"/>
              <a:gd name="connsiteY4" fmla="*/ 169231 h 4141150"/>
              <a:gd name="connsiteX5" fmla="*/ 1526641 w 1968219"/>
              <a:gd name="connsiteY5" fmla="*/ 5393 h 4141150"/>
              <a:gd name="connsiteX6" fmla="*/ 1794950 w 1968219"/>
              <a:gd name="connsiteY6" fmla="*/ 3175 h 4141150"/>
              <a:gd name="connsiteX7" fmla="*/ 1955519 w 1968219"/>
              <a:gd name="connsiteY7" fmla="*/ 188475 h 4141150"/>
              <a:gd name="connsiteX8" fmla="*/ 1968219 w 1968219"/>
              <a:gd name="connsiteY8" fmla="*/ 4141150 h 4141150"/>
              <a:gd name="connsiteX9" fmla="*/ 0 w 1968219"/>
              <a:gd name="connsiteY9" fmla="*/ 4141150 h 4141150"/>
              <a:gd name="connsiteX10" fmla="*/ 28575 w 1968219"/>
              <a:gd name="connsiteY10" fmla="*/ 198000 h 4141150"/>
              <a:gd name="connsiteX0" fmla="*/ 28575 w 1968219"/>
              <a:gd name="connsiteY0" fmla="*/ 198000 h 4141150"/>
              <a:gd name="connsiteX1" fmla="*/ 188400 w 1968219"/>
              <a:gd name="connsiteY1" fmla="*/ 0 h 4141150"/>
              <a:gd name="connsiteX2" fmla="*/ 461928 w 1968219"/>
              <a:gd name="connsiteY2" fmla="*/ 1218 h 4141150"/>
              <a:gd name="connsiteX3" fmla="*/ 598063 w 1968219"/>
              <a:gd name="connsiteY3" fmla="*/ 170407 h 4141150"/>
              <a:gd name="connsiteX4" fmla="*/ 1394335 w 1968219"/>
              <a:gd name="connsiteY4" fmla="*/ 169231 h 4141150"/>
              <a:gd name="connsiteX5" fmla="*/ 1526641 w 1968219"/>
              <a:gd name="connsiteY5" fmla="*/ 5393 h 4141150"/>
              <a:gd name="connsiteX6" fmla="*/ 1794950 w 1968219"/>
              <a:gd name="connsiteY6" fmla="*/ 3175 h 4141150"/>
              <a:gd name="connsiteX7" fmla="*/ 1955519 w 1968219"/>
              <a:gd name="connsiteY7" fmla="*/ 188475 h 4141150"/>
              <a:gd name="connsiteX8" fmla="*/ 1968219 w 1968219"/>
              <a:gd name="connsiteY8" fmla="*/ 4141150 h 4141150"/>
              <a:gd name="connsiteX9" fmla="*/ 0 w 1968219"/>
              <a:gd name="connsiteY9" fmla="*/ 4141150 h 4141150"/>
              <a:gd name="connsiteX10" fmla="*/ 28575 w 1968219"/>
              <a:gd name="connsiteY10" fmla="*/ 198000 h 4141150"/>
              <a:gd name="connsiteX0" fmla="*/ 28575 w 1968219"/>
              <a:gd name="connsiteY0" fmla="*/ 211657 h 4154807"/>
              <a:gd name="connsiteX1" fmla="*/ 188400 w 1968219"/>
              <a:gd name="connsiteY1" fmla="*/ 13657 h 4154807"/>
              <a:gd name="connsiteX2" fmla="*/ 461928 w 1968219"/>
              <a:gd name="connsiteY2" fmla="*/ 14875 h 4154807"/>
              <a:gd name="connsiteX3" fmla="*/ 598063 w 1968219"/>
              <a:gd name="connsiteY3" fmla="*/ 184064 h 4154807"/>
              <a:gd name="connsiteX4" fmla="*/ 1394335 w 1968219"/>
              <a:gd name="connsiteY4" fmla="*/ 182888 h 4154807"/>
              <a:gd name="connsiteX5" fmla="*/ 1526641 w 1968219"/>
              <a:gd name="connsiteY5" fmla="*/ 0 h 4154807"/>
              <a:gd name="connsiteX6" fmla="*/ 1794950 w 1968219"/>
              <a:gd name="connsiteY6" fmla="*/ 16832 h 4154807"/>
              <a:gd name="connsiteX7" fmla="*/ 1955519 w 1968219"/>
              <a:gd name="connsiteY7" fmla="*/ 202132 h 4154807"/>
              <a:gd name="connsiteX8" fmla="*/ 1968219 w 1968219"/>
              <a:gd name="connsiteY8" fmla="*/ 4154807 h 4154807"/>
              <a:gd name="connsiteX9" fmla="*/ 0 w 1968219"/>
              <a:gd name="connsiteY9" fmla="*/ 4154807 h 4154807"/>
              <a:gd name="connsiteX10" fmla="*/ 28575 w 1968219"/>
              <a:gd name="connsiteY10" fmla="*/ 211657 h 4154807"/>
              <a:gd name="connsiteX0" fmla="*/ 28575 w 1968219"/>
              <a:gd name="connsiteY0" fmla="*/ 211657 h 4154807"/>
              <a:gd name="connsiteX1" fmla="*/ 188400 w 1968219"/>
              <a:gd name="connsiteY1" fmla="*/ 13657 h 4154807"/>
              <a:gd name="connsiteX2" fmla="*/ 461928 w 1968219"/>
              <a:gd name="connsiteY2" fmla="*/ 14875 h 4154807"/>
              <a:gd name="connsiteX3" fmla="*/ 598063 w 1968219"/>
              <a:gd name="connsiteY3" fmla="*/ 184064 h 4154807"/>
              <a:gd name="connsiteX4" fmla="*/ 1394335 w 1968219"/>
              <a:gd name="connsiteY4" fmla="*/ 182888 h 4154807"/>
              <a:gd name="connsiteX5" fmla="*/ 1526641 w 1968219"/>
              <a:gd name="connsiteY5" fmla="*/ 0 h 4154807"/>
              <a:gd name="connsiteX6" fmla="*/ 1772725 w 1968219"/>
              <a:gd name="connsiteY6" fmla="*/ 4132 h 4154807"/>
              <a:gd name="connsiteX7" fmla="*/ 1955519 w 1968219"/>
              <a:gd name="connsiteY7" fmla="*/ 202132 h 4154807"/>
              <a:gd name="connsiteX8" fmla="*/ 1968219 w 1968219"/>
              <a:gd name="connsiteY8" fmla="*/ 4154807 h 4154807"/>
              <a:gd name="connsiteX9" fmla="*/ 0 w 1968219"/>
              <a:gd name="connsiteY9" fmla="*/ 4154807 h 4154807"/>
              <a:gd name="connsiteX10" fmla="*/ 28575 w 1968219"/>
              <a:gd name="connsiteY10" fmla="*/ 211657 h 4154807"/>
              <a:gd name="connsiteX0" fmla="*/ 28575 w 1968219"/>
              <a:gd name="connsiteY0" fmla="*/ 211657 h 4154807"/>
              <a:gd name="connsiteX1" fmla="*/ 188400 w 1968219"/>
              <a:gd name="connsiteY1" fmla="*/ 13657 h 4154807"/>
              <a:gd name="connsiteX2" fmla="*/ 461928 w 1968219"/>
              <a:gd name="connsiteY2" fmla="*/ 14875 h 4154807"/>
              <a:gd name="connsiteX3" fmla="*/ 598063 w 1968219"/>
              <a:gd name="connsiteY3" fmla="*/ 184064 h 4154807"/>
              <a:gd name="connsiteX4" fmla="*/ 1394335 w 1968219"/>
              <a:gd name="connsiteY4" fmla="*/ 182888 h 4154807"/>
              <a:gd name="connsiteX5" fmla="*/ 1526641 w 1968219"/>
              <a:gd name="connsiteY5" fmla="*/ 0 h 4154807"/>
              <a:gd name="connsiteX6" fmla="*/ 1772725 w 1968219"/>
              <a:gd name="connsiteY6" fmla="*/ 4132 h 4154807"/>
              <a:gd name="connsiteX7" fmla="*/ 1955519 w 1968219"/>
              <a:gd name="connsiteY7" fmla="*/ 202132 h 4154807"/>
              <a:gd name="connsiteX8" fmla="*/ 1968219 w 1968219"/>
              <a:gd name="connsiteY8" fmla="*/ 4154807 h 4154807"/>
              <a:gd name="connsiteX9" fmla="*/ 0 w 1968219"/>
              <a:gd name="connsiteY9" fmla="*/ 4154807 h 4154807"/>
              <a:gd name="connsiteX10" fmla="*/ 28575 w 1968219"/>
              <a:gd name="connsiteY10" fmla="*/ 211657 h 4154807"/>
              <a:gd name="connsiteX0" fmla="*/ 28575 w 1968219"/>
              <a:gd name="connsiteY0" fmla="*/ 211657 h 4154807"/>
              <a:gd name="connsiteX1" fmla="*/ 188400 w 1968219"/>
              <a:gd name="connsiteY1" fmla="*/ 13657 h 4154807"/>
              <a:gd name="connsiteX2" fmla="*/ 461928 w 1968219"/>
              <a:gd name="connsiteY2" fmla="*/ 14875 h 4154807"/>
              <a:gd name="connsiteX3" fmla="*/ 598063 w 1968219"/>
              <a:gd name="connsiteY3" fmla="*/ 184064 h 4154807"/>
              <a:gd name="connsiteX4" fmla="*/ 1394335 w 1968219"/>
              <a:gd name="connsiteY4" fmla="*/ 182888 h 4154807"/>
              <a:gd name="connsiteX5" fmla="*/ 1526641 w 1968219"/>
              <a:gd name="connsiteY5" fmla="*/ 0 h 4154807"/>
              <a:gd name="connsiteX6" fmla="*/ 1772725 w 1968219"/>
              <a:gd name="connsiteY6" fmla="*/ 4132 h 4154807"/>
              <a:gd name="connsiteX7" fmla="*/ 1955519 w 1968219"/>
              <a:gd name="connsiteY7" fmla="*/ 202132 h 4154807"/>
              <a:gd name="connsiteX8" fmla="*/ 1968219 w 1968219"/>
              <a:gd name="connsiteY8" fmla="*/ 4154807 h 4154807"/>
              <a:gd name="connsiteX9" fmla="*/ 0 w 1968219"/>
              <a:gd name="connsiteY9" fmla="*/ 4154807 h 4154807"/>
              <a:gd name="connsiteX10" fmla="*/ 28575 w 1968219"/>
              <a:gd name="connsiteY10" fmla="*/ 211657 h 4154807"/>
              <a:gd name="connsiteX0" fmla="*/ 28575 w 1968219"/>
              <a:gd name="connsiteY0" fmla="*/ 212657 h 4155807"/>
              <a:gd name="connsiteX1" fmla="*/ 188400 w 1968219"/>
              <a:gd name="connsiteY1" fmla="*/ 14657 h 4155807"/>
              <a:gd name="connsiteX2" fmla="*/ 465103 w 1968219"/>
              <a:gd name="connsiteY2" fmla="*/ 0 h 4155807"/>
              <a:gd name="connsiteX3" fmla="*/ 598063 w 1968219"/>
              <a:gd name="connsiteY3" fmla="*/ 185064 h 4155807"/>
              <a:gd name="connsiteX4" fmla="*/ 1394335 w 1968219"/>
              <a:gd name="connsiteY4" fmla="*/ 183888 h 4155807"/>
              <a:gd name="connsiteX5" fmla="*/ 1526641 w 1968219"/>
              <a:gd name="connsiteY5" fmla="*/ 1000 h 4155807"/>
              <a:gd name="connsiteX6" fmla="*/ 1772725 w 1968219"/>
              <a:gd name="connsiteY6" fmla="*/ 5132 h 4155807"/>
              <a:gd name="connsiteX7" fmla="*/ 1955519 w 1968219"/>
              <a:gd name="connsiteY7" fmla="*/ 203132 h 4155807"/>
              <a:gd name="connsiteX8" fmla="*/ 1968219 w 1968219"/>
              <a:gd name="connsiteY8" fmla="*/ 4155807 h 4155807"/>
              <a:gd name="connsiteX9" fmla="*/ 0 w 1968219"/>
              <a:gd name="connsiteY9" fmla="*/ 4155807 h 4155807"/>
              <a:gd name="connsiteX10" fmla="*/ 28575 w 1968219"/>
              <a:gd name="connsiteY10" fmla="*/ 212657 h 4155807"/>
              <a:gd name="connsiteX0" fmla="*/ 28575 w 1968219"/>
              <a:gd name="connsiteY0" fmla="*/ 212657 h 4155807"/>
              <a:gd name="connsiteX1" fmla="*/ 188400 w 1968219"/>
              <a:gd name="connsiteY1" fmla="*/ 14657 h 4155807"/>
              <a:gd name="connsiteX2" fmla="*/ 465103 w 1968219"/>
              <a:gd name="connsiteY2" fmla="*/ 0 h 4155807"/>
              <a:gd name="connsiteX3" fmla="*/ 598063 w 1968219"/>
              <a:gd name="connsiteY3" fmla="*/ 185064 h 4155807"/>
              <a:gd name="connsiteX4" fmla="*/ 1394335 w 1968219"/>
              <a:gd name="connsiteY4" fmla="*/ 183888 h 4155807"/>
              <a:gd name="connsiteX5" fmla="*/ 1526641 w 1968219"/>
              <a:gd name="connsiteY5" fmla="*/ 1000 h 4155807"/>
              <a:gd name="connsiteX6" fmla="*/ 1772725 w 1968219"/>
              <a:gd name="connsiteY6" fmla="*/ 5132 h 4155807"/>
              <a:gd name="connsiteX7" fmla="*/ 1955519 w 1968219"/>
              <a:gd name="connsiteY7" fmla="*/ 203132 h 4155807"/>
              <a:gd name="connsiteX8" fmla="*/ 1968219 w 1968219"/>
              <a:gd name="connsiteY8" fmla="*/ 4155807 h 4155807"/>
              <a:gd name="connsiteX9" fmla="*/ 0 w 1968219"/>
              <a:gd name="connsiteY9" fmla="*/ 4155807 h 4155807"/>
              <a:gd name="connsiteX10" fmla="*/ 28575 w 1968219"/>
              <a:gd name="connsiteY10" fmla="*/ 212657 h 4155807"/>
              <a:gd name="connsiteX0" fmla="*/ 28575 w 1968219"/>
              <a:gd name="connsiteY0" fmla="*/ 212657 h 4155807"/>
              <a:gd name="connsiteX1" fmla="*/ 194750 w 1968219"/>
              <a:gd name="connsiteY1" fmla="*/ 5132 h 4155807"/>
              <a:gd name="connsiteX2" fmla="*/ 465103 w 1968219"/>
              <a:gd name="connsiteY2" fmla="*/ 0 h 4155807"/>
              <a:gd name="connsiteX3" fmla="*/ 598063 w 1968219"/>
              <a:gd name="connsiteY3" fmla="*/ 185064 h 4155807"/>
              <a:gd name="connsiteX4" fmla="*/ 1394335 w 1968219"/>
              <a:gd name="connsiteY4" fmla="*/ 183888 h 4155807"/>
              <a:gd name="connsiteX5" fmla="*/ 1526641 w 1968219"/>
              <a:gd name="connsiteY5" fmla="*/ 1000 h 4155807"/>
              <a:gd name="connsiteX6" fmla="*/ 1772725 w 1968219"/>
              <a:gd name="connsiteY6" fmla="*/ 5132 h 4155807"/>
              <a:gd name="connsiteX7" fmla="*/ 1955519 w 1968219"/>
              <a:gd name="connsiteY7" fmla="*/ 203132 h 4155807"/>
              <a:gd name="connsiteX8" fmla="*/ 1968219 w 1968219"/>
              <a:gd name="connsiteY8" fmla="*/ 4155807 h 4155807"/>
              <a:gd name="connsiteX9" fmla="*/ 0 w 1968219"/>
              <a:gd name="connsiteY9" fmla="*/ 4155807 h 4155807"/>
              <a:gd name="connsiteX10" fmla="*/ 28575 w 1968219"/>
              <a:gd name="connsiteY10" fmla="*/ 212657 h 4155807"/>
              <a:gd name="connsiteX0" fmla="*/ 28575 w 1968219"/>
              <a:gd name="connsiteY0" fmla="*/ 213726 h 4156876"/>
              <a:gd name="connsiteX1" fmla="*/ 194750 w 1968219"/>
              <a:gd name="connsiteY1" fmla="*/ 6201 h 4156876"/>
              <a:gd name="connsiteX2" fmla="*/ 465103 w 1968219"/>
              <a:gd name="connsiteY2" fmla="*/ 1069 h 4156876"/>
              <a:gd name="connsiteX3" fmla="*/ 598063 w 1968219"/>
              <a:gd name="connsiteY3" fmla="*/ 186133 h 4156876"/>
              <a:gd name="connsiteX4" fmla="*/ 1394335 w 1968219"/>
              <a:gd name="connsiteY4" fmla="*/ 184957 h 4156876"/>
              <a:gd name="connsiteX5" fmla="*/ 1526641 w 1968219"/>
              <a:gd name="connsiteY5" fmla="*/ 2069 h 4156876"/>
              <a:gd name="connsiteX6" fmla="*/ 1772725 w 1968219"/>
              <a:gd name="connsiteY6" fmla="*/ 6201 h 4156876"/>
              <a:gd name="connsiteX7" fmla="*/ 1955519 w 1968219"/>
              <a:gd name="connsiteY7" fmla="*/ 204201 h 4156876"/>
              <a:gd name="connsiteX8" fmla="*/ 1968219 w 1968219"/>
              <a:gd name="connsiteY8" fmla="*/ 4156876 h 4156876"/>
              <a:gd name="connsiteX9" fmla="*/ 0 w 1968219"/>
              <a:gd name="connsiteY9" fmla="*/ 4156876 h 4156876"/>
              <a:gd name="connsiteX10" fmla="*/ 28575 w 1968219"/>
              <a:gd name="connsiteY10" fmla="*/ 213726 h 4156876"/>
              <a:gd name="connsiteX0" fmla="*/ 28575 w 1968219"/>
              <a:gd name="connsiteY0" fmla="*/ 214693 h 4157843"/>
              <a:gd name="connsiteX1" fmla="*/ 194750 w 1968219"/>
              <a:gd name="connsiteY1" fmla="*/ 7168 h 4157843"/>
              <a:gd name="connsiteX2" fmla="*/ 465103 w 1968219"/>
              <a:gd name="connsiteY2" fmla="*/ 2036 h 4157843"/>
              <a:gd name="connsiteX3" fmla="*/ 598063 w 1968219"/>
              <a:gd name="connsiteY3" fmla="*/ 187100 h 4157843"/>
              <a:gd name="connsiteX4" fmla="*/ 1394335 w 1968219"/>
              <a:gd name="connsiteY4" fmla="*/ 185924 h 4157843"/>
              <a:gd name="connsiteX5" fmla="*/ 1526641 w 1968219"/>
              <a:gd name="connsiteY5" fmla="*/ 3036 h 4157843"/>
              <a:gd name="connsiteX6" fmla="*/ 1772725 w 1968219"/>
              <a:gd name="connsiteY6" fmla="*/ 7168 h 4157843"/>
              <a:gd name="connsiteX7" fmla="*/ 1955519 w 1968219"/>
              <a:gd name="connsiteY7" fmla="*/ 205168 h 4157843"/>
              <a:gd name="connsiteX8" fmla="*/ 1968219 w 1968219"/>
              <a:gd name="connsiteY8" fmla="*/ 4157843 h 4157843"/>
              <a:gd name="connsiteX9" fmla="*/ 0 w 1968219"/>
              <a:gd name="connsiteY9" fmla="*/ 4157843 h 4157843"/>
              <a:gd name="connsiteX10" fmla="*/ 28575 w 1968219"/>
              <a:gd name="connsiteY10" fmla="*/ 214693 h 4157843"/>
              <a:gd name="connsiteX0" fmla="*/ 28575 w 2111779"/>
              <a:gd name="connsiteY0" fmla="*/ 351607 h 4365417"/>
              <a:gd name="connsiteX1" fmla="*/ 194750 w 2111779"/>
              <a:gd name="connsiteY1" fmla="*/ 144082 h 4365417"/>
              <a:gd name="connsiteX2" fmla="*/ 465103 w 2111779"/>
              <a:gd name="connsiteY2" fmla="*/ 138950 h 4365417"/>
              <a:gd name="connsiteX3" fmla="*/ 598063 w 2111779"/>
              <a:gd name="connsiteY3" fmla="*/ 324014 h 4365417"/>
              <a:gd name="connsiteX4" fmla="*/ 1394335 w 2111779"/>
              <a:gd name="connsiteY4" fmla="*/ 322838 h 4365417"/>
              <a:gd name="connsiteX5" fmla="*/ 1526641 w 2111779"/>
              <a:gd name="connsiteY5" fmla="*/ 139950 h 4365417"/>
              <a:gd name="connsiteX6" fmla="*/ 1772725 w 2111779"/>
              <a:gd name="connsiteY6" fmla="*/ 144082 h 4365417"/>
              <a:gd name="connsiteX7" fmla="*/ 1955519 w 2111779"/>
              <a:gd name="connsiteY7" fmla="*/ 342082 h 4365417"/>
              <a:gd name="connsiteX8" fmla="*/ 1960050 w 2111779"/>
              <a:gd name="connsiteY8" fmla="*/ 3979484 h 4365417"/>
              <a:gd name="connsiteX9" fmla="*/ 1968219 w 2111779"/>
              <a:gd name="connsiteY9" fmla="*/ 4294757 h 4365417"/>
              <a:gd name="connsiteX10" fmla="*/ 0 w 2111779"/>
              <a:gd name="connsiteY10" fmla="*/ 4294757 h 4365417"/>
              <a:gd name="connsiteX11" fmla="*/ 28575 w 2111779"/>
              <a:gd name="connsiteY11" fmla="*/ 351607 h 4365417"/>
              <a:gd name="connsiteX0" fmla="*/ 28575 w 2111090"/>
              <a:gd name="connsiteY0" fmla="*/ 351607 h 4294757"/>
              <a:gd name="connsiteX1" fmla="*/ 194750 w 2111090"/>
              <a:gd name="connsiteY1" fmla="*/ 144082 h 4294757"/>
              <a:gd name="connsiteX2" fmla="*/ 465103 w 2111090"/>
              <a:gd name="connsiteY2" fmla="*/ 138950 h 4294757"/>
              <a:gd name="connsiteX3" fmla="*/ 598063 w 2111090"/>
              <a:gd name="connsiteY3" fmla="*/ 324014 h 4294757"/>
              <a:gd name="connsiteX4" fmla="*/ 1394335 w 2111090"/>
              <a:gd name="connsiteY4" fmla="*/ 322838 h 4294757"/>
              <a:gd name="connsiteX5" fmla="*/ 1526641 w 2111090"/>
              <a:gd name="connsiteY5" fmla="*/ 139950 h 4294757"/>
              <a:gd name="connsiteX6" fmla="*/ 1772725 w 2111090"/>
              <a:gd name="connsiteY6" fmla="*/ 144082 h 4294757"/>
              <a:gd name="connsiteX7" fmla="*/ 1955519 w 2111090"/>
              <a:gd name="connsiteY7" fmla="*/ 342082 h 4294757"/>
              <a:gd name="connsiteX8" fmla="*/ 1960050 w 2111090"/>
              <a:gd name="connsiteY8" fmla="*/ 3979484 h 4294757"/>
              <a:gd name="connsiteX9" fmla="*/ 1968219 w 2111090"/>
              <a:gd name="connsiteY9" fmla="*/ 4294757 h 4294757"/>
              <a:gd name="connsiteX10" fmla="*/ 0 w 2111090"/>
              <a:gd name="connsiteY10" fmla="*/ 4294757 h 4294757"/>
              <a:gd name="connsiteX11" fmla="*/ 28575 w 2111090"/>
              <a:gd name="connsiteY11" fmla="*/ 351607 h 4294757"/>
              <a:gd name="connsiteX0" fmla="*/ 28575 w 1970143"/>
              <a:gd name="connsiteY0" fmla="*/ 351607 h 4304282"/>
              <a:gd name="connsiteX1" fmla="*/ 194750 w 1970143"/>
              <a:gd name="connsiteY1" fmla="*/ 144082 h 4304282"/>
              <a:gd name="connsiteX2" fmla="*/ 465103 w 1970143"/>
              <a:gd name="connsiteY2" fmla="*/ 138950 h 4304282"/>
              <a:gd name="connsiteX3" fmla="*/ 598063 w 1970143"/>
              <a:gd name="connsiteY3" fmla="*/ 324014 h 4304282"/>
              <a:gd name="connsiteX4" fmla="*/ 1394335 w 1970143"/>
              <a:gd name="connsiteY4" fmla="*/ 322838 h 4304282"/>
              <a:gd name="connsiteX5" fmla="*/ 1526641 w 1970143"/>
              <a:gd name="connsiteY5" fmla="*/ 139950 h 4304282"/>
              <a:gd name="connsiteX6" fmla="*/ 1772725 w 1970143"/>
              <a:gd name="connsiteY6" fmla="*/ 144082 h 4304282"/>
              <a:gd name="connsiteX7" fmla="*/ 1955519 w 1970143"/>
              <a:gd name="connsiteY7" fmla="*/ 342082 h 4304282"/>
              <a:gd name="connsiteX8" fmla="*/ 1960050 w 1970143"/>
              <a:gd name="connsiteY8" fmla="*/ 3979484 h 4304282"/>
              <a:gd name="connsiteX9" fmla="*/ 1653894 w 1970143"/>
              <a:gd name="connsiteY9" fmla="*/ 4304282 h 4304282"/>
              <a:gd name="connsiteX10" fmla="*/ 0 w 1970143"/>
              <a:gd name="connsiteY10" fmla="*/ 4294757 h 4304282"/>
              <a:gd name="connsiteX11" fmla="*/ 28575 w 1970143"/>
              <a:gd name="connsiteY11" fmla="*/ 351607 h 4304282"/>
              <a:gd name="connsiteX0" fmla="*/ 28575 w 1970143"/>
              <a:gd name="connsiteY0" fmla="*/ 351607 h 4313807"/>
              <a:gd name="connsiteX1" fmla="*/ 194750 w 1970143"/>
              <a:gd name="connsiteY1" fmla="*/ 144082 h 4313807"/>
              <a:gd name="connsiteX2" fmla="*/ 465103 w 1970143"/>
              <a:gd name="connsiteY2" fmla="*/ 138950 h 4313807"/>
              <a:gd name="connsiteX3" fmla="*/ 598063 w 1970143"/>
              <a:gd name="connsiteY3" fmla="*/ 324014 h 4313807"/>
              <a:gd name="connsiteX4" fmla="*/ 1394335 w 1970143"/>
              <a:gd name="connsiteY4" fmla="*/ 322838 h 4313807"/>
              <a:gd name="connsiteX5" fmla="*/ 1526641 w 1970143"/>
              <a:gd name="connsiteY5" fmla="*/ 139950 h 4313807"/>
              <a:gd name="connsiteX6" fmla="*/ 1772725 w 1970143"/>
              <a:gd name="connsiteY6" fmla="*/ 144082 h 4313807"/>
              <a:gd name="connsiteX7" fmla="*/ 1955519 w 1970143"/>
              <a:gd name="connsiteY7" fmla="*/ 342082 h 4313807"/>
              <a:gd name="connsiteX8" fmla="*/ 1960050 w 1970143"/>
              <a:gd name="connsiteY8" fmla="*/ 3979484 h 4313807"/>
              <a:gd name="connsiteX9" fmla="*/ 1660244 w 1970143"/>
              <a:gd name="connsiteY9" fmla="*/ 4313807 h 4313807"/>
              <a:gd name="connsiteX10" fmla="*/ 0 w 1970143"/>
              <a:gd name="connsiteY10" fmla="*/ 4294757 h 4313807"/>
              <a:gd name="connsiteX11" fmla="*/ 28575 w 1970143"/>
              <a:gd name="connsiteY11" fmla="*/ 351607 h 4313807"/>
              <a:gd name="connsiteX0" fmla="*/ 28575 w 1970143"/>
              <a:gd name="connsiteY0" fmla="*/ 351607 h 4313814"/>
              <a:gd name="connsiteX1" fmla="*/ 194750 w 1970143"/>
              <a:gd name="connsiteY1" fmla="*/ 144082 h 4313814"/>
              <a:gd name="connsiteX2" fmla="*/ 465103 w 1970143"/>
              <a:gd name="connsiteY2" fmla="*/ 138950 h 4313814"/>
              <a:gd name="connsiteX3" fmla="*/ 598063 w 1970143"/>
              <a:gd name="connsiteY3" fmla="*/ 324014 h 4313814"/>
              <a:gd name="connsiteX4" fmla="*/ 1394335 w 1970143"/>
              <a:gd name="connsiteY4" fmla="*/ 322838 h 4313814"/>
              <a:gd name="connsiteX5" fmla="*/ 1526641 w 1970143"/>
              <a:gd name="connsiteY5" fmla="*/ 139950 h 4313814"/>
              <a:gd name="connsiteX6" fmla="*/ 1772725 w 1970143"/>
              <a:gd name="connsiteY6" fmla="*/ 144082 h 4313814"/>
              <a:gd name="connsiteX7" fmla="*/ 1955519 w 1970143"/>
              <a:gd name="connsiteY7" fmla="*/ 342082 h 4313814"/>
              <a:gd name="connsiteX8" fmla="*/ 1960050 w 1970143"/>
              <a:gd name="connsiteY8" fmla="*/ 3979484 h 4313814"/>
              <a:gd name="connsiteX9" fmla="*/ 1660244 w 1970143"/>
              <a:gd name="connsiteY9" fmla="*/ 4313807 h 4313814"/>
              <a:gd name="connsiteX10" fmla="*/ 0 w 1970143"/>
              <a:gd name="connsiteY10" fmla="*/ 4294757 h 4313814"/>
              <a:gd name="connsiteX11" fmla="*/ 28575 w 1970143"/>
              <a:gd name="connsiteY11" fmla="*/ 351607 h 4313814"/>
              <a:gd name="connsiteX0" fmla="*/ 28575 w 1970143"/>
              <a:gd name="connsiteY0" fmla="*/ 351607 h 4313815"/>
              <a:gd name="connsiteX1" fmla="*/ 194750 w 1970143"/>
              <a:gd name="connsiteY1" fmla="*/ 144082 h 4313815"/>
              <a:gd name="connsiteX2" fmla="*/ 465103 w 1970143"/>
              <a:gd name="connsiteY2" fmla="*/ 138950 h 4313815"/>
              <a:gd name="connsiteX3" fmla="*/ 598063 w 1970143"/>
              <a:gd name="connsiteY3" fmla="*/ 324014 h 4313815"/>
              <a:gd name="connsiteX4" fmla="*/ 1394335 w 1970143"/>
              <a:gd name="connsiteY4" fmla="*/ 322838 h 4313815"/>
              <a:gd name="connsiteX5" fmla="*/ 1526641 w 1970143"/>
              <a:gd name="connsiteY5" fmla="*/ 139950 h 4313815"/>
              <a:gd name="connsiteX6" fmla="*/ 1772725 w 1970143"/>
              <a:gd name="connsiteY6" fmla="*/ 144082 h 4313815"/>
              <a:gd name="connsiteX7" fmla="*/ 1955519 w 1970143"/>
              <a:gd name="connsiteY7" fmla="*/ 342082 h 4313815"/>
              <a:gd name="connsiteX8" fmla="*/ 1960050 w 1970143"/>
              <a:gd name="connsiteY8" fmla="*/ 3979484 h 4313815"/>
              <a:gd name="connsiteX9" fmla="*/ 1660244 w 1970143"/>
              <a:gd name="connsiteY9" fmla="*/ 4313807 h 4313815"/>
              <a:gd name="connsiteX10" fmla="*/ 0 w 1970143"/>
              <a:gd name="connsiteY10" fmla="*/ 4294757 h 4313815"/>
              <a:gd name="connsiteX11" fmla="*/ 28575 w 1970143"/>
              <a:gd name="connsiteY11" fmla="*/ 351607 h 4313815"/>
              <a:gd name="connsiteX0" fmla="*/ 28575 w 1970143"/>
              <a:gd name="connsiteY0" fmla="*/ 351607 h 4313815"/>
              <a:gd name="connsiteX1" fmla="*/ 194750 w 1970143"/>
              <a:gd name="connsiteY1" fmla="*/ 144082 h 4313815"/>
              <a:gd name="connsiteX2" fmla="*/ 465103 w 1970143"/>
              <a:gd name="connsiteY2" fmla="*/ 138950 h 4313815"/>
              <a:gd name="connsiteX3" fmla="*/ 598063 w 1970143"/>
              <a:gd name="connsiteY3" fmla="*/ 324014 h 4313815"/>
              <a:gd name="connsiteX4" fmla="*/ 1394335 w 1970143"/>
              <a:gd name="connsiteY4" fmla="*/ 322838 h 4313815"/>
              <a:gd name="connsiteX5" fmla="*/ 1526641 w 1970143"/>
              <a:gd name="connsiteY5" fmla="*/ 139950 h 4313815"/>
              <a:gd name="connsiteX6" fmla="*/ 1772725 w 1970143"/>
              <a:gd name="connsiteY6" fmla="*/ 144082 h 4313815"/>
              <a:gd name="connsiteX7" fmla="*/ 1955519 w 1970143"/>
              <a:gd name="connsiteY7" fmla="*/ 342082 h 4313815"/>
              <a:gd name="connsiteX8" fmla="*/ 1960050 w 1970143"/>
              <a:gd name="connsiteY8" fmla="*/ 3979484 h 4313815"/>
              <a:gd name="connsiteX9" fmla="*/ 1660244 w 1970143"/>
              <a:gd name="connsiteY9" fmla="*/ 4313807 h 4313815"/>
              <a:gd name="connsiteX10" fmla="*/ 185226 w 1970143"/>
              <a:gd name="connsiteY10" fmla="*/ 4300157 h 4313815"/>
              <a:gd name="connsiteX11" fmla="*/ 0 w 1970143"/>
              <a:gd name="connsiteY11" fmla="*/ 4294757 h 4313815"/>
              <a:gd name="connsiteX12" fmla="*/ 28575 w 1970143"/>
              <a:gd name="connsiteY12" fmla="*/ 351607 h 4313815"/>
              <a:gd name="connsiteX0" fmla="*/ 9525 w 1951093"/>
              <a:gd name="connsiteY0" fmla="*/ 351607 h 4313815"/>
              <a:gd name="connsiteX1" fmla="*/ 175700 w 1951093"/>
              <a:gd name="connsiteY1" fmla="*/ 144082 h 4313815"/>
              <a:gd name="connsiteX2" fmla="*/ 446053 w 1951093"/>
              <a:gd name="connsiteY2" fmla="*/ 138950 h 4313815"/>
              <a:gd name="connsiteX3" fmla="*/ 579013 w 1951093"/>
              <a:gd name="connsiteY3" fmla="*/ 324014 h 4313815"/>
              <a:gd name="connsiteX4" fmla="*/ 1375285 w 1951093"/>
              <a:gd name="connsiteY4" fmla="*/ 322838 h 4313815"/>
              <a:gd name="connsiteX5" fmla="*/ 1507591 w 1951093"/>
              <a:gd name="connsiteY5" fmla="*/ 139950 h 4313815"/>
              <a:gd name="connsiteX6" fmla="*/ 1753675 w 1951093"/>
              <a:gd name="connsiteY6" fmla="*/ 144082 h 4313815"/>
              <a:gd name="connsiteX7" fmla="*/ 1936469 w 1951093"/>
              <a:gd name="connsiteY7" fmla="*/ 342082 h 4313815"/>
              <a:gd name="connsiteX8" fmla="*/ 1941000 w 1951093"/>
              <a:gd name="connsiteY8" fmla="*/ 3979484 h 4313815"/>
              <a:gd name="connsiteX9" fmla="*/ 1641194 w 1951093"/>
              <a:gd name="connsiteY9" fmla="*/ 4313807 h 4313815"/>
              <a:gd name="connsiteX10" fmla="*/ 166176 w 1951093"/>
              <a:gd name="connsiteY10" fmla="*/ 4300157 h 4313815"/>
              <a:gd name="connsiteX11" fmla="*/ 0 w 1951093"/>
              <a:gd name="connsiteY11" fmla="*/ 4009007 h 4313815"/>
              <a:gd name="connsiteX12" fmla="*/ 9525 w 1951093"/>
              <a:gd name="connsiteY12" fmla="*/ 351607 h 4313815"/>
              <a:gd name="connsiteX0" fmla="*/ 9525 w 1951093"/>
              <a:gd name="connsiteY0" fmla="*/ 351607 h 4313815"/>
              <a:gd name="connsiteX1" fmla="*/ 175700 w 1951093"/>
              <a:gd name="connsiteY1" fmla="*/ 144082 h 4313815"/>
              <a:gd name="connsiteX2" fmla="*/ 446053 w 1951093"/>
              <a:gd name="connsiteY2" fmla="*/ 138950 h 4313815"/>
              <a:gd name="connsiteX3" fmla="*/ 579013 w 1951093"/>
              <a:gd name="connsiteY3" fmla="*/ 324014 h 4313815"/>
              <a:gd name="connsiteX4" fmla="*/ 1375285 w 1951093"/>
              <a:gd name="connsiteY4" fmla="*/ 322838 h 4313815"/>
              <a:gd name="connsiteX5" fmla="*/ 1507591 w 1951093"/>
              <a:gd name="connsiteY5" fmla="*/ 139950 h 4313815"/>
              <a:gd name="connsiteX6" fmla="*/ 1753675 w 1951093"/>
              <a:gd name="connsiteY6" fmla="*/ 144082 h 4313815"/>
              <a:gd name="connsiteX7" fmla="*/ 1936469 w 1951093"/>
              <a:gd name="connsiteY7" fmla="*/ 342082 h 4313815"/>
              <a:gd name="connsiteX8" fmla="*/ 1941000 w 1951093"/>
              <a:gd name="connsiteY8" fmla="*/ 3979484 h 4313815"/>
              <a:gd name="connsiteX9" fmla="*/ 1641194 w 1951093"/>
              <a:gd name="connsiteY9" fmla="*/ 4313807 h 4313815"/>
              <a:gd name="connsiteX10" fmla="*/ 277301 w 1951093"/>
              <a:gd name="connsiteY10" fmla="*/ 4312857 h 4313815"/>
              <a:gd name="connsiteX11" fmla="*/ 0 w 1951093"/>
              <a:gd name="connsiteY11" fmla="*/ 4009007 h 4313815"/>
              <a:gd name="connsiteX12" fmla="*/ 9525 w 1951093"/>
              <a:gd name="connsiteY12" fmla="*/ 351607 h 4313815"/>
              <a:gd name="connsiteX0" fmla="*/ 9525 w 1951093"/>
              <a:gd name="connsiteY0" fmla="*/ 351607 h 4313815"/>
              <a:gd name="connsiteX1" fmla="*/ 175700 w 1951093"/>
              <a:gd name="connsiteY1" fmla="*/ 144082 h 4313815"/>
              <a:gd name="connsiteX2" fmla="*/ 446053 w 1951093"/>
              <a:gd name="connsiteY2" fmla="*/ 138950 h 4313815"/>
              <a:gd name="connsiteX3" fmla="*/ 579013 w 1951093"/>
              <a:gd name="connsiteY3" fmla="*/ 324014 h 4313815"/>
              <a:gd name="connsiteX4" fmla="*/ 1375285 w 1951093"/>
              <a:gd name="connsiteY4" fmla="*/ 322838 h 4313815"/>
              <a:gd name="connsiteX5" fmla="*/ 1507591 w 1951093"/>
              <a:gd name="connsiteY5" fmla="*/ 139950 h 4313815"/>
              <a:gd name="connsiteX6" fmla="*/ 1753675 w 1951093"/>
              <a:gd name="connsiteY6" fmla="*/ 144082 h 4313815"/>
              <a:gd name="connsiteX7" fmla="*/ 1936469 w 1951093"/>
              <a:gd name="connsiteY7" fmla="*/ 342082 h 4313815"/>
              <a:gd name="connsiteX8" fmla="*/ 1941000 w 1951093"/>
              <a:gd name="connsiteY8" fmla="*/ 3979484 h 4313815"/>
              <a:gd name="connsiteX9" fmla="*/ 1641194 w 1951093"/>
              <a:gd name="connsiteY9" fmla="*/ 4313807 h 4313815"/>
              <a:gd name="connsiteX10" fmla="*/ 277301 w 1951093"/>
              <a:gd name="connsiteY10" fmla="*/ 4312857 h 4313815"/>
              <a:gd name="connsiteX11" fmla="*/ 0 w 1951093"/>
              <a:gd name="connsiteY11" fmla="*/ 4009007 h 4313815"/>
              <a:gd name="connsiteX12" fmla="*/ 9525 w 1951093"/>
              <a:gd name="connsiteY12" fmla="*/ 351607 h 4313815"/>
              <a:gd name="connsiteX0" fmla="*/ 9525 w 1951093"/>
              <a:gd name="connsiteY0" fmla="*/ 351607 h 4313815"/>
              <a:gd name="connsiteX1" fmla="*/ 175700 w 1951093"/>
              <a:gd name="connsiteY1" fmla="*/ 144082 h 4313815"/>
              <a:gd name="connsiteX2" fmla="*/ 446053 w 1951093"/>
              <a:gd name="connsiteY2" fmla="*/ 138950 h 4313815"/>
              <a:gd name="connsiteX3" fmla="*/ 579013 w 1951093"/>
              <a:gd name="connsiteY3" fmla="*/ 324014 h 4313815"/>
              <a:gd name="connsiteX4" fmla="*/ 1375285 w 1951093"/>
              <a:gd name="connsiteY4" fmla="*/ 322838 h 4313815"/>
              <a:gd name="connsiteX5" fmla="*/ 1507591 w 1951093"/>
              <a:gd name="connsiteY5" fmla="*/ 139950 h 4313815"/>
              <a:gd name="connsiteX6" fmla="*/ 1753675 w 1951093"/>
              <a:gd name="connsiteY6" fmla="*/ 144082 h 4313815"/>
              <a:gd name="connsiteX7" fmla="*/ 1936469 w 1951093"/>
              <a:gd name="connsiteY7" fmla="*/ 342082 h 4313815"/>
              <a:gd name="connsiteX8" fmla="*/ 1941000 w 1951093"/>
              <a:gd name="connsiteY8" fmla="*/ 3979484 h 4313815"/>
              <a:gd name="connsiteX9" fmla="*/ 1641194 w 1951093"/>
              <a:gd name="connsiteY9" fmla="*/ 4313807 h 4313815"/>
              <a:gd name="connsiteX10" fmla="*/ 277301 w 1951093"/>
              <a:gd name="connsiteY10" fmla="*/ 4312857 h 4313815"/>
              <a:gd name="connsiteX11" fmla="*/ 0 w 1951093"/>
              <a:gd name="connsiteY11" fmla="*/ 4009007 h 4313815"/>
              <a:gd name="connsiteX12" fmla="*/ 9525 w 1951093"/>
              <a:gd name="connsiteY12" fmla="*/ 351607 h 4313815"/>
              <a:gd name="connsiteX0" fmla="*/ 9525 w 1951093"/>
              <a:gd name="connsiteY0" fmla="*/ 351607 h 4313815"/>
              <a:gd name="connsiteX1" fmla="*/ 175700 w 1951093"/>
              <a:gd name="connsiteY1" fmla="*/ 144082 h 4313815"/>
              <a:gd name="connsiteX2" fmla="*/ 446053 w 1951093"/>
              <a:gd name="connsiteY2" fmla="*/ 138950 h 4313815"/>
              <a:gd name="connsiteX3" fmla="*/ 579013 w 1951093"/>
              <a:gd name="connsiteY3" fmla="*/ 324014 h 4313815"/>
              <a:gd name="connsiteX4" fmla="*/ 1375285 w 1951093"/>
              <a:gd name="connsiteY4" fmla="*/ 322838 h 4313815"/>
              <a:gd name="connsiteX5" fmla="*/ 1507591 w 1951093"/>
              <a:gd name="connsiteY5" fmla="*/ 139950 h 4313815"/>
              <a:gd name="connsiteX6" fmla="*/ 1753675 w 1951093"/>
              <a:gd name="connsiteY6" fmla="*/ 144082 h 4313815"/>
              <a:gd name="connsiteX7" fmla="*/ 1936469 w 1951093"/>
              <a:gd name="connsiteY7" fmla="*/ 342082 h 4313815"/>
              <a:gd name="connsiteX8" fmla="*/ 1941000 w 1951093"/>
              <a:gd name="connsiteY8" fmla="*/ 3979484 h 4313815"/>
              <a:gd name="connsiteX9" fmla="*/ 1641194 w 1951093"/>
              <a:gd name="connsiteY9" fmla="*/ 4313807 h 4313815"/>
              <a:gd name="connsiteX10" fmla="*/ 277301 w 1951093"/>
              <a:gd name="connsiteY10" fmla="*/ 4312857 h 4313815"/>
              <a:gd name="connsiteX11" fmla="*/ 0 w 1951093"/>
              <a:gd name="connsiteY11" fmla="*/ 4009007 h 4313815"/>
              <a:gd name="connsiteX12" fmla="*/ 9525 w 1951093"/>
              <a:gd name="connsiteY12" fmla="*/ 351607 h 4313815"/>
              <a:gd name="connsiteX0" fmla="*/ 0 w 1954268"/>
              <a:gd name="connsiteY0" fmla="*/ 357957 h 4313815"/>
              <a:gd name="connsiteX1" fmla="*/ 178875 w 1954268"/>
              <a:gd name="connsiteY1" fmla="*/ 144082 h 4313815"/>
              <a:gd name="connsiteX2" fmla="*/ 449228 w 1954268"/>
              <a:gd name="connsiteY2" fmla="*/ 138950 h 4313815"/>
              <a:gd name="connsiteX3" fmla="*/ 582188 w 1954268"/>
              <a:gd name="connsiteY3" fmla="*/ 324014 h 4313815"/>
              <a:gd name="connsiteX4" fmla="*/ 1378460 w 1954268"/>
              <a:gd name="connsiteY4" fmla="*/ 322838 h 4313815"/>
              <a:gd name="connsiteX5" fmla="*/ 1510766 w 1954268"/>
              <a:gd name="connsiteY5" fmla="*/ 139950 h 4313815"/>
              <a:gd name="connsiteX6" fmla="*/ 1756850 w 1954268"/>
              <a:gd name="connsiteY6" fmla="*/ 144082 h 4313815"/>
              <a:gd name="connsiteX7" fmla="*/ 1939644 w 1954268"/>
              <a:gd name="connsiteY7" fmla="*/ 342082 h 4313815"/>
              <a:gd name="connsiteX8" fmla="*/ 1944175 w 1954268"/>
              <a:gd name="connsiteY8" fmla="*/ 3979484 h 4313815"/>
              <a:gd name="connsiteX9" fmla="*/ 1644369 w 1954268"/>
              <a:gd name="connsiteY9" fmla="*/ 4313807 h 4313815"/>
              <a:gd name="connsiteX10" fmla="*/ 280476 w 1954268"/>
              <a:gd name="connsiteY10" fmla="*/ 4312857 h 4313815"/>
              <a:gd name="connsiteX11" fmla="*/ 3175 w 1954268"/>
              <a:gd name="connsiteY11" fmla="*/ 4009007 h 4313815"/>
              <a:gd name="connsiteX12" fmla="*/ 0 w 1954268"/>
              <a:gd name="connsiteY12" fmla="*/ 357957 h 4313815"/>
              <a:gd name="connsiteX0" fmla="*/ 3 w 1954271"/>
              <a:gd name="connsiteY0" fmla="*/ 357957 h 4313815"/>
              <a:gd name="connsiteX1" fmla="*/ 178878 w 1954271"/>
              <a:gd name="connsiteY1" fmla="*/ 144082 h 4313815"/>
              <a:gd name="connsiteX2" fmla="*/ 449231 w 1954271"/>
              <a:gd name="connsiteY2" fmla="*/ 138950 h 4313815"/>
              <a:gd name="connsiteX3" fmla="*/ 582191 w 1954271"/>
              <a:gd name="connsiteY3" fmla="*/ 324014 h 4313815"/>
              <a:gd name="connsiteX4" fmla="*/ 1378463 w 1954271"/>
              <a:gd name="connsiteY4" fmla="*/ 322838 h 4313815"/>
              <a:gd name="connsiteX5" fmla="*/ 1510769 w 1954271"/>
              <a:gd name="connsiteY5" fmla="*/ 139950 h 4313815"/>
              <a:gd name="connsiteX6" fmla="*/ 1756853 w 1954271"/>
              <a:gd name="connsiteY6" fmla="*/ 144082 h 4313815"/>
              <a:gd name="connsiteX7" fmla="*/ 1939647 w 1954271"/>
              <a:gd name="connsiteY7" fmla="*/ 342082 h 4313815"/>
              <a:gd name="connsiteX8" fmla="*/ 1944178 w 1954271"/>
              <a:gd name="connsiteY8" fmla="*/ 3979484 h 4313815"/>
              <a:gd name="connsiteX9" fmla="*/ 1644372 w 1954271"/>
              <a:gd name="connsiteY9" fmla="*/ 4313807 h 4313815"/>
              <a:gd name="connsiteX10" fmla="*/ 280479 w 1954271"/>
              <a:gd name="connsiteY10" fmla="*/ 4312857 h 4313815"/>
              <a:gd name="connsiteX11" fmla="*/ 3178 w 1954271"/>
              <a:gd name="connsiteY11" fmla="*/ 4009007 h 4313815"/>
              <a:gd name="connsiteX12" fmla="*/ 3 w 1954271"/>
              <a:gd name="connsiteY12" fmla="*/ 357957 h 4313815"/>
              <a:gd name="connsiteX0" fmla="*/ 3 w 1954271"/>
              <a:gd name="connsiteY0" fmla="*/ 357957 h 4313815"/>
              <a:gd name="connsiteX1" fmla="*/ 178878 w 1954271"/>
              <a:gd name="connsiteY1" fmla="*/ 144082 h 4313815"/>
              <a:gd name="connsiteX2" fmla="*/ 449231 w 1954271"/>
              <a:gd name="connsiteY2" fmla="*/ 138950 h 4313815"/>
              <a:gd name="connsiteX3" fmla="*/ 582191 w 1954271"/>
              <a:gd name="connsiteY3" fmla="*/ 324014 h 4313815"/>
              <a:gd name="connsiteX4" fmla="*/ 1378463 w 1954271"/>
              <a:gd name="connsiteY4" fmla="*/ 322838 h 4313815"/>
              <a:gd name="connsiteX5" fmla="*/ 1510769 w 1954271"/>
              <a:gd name="connsiteY5" fmla="*/ 139950 h 4313815"/>
              <a:gd name="connsiteX6" fmla="*/ 1756853 w 1954271"/>
              <a:gd name="connsiteY6" fmla="*/ 144082 h 4313815"/>
              <a:gd name="connsiteX7" fmla="*/ 1939647 w 1954271"/>
              <a:gd name="connsiteY7" fmla="*/ 342082 h 4313815"/>
              <a:gd name="connsiteX8" fmla="*/ 1944178 w 1954271"/>
              <a:gd name="connsiteY8" fmla="*/ 3979484 h 4313815"/>
              <a:gd name="connsiteX9" fmla="*/ 1644372 w 1954271"/>
              <a:gd name="connsiteY9" fmla="*/ 4313807 h 4313815"/>
              <a:gd name="connsiteX10" fmla="*/ 280479 w 1954271"/>
              <a:gd name="connsiteY10" fmla="*/ 4312857 h 4313815"/>
              <a:gd name="connsiteX11" fmla="*/ 3178 w 1954271"/>
              <a:gd name="connsiteY11" fmla="*/ 4009007 h 4313815"/>
              <a:gd name="connsiteX12" fmla="*/ 3 w 1954271"/>
              <a:gd name="connsiteY12" fmla="*/ 357957 h 4313815"/>
              <a:gd name="connsiteX0" fmla="*/ 3 w 1954271"/>
              <a:gd name="connsiteY0" fmla="*/ 222730 h 4178588"/>
              <a:gd name="connsiteX1" fmla="*/ 178878 w 1954271"/>
              <a:gd name="connsiteY1" fmla="*/ 8855 h 4178588"/>
              <a:gd name="connsiteX2" fmla="*/ 449231 w 1954271"/>
              <a:gd name="connsiteY2" fmla="*/ 3723 h 4178588"/>
              <a:gd name="connsiteX3" fmla="*/ 582191 w 1954271"/>
              <a:gd name="connsiteY3" fmla="*/ 188787 h 4178588"/>
              <a:gd name="connsiteX4" fmla="*/ 1378463 w 1954271"/>
              <a:gd name="connsiteY4" fmla="*/ 187611 h 4178588"/>
              <a:gd name="connsiteX5" fmla="*/ 1510769 w 1954271"/>
              <a:gd name="connsiteY5" fmla="*/ 4723 h 4178588"/>
              <a:gd name="connsiteX6" fmla="*/ 1756853 w 1954271"/>
              <a:gd name="connsiteY6" fmla="*/ 8855 h 4178588"/>
              <a:gd name="connsiteX7" fmla="*/ 1939647 w 1954271"/>
              <a:gd name="connsiteY7" fmla="*/ 206855 h 4178588"/>
              <a:gd name="connsiteX8" fmla="*/ 1944178 w 1954271"/>
              <a:gd name="connsiteY8" fmla="*/ 3844257 h 4178588"/>
              <a:gd name="connsiteX9" fmla="*/ 1644372 w 1954271"/>
              <a:gd name="connsiteY9" fmla="*/ 4178580 h 4178588"/>
              <a:gd name="connsiteX10" fmla="*/ 280479 w 1954271"/>
              <a:gd name="connsiteY10" fmla="*/ 4177630 h 4178588"/>
              <a:gd name="connsiteX11" fmla="*/ 3178 w 1954271"/>
              <a:gd name="connsiteY11" fmla="*/ 3873780 h 4178588"/>
              <a:gd name="connsiteX12" fmla="*/ 3 w 1954271"/>
              <a:gd name="connsiteY12" fmla="*/ 222730 h 4178588"/>
              <a:gd name="connsiteX0" fmla="*/ 3 w 1954271"/>
              <a:gd name="connsiteY0" fmla="*/ 228543 h 4184401"/>
              <a:gd name="connsiteX1" fmla="*/ 178878 w 1954271"/>
              <a:gd name="connsiteY1" fmla="*/ 14668 h 4184401"/>
              <a:gd name="connsiteX2" fmla="*/ 449231 w 1954271"/>
              <a:gd name="connsiteY2" fmla="*/ 9536 h 4184401"/>
              <a:gd name="connsiteX3" fmla="*/ 582191 w 1954271"/>
              <a:gd name="connsiteY3" fmla="*/ 194600 h 4184401"/>
              <a:gd name="connsiteX4" fmla="*/ 1378463 w 1954271"/>
              <a:gd name="connsiteY4" fmla="*/ 193424 h 4184401"/>
              <a:gd name="connsiteX5" fmla="*/ 1494727 w 1954271"/>
              <a:gd name="connsiteY5" fmla="*/ 13744 h 4184401"/>
              <a:gd name="connsiteX6" fmla="*/ 1756853 w 1954271"/>
              <a:gd name="connsiteY6" fmla="*/ 14668 h 4184401"/>
              <a:gd name="connsiteX7" fmla="*/ 1939647 w 1954271"/>
              <a:gd name="connsiteY7" fmla="*/ 212668 h 4184401"/>
              <a:gd name="connsiteX8" fmla="*/ 1944178 w 1954271"/>
              <a:gd name="connsiteY8" fmla="*/ 3850070 h 4184401"/>
              <a:gd name="connsiteX9" fmla="*/ 1644372 w 1954271"/>
              <a:gd name="connsiteY9" fmla="*/ 4184393 h 4184401"/>
              <a:gd name="connsiteX10" fmla="*/ 280479 w 1954271"/>
              <a:gd name="connsiteY10" fmla="*/ 4183443 h 4184401"/>
              <a:gd name="connsiteX11" fmla="*/ 3178 w 1954271"/>
              <a:gd name="connsiteY11" fmla="*/ 3879593 h 4184401"/>
              <a:gd name="connsiteX12" fmla="*/ 3 w 1954271"/>
              <a:gd name="connsiteY12" fmla="*/ 228543 h 4184401"/>
              <a:gd name="connsiteX0" fmla="*/ 3 w 1954271"/>
              <a:gd name="connsiteY0" fmla="*/ 232169 h 4188027"/>
              <a:gd name="connsiteX1" fmla="*/ 178878 w 1954271"/>
              <a:gd name="connsiteY1" fmla="*/ 18294 h 4188027"/>
              <a:gd name="connsiteX2" fmla="*/ 449231 w 1954271"/>
              <a:gd name="connsiteY2" fmla="*/ 13162 h 4188027"/>
              <a:gd name="connsiteX3" fmla="*/ 582191 w 1954271"/>
              <a:gd name="connsiteY3" fmla="*/ 198226 h 4188027"/>
              <a:gd name="connsiteX4" fmla="*/ 1378463 w 1954271"/>
              <a:gd name="connsiteY4" fmla="*/ 197050 h 4188027"/>
              <a:gd name="connsiteX5" fmla="*/ 1494727 w 1954271"/>
              <a:gd name="connsiteY5" fmla="*/ 7845 h 4188027"/>
              <a:gd name="connsiteX6" fmla="*/ 1756853 w 1954271"/>
              <a:gd name="connsiteY6" fmla="*/ 18294 h 4188027"/>
              <a:gd name="connsiteX7" fmla="*/ 1939647 w 1954271"/>
              <a:gd name="connsiteY7" fmla="*/ 216294 h 4188027"/>
              <a:gd name="connsiteX8" fmla="*/ 1944178 w 1954271"/>
              <a:gd name="connsiteY8" fmla="*/ 3853696 h 4188027"/>
              <a:gd name="connsiteX9" fmla="*/ 1644372 w 1954271"/>
              <a:gd name="connsiteY9" fmla="*/ 4188019 h 4188027"/>
              <a:gd name="connsiteX10" fmla="*/ 280479 w 1954271"/>
              <a:gd name="connsiteY10" fmla="*/ 4187069 h 4188027"/>
              <a:gd name="connsiteX11" fmla="*/ 3178 w 1954271"/>
              <a:gd name="connsiteY11" fmla="*/ 3883219 h 4188027"/>
              <a:gd name="connsiteX12" fmla="*/ 3 w 1954271"/>
              <a:gd name="connsiteY12" fmla="*/ 232169 h 4188027"/>
              <a:gd name="connsiteX0" fmla="*/ 3 w 1954271"/>
              <a:gd name="connsiteY0" fmla="*/ 232169 h 4188027"/>
              <a:gd name="connsiteX1" fmla="*/ 178878 w 1954271"/>
              <a:gd name="connsiteY1" fmla="*/ 18294 h 4188027"/>
              <a:gd name="connsiteX2" fmla="*/ 449231 w 1954271"/>
              <a:gd name="connsiteY2" fmla="*/ 13162 h 4188027"/>
              <a:gd name="connsiteX3" fmla="*/ 582191 w 1954271"/>
              <a:gd name="connsiteY3" fmla="*/ 198226 h 4188027"/>
              <a:gd name="connsiteX4" fmla="*/ 1378463 w 1954271"/>
              <a:gd name="connsiteY4" fmla="*/ 197050 h 4188027"/>
              <a:gd name="connsiteX5" fmla="*/ 1494727 w 1954271"/>
              <a:gd name="connsiteY5" fmla="*/ 7845 h 4188027"/>
              <a:gd name="connsiteX6" fmla="*/ 1756853 w 1954271"/>
              <a:gd name="connsiteY6" fmla="*/ 18294 h 4188027"/>
              <a:gd name="connsiteX7" fmla="*/ 1939647 w 1954271"/>
              <a:gd name="connsiteY7" fmla="*/ 216294 h 4188027"/>
              <a:gd name="connsiteX8" fmla="*/ 1944178 w 1954271"/>
              <a:gd name="connsiteY8" fmla="*/ 3853696 h 4188027"/>
              <a:gd name="connsiteX9" fmla="*/ 1644372 w 1954271"/>
              <a:gd name="connsiteY9" fmla="*/ 4188019 h 4188027"/>
              <a:gd name="connsiteX10" fmla="*/ 280479 w 1954271"/>
              <a:gd name="connsiteY10" fmla="*/ 4187069 h 4188027"/>
              <a:gd name="connsiteX11" fmla="*/ 3178 w 1954271"/>
              <a:gd name="connsiteY11" fmla="*/ 3883219 h 4188027"/>
              <a:gd name="connsiteX12" fmla="*/ 3 w 1954271"/>
              <a:gd name="connsiteY12" fmla="*/ 232169 h 4188027"/>
              <a:gd name="connsiteX0" fmla="*/ 3 w 1954271"/>
              <a:gd name="connsiteY0" fmla="*/ 232169 h 4188027"/>
              <a:gd name="connsiteX1" fmla="*/ 178878 w 1954271"/>
              <a:gd name="connsiteY1" fmla="*/ 18294 h 4188027"/>
              <a:gd name="connsiteX2" fmla="*/ 449231 w 1954271"/>
              <a:gd name="connsiteY2" fmla="*/ 13162 h 4188027"/>
              <a:gd name="connsiteX3" fmla="*/ 582191 w 1954271"/>
              <a:gd name="connsiteY3" fmla="*/ 198226 h 4188027"/>
              <a:gd name="connsiteX4" fmla="*/ 1375288 w 1954271"/>
              <a:gd name="connsiteY4" fmla="*/ 187525 h 4188027"/>
              <a:gd name="connsiteX5" fmla="*/ 1494727 w 1954271"/>
              <a:gd name="connsiteY5" fmla="*/ 7845 h 4188027"/>
              <a:gd name="connsiteX6" fmla="*/ 1756853 w 1954271"/>
              <a:gd name="connsiteY6" fmla="*/ 18294 h 4188027"/>
              <a:gd name="connsiteX7" fmla="*/ 1939647 w 1954271"/>
              <a:gd name="connsiteY7" fmla="*/ 216294 h 4188027"/>
              <a:gd name="connsiteX8" fmla="*/ 1944178 w 1954271"/>
              <a:gd name="connsiteY8" fmla="*/ 3853696 h 4188027"/>
              <a:gd name="connsiteX9" fmla="*/ 1644372 w 1954271"/>
              <a:gd name="connsiteY9" fmla="*/ 4188019 h 4188027"/>
              <a:gd name="connsiteX10" fmla="*/ 280479 w 1954271"/>
              <a:gd name="connsiteY10" fmla="*/ 4187069 h 4188027"/>
              <a:gd name="connsiteX11" fmla="*/ 3178 w 1954271"/>
              <a:gd name="connsiteY11" fmla="*/ 3883219 h 4188027"/>
              <a:gd name="connsiteX12" fmla="*/ 3 w 1954271"/>
              <a:gd name="connsiteY12" fmla="*/ 232169 h 4188027"/>
              <a:gd name="connsiteX0" fmla="*/ 3 w 1954271"/>
              <a:gd name="connsiteY0" fmla="*/ 226877 h 4182735"/>
              <a:gd name="connsiteX1" fmla="*/ 178878 w 1954271"/>
              <a:gd name="connsiteY1" fmla="*/ 13002 h 4182735"/>
              <a:gd name="connsiteX2" fmla="*/ 449231 w 1954271"/>
              <a:gd name="connsiteY2" fmla="*/ 7870 h 4182735"/>
              <a:gd name="connsiteX3" fmla="*/ 582191 w 1954271"/>
              <a:gd name="connsiteY3" fmla="*/ 192934 h 4182735"/>
              <a:gd name="connsiteX4" fmla="*/ 1375288 w 1954271"/>
              <a:gd name="connsiteY4" fmla="*/ 182233 h 4182735"/>
              <a:gd name="connsiteX5" fmla="*/ 1494727 w 1954271"/>
              <a:gd name="connsiteY5" fmla="*/ 2553 h 4182735"/>
              <a:gd name="connsiteX6" fmla="*/ 1756853 w 1954271"/>
              <a:gd name="connsiteY6" fmla="*/ 13002 h 4182735"/>
              <a:gd name="connsiteX7" fmla="*/ 1939647 w 1954271"/>
              <a:gd name="connsiteY7" fmla="*/ 211002 h 4182735"/>
              <a:gd name="connsiteX8" fmla="*/ 1944178 w 1954271"/>
              <a:gd name="connsiteY8" fmla="*/ 3848404 h 4182735"/>
              <a:gd name="connsiteX9" fmla="*/ 1644372 w 1954271"/>
              <a:gd name="connsiteY9" fmla="*/ 4182727 h 4182735"/>
              <a:gd name="connsiteX10" fmla="*/ 280479 w 1954271"/>
              <a:gd name="connsiteY10" fmla="*/ 4181777 h 4182735"/>
              <a:gd name="connsiteX11" fmla="*/ 3178 w 1954271"/>
              <a:gd name="connsiteY11" fmla="*/ 3877927 h 4182735"/>
              <a:gd name="connsiteX12" fmla="*/ 3 w 1954271"/>
              <a:gd name="connsiteY12" fmla="*/ 226877 h 4182735"/>
              <a:gd name="connsiteX0" fmla="*/ 3 w 1954271"/>
              <a:gd name="connsiteY0" fmla="*/ 228743 h 4184601"/>
              <a:gd name="connsiteX1" fmla="*/ 178878 w 1954271"/>
              <a:gd name="connsiteY1" fmla="*/ 14868 h 4184601"/>
              <a:gd name="connsiteX2" fmla="*/ 449231 w 1954271"/>
              <a:gd name="connsiteY2" fmla="*/ 9736 h 4184601"/>
              <a:gd name="connsiteX3" fmla="*/ 582191 w 1954271"/>
              <a:gd name="connsiteY3" fmla="*/ 194800 h 4184601"/>
              <a:gd name="connsiteX4" fmla="*/ 1375288 w 1954271"/>
              <a:gd name="connsiteY4" fmla="*/ 184099 h 4184601"/>
              <a:gd name="connsiteX5" fmla="*/ 1494727 w 1954271"/>
              <a:gd name="connsiteY5" fmla="*/ 4419 h 4184601"/>
              <a:gd name="connsiteX6" fmla="*/ 1769553 w 1954271"/>
              <a:gd name="connsiteY6" fmla="*/ 11693 h 4184601"/>
              <a:gd name="connsiteX7" fmla="*/ 1939647 w 1954271"/>
              <a:gd name="connsiteY7" fmla="*/ 212868 h 4184601"/>
              <a:gd name="connsiteX8" fmla="*/ 1944178 w 1954271"/>
              <a:gd name="connsiteY8" fmla="*/ 3850270 h 4184601"/>
              <a:gd name="connsiteX9" fmla="*/ 1644372 w 1954271"/>
              <a:gd name="connsiteY9" fmla="*/ 4184593 h 4184601"/>
              <a:gd name="connsiteX10" fmla="*/ 280479 w 1954271"/>
              <a:gd name="connsiteY10" fmla="*/ 4183643 h 4184601"/>
              <a:gd name="connsiteX11" fmla="*/ 3178 w 1954271"/>
              <a:gd name="connsiteY11" fmla="*/ 3879793 h 4184601"/>
              <a:gd name="connsiteX12" fmla="*/ 3 w 1954271"/>
              <a:gd name="connsiteY12" fmla="*/ 228743 h 4184601"/>
              <a:gd name="connsiteX0" fmla="*/ 3 w 1954271"/>
              <a:gd name="connsiteY0" fmla="*/ 228743 h 4184601"/>
              <a:gd name="connsiteX1" fmla="*/ 178878 w 1954271"/>
              <a:gd name="connsiteY1" fmla="*/ 14868 h 4184601"/>
              <a:gd name="connsiteX2" fmla="*/ 449231 w 1954271"/>
              <a:gd name="connsiteY2" fmla="*/ 9736 h 4184601"/>
              <a:gd name="connsiteX3" fmla="*/ 582191 w 1954271"/>
              <a:gd name="connsiteY3" fmla="*/ 194800 h 4184601"/>
              <a:gd name="connsiteX4" fmla="*/ 1375288 w 1954271"/>
              <a:gd name="connsiteY4" fmla="*/ 184099 h 4184601"/>
              <a:gd name="connsiteX5" fmla="*/ 1494727 w 1954271"/>
              <a:gd name="connsiteY5" fmla="*/ 4419 h 4184601"/>
              <a:gd name="connsiteX6" fmla="*/ 1769553 w 1954271"/>
              <a:gd name="connsiteY6" fmla="*/ 11693 h 4184601"/>
              <a:gd name="connsiteX7" fmla="*/ 1939647 w 1954271"/>
              <a:gd name="connsiteY7" fmla="*/ 212868 h 4184601"/>
              <a:gd name="connsiteX8" fmla="*/ 1944178 w 1954271"/>
              <a:gd name="connsiteY8" fmla="*/ 3850270 h 4184601"/>
              <a:gd name="connsiteX9" fmla="*/ 1644372 w 1954271"/>
              <a:gd name="connsiteY9" fmla="*/ 4184593 h 4184601"/>
              <a:gd name="connsiteX10" fmla="*/ 280479 w 1954271"/>
              <a:gd name="connsiteY10" fmla="*/ 4183643 h 4184601"/>
              <a:gd name="connsiteX11" fmla="*/ 3178 w 1954271"/>
              <a:gd name="connsiteY11" fmla="*/ 3879793 h 4184601"/>
              <a:gd name="connsiteX12" fmla="*/ 3 w 1954271"/>
              <a:gd name="connsiteY12" fmla="*/ 228743 h 4184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54271" h="4184601">
                <a:moveTo>
                  <a:pt x="3" y="228743"/>
                </a:moveTo>
                <a:cubicBezTo>
                  <a:pt x="-697" y="99243"/>
                  <a:pt x="94482" y="32319"/>
                  <a:pt x="178878" y="14868"/>
                </a:cubicBezTo>
                <a:cubicBezTo>
                  <a:pt x="263274" y="-2583"/>
                  <a:pt x="359113" y="11447"/>
                  <a:pt x="449231" y="9736"/>
                </a:cubicBezTo>
                <a:cubicBezTo>
                  <a:pt x="459684" y="75657"/>
                  <a:pt x="435213" y="160629"/>
                  <a:pt x="582191" y="194800"/>
                </a:cubicBezTo>
                <a:lnTo>
                  <a:pt x="1375288" y="184099"/>
                </a:lnTo>
                <a:cubicBezTo>
                  <a:pt x="1441615" y="177111"/>
                  <a:pt x="1501425" y="113007"/>
                  <a:pt x="1494727" y="4419"/>
                </a:cubicBezTo>
                <a:cubicBezTo>
                  <a:pt x="1576755" y="5796"/>
                  <a:pt x="1689050" y="-10348"/>
                  <a:pt x="1769553" y="11693"/>
                </a:cubicBezTo>
                <a:cubicBezTo>
                  <a:pt x="1850056" y="33734"/>
                  <a:pt x="1927476" y="91159"/>
                  <a:pt x="1939647" y="212868"/>
                </a:cubicBezTo>
                <a:cubicBezTo>
                  <a:pt x="1970868" y="852102"/>
                  <a:pt x="1942061" y="3191491"/>
                  <a:pt x="1944178" y="3850270"/>
                </a:cubicBezTo>
                <a:cubicBezTo>
                  <a:pt x="1949470" y="4001049"/>
                  <a:pt x="1951997" y="4186023"/>
                  <a:pt x="1644372" y="4184593"/>
                </a:cubicBezTo>
                <a:lnTo>
                  <a:pt x="280479" y="4183643"/>
                </a:lnTo>
                <a:cubicBezTo>
                  <a:pt x="-2455" y="4177610"/>
                  <a:pt x="13062" y="4000126"/>
                  <a:pt x="3178" y="3879793"/>
                </a:cubicBezTo>
                <a:cubicBezTo>
                  <a:pt x="2120" y="2662776"/>
                  <a:pt x="703" y="358243"/>
                  <a:pt x="3" y="228743"/>
                </a:cubicBezTo>
                <a:close/>
              </a:path>
            </a:pathLst>
          </a:custGeom>
        </p:spPr>
        <p:txBody>
          <a:bodyPr anchor="ctr"/>
          <a:lstStyle>
            <a:lvl1pPr marL="0" indent="0" algn="ctr">
              <a:buFontTx/>
              <a:buNone/>
              <a:defRPr sz="1400"/>
            </a:lvl1pPr>
          </a:lstStyle>
          <a:p>
            <a:r>
              <a:rPr lang="en-CH" dirty="0"/>
              <a:t>Click here</a:t>
            </a:r>
            <a:br>
              <a:rPr lang="en-CH" dirty="0"/>
            </a:br>
            <a:r>
              <a:rPr lang="en-CH" dirty="0"/>
              <a:t>to add image</a:t>
            </a:r>
          </a:p>
        </p:txBody>
      </p:sp>
      <p:sp>
        <p:nvSpPr>
          <p:cNvPr id="11" name="Picture Placeholder 13">
            <a:extLst>
              <a:ext uri="{FF2B5EF4-FFF2-40B4-BE49-F238E27FC236}">
                <a16:creationId xmlns:a16="http://schemas.microsoft.com/office/drawing/2014/main" id="{51B58037-4EBA-4442-8CB8-10E67FAA613B}"/>
              </a:ext>
            </a:extLst>
          </p:cNvPr>
          <p:cNvSpPr>
            <a:spLocks noGrp="1"/>
          </p:cNvSpPr>
          <p:nvPr>
            <p:ph type="pic" sz="quarter" idx="30" hasCustomPrompt="1"/>
          </p:nvPr>
        </p:nvSpPr>
        <p:spPr>
          <a:xfrm>
            <a:off x="9110281" y="2020307"/>
            <a:ext cx="1954271" cy="4184601"/>
          </a:xfrm>
          <a:custGeom>
            <a:avLst/>
            <a:gdLst>
              <a:gd name="connsiteX0" fmla="*/ 0 w 1968219"/>
              <a:gd name="connsiteY0" fmla="*/ 0 h 4140000"/>
              <a:gd name="connsiteX1" fmla="*/ 1968219 w 1968219"/>
              <a:gd name="connsiteY1" fmla="*/ 0 h 4140000"/>
              <a:gd name="connsiteX2" fmla="*/ 1968219 w 1968219"/>
              <a:gd name="connsiteY2" fmla="*/ 4140000 h 4140000"/>
              <a:gd name="connsiteX3" fmla="*/ 0 w 1968219"/>
              <a:gd name="connsiteY3" fmla="*/ 4140000 h 4140000"/>
              <a:gd name="connsiteX4" fmla="*/ 0 w 1968219"/>
              <a:gd name="connsiteY4" fmla="*/ 0 h 4140000"/>
              <a:gd name="connsiteX0" fmla="*/ 0 w 1968219"/>
              <a:gd name="connsiteY0" fmla="*/ 0 h 4140000"/>
              <a:gd name="connsiteX1" fmla="*/ 1526641 w 1968219"/>
              <a:gd name="connsiteY1" fmla="*/ 4243 h 4140000"/>
              <a:gd name="connsiteX2" fmla="*/ 1968219 w 1968219"/>
              <a:gd name="connsiteY2" fmla="*/ 0 h 4140000"/>
              <a:gd name="connsiteX3" fmla="*/ 1968219 w 1968219"/>
              <a:gd name="connsiteY3" fmla="*/ 4140000 h 4140000"/>
              <a:gd name="connsiteX4" fmla="*/ 0 w 1968219"/>
              <a:gd name="connsiteY4" fmla="*/ 4140000 h 4140000"/>
              <a:gd name="connsiteX5" fmla="*/ 0 w 1968219"/>
              <a:gd name="connsiteY5" fmla="*/ 0 h 4140000"/>
              <a:gd name="connsiteX0" fmla="*/ 0 w 1968219"/>
              <a:gd name="connsiteY0" fmla="*/ 0 h 4140000"/>
              <a:gd name="connsiteX1" fmla="*/ 461928 w 1968219"/>
              <a:gd name="connsiteY1" fmla="*/ 68 h 4140000"/>
              <a:gd name="connsiteX2" fmla="*/ 1526641 w 1968219"/>
              <a:gd name="connsiteY2" fmla="*/ 4243 h 4140000"/>
              <a:gd name="connsiteX3" fmla="*/ 1968219 w 1968219"/>
              <a:gd name="connsiteY3" fmla="*/ 0 h 4140000"/>
              <a:gd name="connsiteX4" fmla="*/ 1968219 w 1968219"/>
              <a:gd name="connsiteY4" fmla="*/ 4140000 h 4140000"/>
              <a:gd name="connsiteX5" fmla="*/ 0 w 1968219"/>
              <a:gd name="connsiteY5" fmla="*/ 4140000 h 4140000"/>
              <a:gd name="connsiteX6" fmla="*/ 0 w 1968219"/>
              <a:gd name="connsiteY6" fmla="*/ 0 h 4140000"/>
              <a:gd name="connsiteX0" fmla="*/ 0 w 1968219"/>
              <a:gd name="connsiteY0" fmla="*/ 0 h 4140000"/>
              <a:gd name="connsiteX1" fmla="*/ 461928 w 1968219"/>
              <a:gd name="connsiteY1" fmla="*/ 68 h 4140000"/>
              <a:gd name="connsiteX2" fmla="*/ 637293 w 1968219"/>
              <a:gd name="connsiteY2" fmla="*/ 68 h 4140000"/>
              <a:gd name="connsiteX3" fmla="*/ 1526641 w 1968219"/>
              <a:gd name="connsiteY3" fmla="*/ 4243 h 4140000"/>
              <a:gd name="connsiteX4" fmla="*/ 1968219 w 1968219"/>
              <a:gd name="connsiteY4" fmla="*/ 0 h 4140000"/>
              <a:gd name="connsiteX5" fmla="*/ 1968219 w 1968219"/>
              <a:gd name="connsiteY5" fmla="*/ 4140000 h 4140000"/>
              <a:gd name="connsiteX6" fmla="*/ 0 w 1968219"/>
              <a:gd name="connsiteY6" fmla="*/ 4140000 h 4140000"/>
              <a:gd name="connsiteX7" fmla="*/ 0 w 1968219"/>
              <a:gd name="connsiteY7" fmla="*/ 0 h 4140000"/>
              <a:gd name="connsiteX0" fmla="*/ 0 w 1968219"/>
              <a:gd name="connsiteY0" fmla="*/ 0 h 4140000"/>
              <a:gd name="connsiteX1" fmla="*/ 461928 w 1968219"/>
              <a:gd name="connsiteY1" fmla="*/ 68 h 4140000"/>
              <a:gd name="connsiteX2" fmla="*/ 637293 w 1968219"/>
              <a:gd name="connsiteY2" fmla="*/ 68 h 4140000"/>
              <a:gd name="connsiteX3" fmla="*/ 1292822 w 1968219"/>
              <a:gd name="connsiteY3" fmla="*/ 8418 h 4140000"/>
              <a:gd name="connsiteX4" fmla="*/ 1526641 w 1968219"/>
              <a:gd name="connsiteY4" fmla="*/ 4243 h 4140000"/>
              <a:gd name="connsiteX5" fmla="*/ 1968219 w 1968219"/>
              <a:gd name="connsiteY5" fmla="*/ 0 h 4140000"/>
              <a:gd name="connsiteX6" fmla="*/ 1968219 w 1968219"/>
              <a:gd name="connsiteY6" fmla="*/ 4140000 h 4140000"/>
              <a:gd name="connsiteX7" fmla="*/ 0 w 1968219"/>
              <a:gd name="connsiteY7" fmla="*/ 4140000 h 4140000"/>
              <a:gd name="connsiteX8" fmla="*/ 0 w 1968219"/>
              <a:gd name="connsiteY8" fmla="*/ 0 h 4140000"/>
              <a:gd name="connsiteX0" fmla="*/ 0 w 1968219"/>
              <a:gd name="connsiteY0" fmla="*/ 0 h 4140000"/>
              <a:gd name="connsiteX1" fmla="*/ 461928 w 1968219"/>
              <a:gd name="connsiteY1" fmla="*/ 68 h 4140000"/>
              <a:gd name="connsiteX2" fmla="*/ 637293 w 1968219"/>
              <a:gd name="connsiteY2" fmla="*/ 68 h 4140000"/>
              <a:gd name="connsiteX3" fmla="*/ 1451485 w 1968219"/>
              <a:gd name="connsiteY3" fmla="*/ 171256 h 4140000"/>
              <a:gd name="connsiteX4" fmla="*/ 1526641 w 1968219"/>
              <a:gd name="connsiteY4" fmla="*/ 4243 h 4140000"/>
              <a:gd name="connsiteX5" fmla="*/ 1968219 w 1968219"/>
              <a:gd name="connsiteY5" fmla="*/ 0 h 4140000"/>
              <a:gd name="connsiteX6" fmla="*/ 1968219 w 1968219"/>
              <a:gd name="connsiteY6" fmla="*/ 4140000 h 4140000"/>
              <a:gd name="connsiteX7" fmla="*/ 0 w 1968219"/>
              <a:gd name="connsiteY7" fmla="*/ 4140000 h 4140000"/>
              <a:gd name="connsiteX8" fmla="*/ 0 w 1968219"/>
              <a:gd name="connsiteY8" fmla="*/ 0 h 4140000"/>
              <a:gd name="connsiteX0" fmla="*/ 0 w 1968219"/>
              <a:gd name="connsiteY0" fmla="*/ 0 h 4140000"/>
              <a:gd name="connsiteX1" fmla="*/ 461928 w 1968219"/>
              <a:gd name="connsiteY1" fmla="*/ 68 h 4140000"/>
              <a:gd name="connsiteX2" fmla="*/ 566313 w 1968219"/>
              <a:gd name="connsiteY2" fmla="*/ 162907 h 4140000"/>
              <a:gd name="connsiteX3" fmla="*/ 1451485 w 1968219"/>
              <a:gd name="connsiteY3" fmla="*/ 171256 h 4140000"/>
              <a:gd name="connsiteX4" fmla="*/ 1526641 w 1968219"/>
              <a:gd name="connsiteY4" fmla="*/ 4243 h 4140000"/>
              <a:gd name="connsiteX5" fmla="*/ 1968219 w 1968219"/>
              <a:gd name="connsiteY5" fmla="*/ 0 h 4140000"/>
              <a:gd name="connsiteX6" fmla="*/ 1968219 w 1968219"/>
              <a:gd name="connsiteY6" fmla="*/ 4140000 h 4140000"/>
              <a:gd name="connsiteX7" fmla="*/ 0 w 1968219"/>
              <a:gd name="connsiteY7" fmla="*/ 4140000 h 4140000"/>
              <a:gd name="connsiteX8" fmla="*/ 0 w 1968219"/>
              <a:gd name="connsiteY8" fmla="*/ 0 h 4140000"/>
              <a:gd name="connsiteX0" fmla="*/ 0 w 1968219"/>
              <a:gd name="connsiteY0" fmla="*/ 0 h 4140000"/>
              <a:gd name="connsiteX1" fmla="*/ 461928 w 1968219"/>
              <a:gd name="connsiteY1" fmla="*/ 68 h 4140000"/>
              <a:gd name="connsiteX2" fmla="*/ 566313 w 1968219"/>
              <a:gd name="connsiteY2" fmla="*/ 162907 h 4140000"/>
              <a:gd name="connsiteX3" fmla="*/ 1394335 w 1968219"/>
              <a:gd name="connsiteY3" fmla="*/ 168081 h 4140000"/>
              <a:gd name="connsiteX4" fmla="*/ 1526641 w 1968219"/>
              <a:gd name="connsiteY4" fmla="*/ 4243 h 4140000"/>
              <a:gd name="connsiteX5" fmla="*/ 1968219 w 1968219"/>
              <a:gd name="connsiteY5" fmla="*/ 0 h 4140000"/>
              <a:gd name="connsiteX6" fmla="*/ 1968219 w 1968219"/>
              <a:gd name="connsiteY6" fmla="*/ 4140000 h 4140000"/>
              <a:gd name="connsiteX7" fmla="*/ 0 w 1968219"/>
              <a:gd name="connsiteY7" fmla="*/ 4140000 h 4140000"/>
              <a:gd name="connsiteX8" fmla="*/ 0 w 1968219"/>
              <a:gd name="connsiteY8" fmla="*/ 0 h 4140000"/>
              <a:gd name="connsiteX0" fmla="*/ 0 w 1968219"/>
              <a:gd name="connsiteY0" fmla="*/ 0 h 4140000"/>
              <a:gd name="connsiteX1" fmla="*/ 461928 w 1968219"/>
              <a:gd name="connsiteY1" fmla="*/ 68 h 4140000"/>
              <a:gd name="connsiteX2" fmla="*/ 598063 w 1968219"/>
              <a:gd name="connsiteY2" fmla="*/ 169257 h 4140000"/>
              <a:gd name="connsiteX3" fmla="*/ 1394335 w 1968219"/>
              <a:gd name="connsiteY3" fmla="*/ 168081 h 4140000"/>
              <a:gd name="connsiteX4" fmla="*/ 1526641 w 1968219"/>
              <a:gd name="connsiteY4" fmla="*/ 4243 h 4140000"/>
              <a:gd name="connsiteX5" fmla="*/ 1968219 w 1968219"/>
              <a:gd name="connsiteY5" fmla="*/ 0 h 4140000"/>
              <a:gd name="connsiteX6" fmla="*/ 1968219 w 1968219"/>
              <a:gd name="connsiteY6" fmla="*/ 4140000 h 4140000"/>
              <a:gd name="connsiteX7" fmla="*/ 0 w 1968219"/>
              <a:gd name="connsiteY7" fmla="*/ 4140000 h 4140000"/>
              <a:gd name="connsiteX8" fmla="*/ 0 w 1968219"/>
              <a:gd name="connsiteY8" fmla="*/ 0 h 4140000"/>
              <a:gd name="connsiteX0" fmla="*/ 0 w 1968219"/>
              <a:gd name="connsiteY0" fmla="*/ 0 h 4140000"/>
              <a:gd name="connsiteX1" fmla="*/ 461928 w 1968219"/>
              <a:gd name="connsiteY1" fmla="*/ 68 h 4140000"/>
              <a:gd name="connsiteX2" fmla="*/ 598063 w 1968219"/>
              <a:gd name="connsiteY2" fmla="*/ 169257 h 4140000"/>
              <a:gd name="connsiteX3" fmla="*/ 1394335 w 1968219"/>
              <a:gd name="connsiteY3" fmla="*/ 168081 h 4140000"/>
              <a:gd name="connsiteX4" fmla="*/ 1526641 w 1968219"/>
              <a:gd name="connsiteY4" fmla="*/ 4243 h 4140000"/>
              <a:gd name="connsiteX5" fmla="*/ 1968219 w 1968219"/>
              <a:gd name="connsiteY5" fmla="*/ 0 h 4140000"/>
              <a:gd name="connsiteX6" fmla="*/ 1968219 w 1968219"/>
              <a:gd name="connsiteY6" fmla="*/ 4140000 h 4140000"/>
              <a:gd name="connsiteX7" fmla="*/ 0 w 1968219"/>
              <a:gd name="connsiteY7" fmla="*/ 4140000 h 4140000"/>
              <a:gd name="connsiteX8" fmla="*/ 0 w 1968219"/>
              <a:gd name="connsiteY8" fmla="*/ 0 h 4140000"/>
              <a:gd name="connsiteX0" fmla="*/ 0 w 1968219"/>
              <a:gd name="connsiteY0" fmla="*/ 0 h 4140000"/>
              <a:gd name="connsiteX1" fmla="*/ 461928 w 1968219"/>
              <a:gd name="connsiteY1" fmla="*/ 68 h 4140000"/>
              <a:gd name="connsiteX2" fmla="*/ 598063 w 1968219"/>
              <a:gd name="connsiteY2" fmla="*/ 169257 h 4140000"/>
              <a:gd name="connsiteX3" fmla="*/ 1394335 w 1968219"/>
              <a:gd name="connsiteY3" fmla="*/ 168081 h 4140000"/>
              <a:gd name="connsiteX4" fmla="*/ 1526641 w 1968219"/>
              <a:gd name="connsiteY4" fmla="*/ 4243 h 4140000"/>
              <a:gd name="connsiteX5" fmla="*/ 1968219 w 1968219"/>
              <a:gd name="connsiteY5" fmla="*/ 0 h 4140000"/>
              <a:gd name="connsiteX6" fmla="*/ 1968219 w 1968219"/>
              <a:gd name="connsiteY6" fmla="*/ 4140000 h 4140000"/>
              <a:gd name="connsiteX7" fmla="*/ 0 w 1968219"/>
              <a:gd name="connsiteY7" fmla="*/ 4140000 h 4140000"/>
              <a:gd name="connsiteX8" fmla="*/ 0 w 1968219"/>
              <a:gd name="connsiteY8" fmla="*/ 0 h 4140000"/>
              <a:gd name="connsiteX0" fmla="*/ 0 w 1968219"/>
              <a:gd name="connsiteY0" fmla="*/ 0 h 4140000"/>
              <a:gd name="connsiteX1" fmla="*/ 461928 w 1968219"/>
              <a:gd name="connsiteY1" fmla="*/ 68 h 4140000"/>
              <a:gd name="connsiteX2" fmla="*/ 598063 w 1968219"/>
              <a:gd name="connsiteY2" fmla="*/ 169257 h 4140000"/>
              <a:gd name="connsiteX3" fmla="*/ 1394335 w 1968219"/>
              <a:gd name="connsiteY3" fmla="*/ 168081 h 4140000"/>
              <a:gd name="connsiteX4" fmla="*/ 1526641 w 1968219"/>
              <a:gd name="connsiteY4" fmla="*/ 4243 h 4140000"/>
              <a:gd name="connsiteX5" fmla="*/ 1968219 w 1968219"/>
              <a:gd name="connsiteY5" fmla="*/ 0 h 4140000"/>
              <a:gd name="connsiteX6" fmla="*/ 1968219 w 1968219"/>
              <a:gd name="connsiteY6" fmla="*/ 4140000 h 4140000"/>
              <a:gd name="connsiteX7" fmla="*/ 0 w 1968219"/>
              <a:gd name="connsiteY7" fmla="*/ 4140000 h 4140000"/>
              <a:gd name="connsiteX8" fmla="*/ 0 w 1968219"/>
              <a:gd name="connsiteY8" fmla="*/ 0 h 4140000"/>
              <a:gd name="connsiteX0" fmla="*/ 0 w 1968219"/>
              <a:gd name="connsiteY0" fmla="*/ 0 h 4140000"/>
              <a:gd name="connsiteX1" fmla="*/ 461928 w 1968219"/>
              <a:gd name="connsiteY1" fmla="*/ 68 h 4140000"/>
              <a:gd name="connsiteX2" fmla="*/ 598063 w 1968219"/>
              <a:gd name="connsiteY2" fmla="*/ 169257 h 4140000"/>
              <a:gd name="connsiteX3" fmla="*/ 1394335 w 1968219"/>
              <a:gd name="connsiteY3" fmla="*/ 168081 h 4140000"/>
              <a:gd name="connsiteX4" fmla="*/ 1526641 w 1968219"/>
              <a:gd name="connsiteY4" fmla="*/ 4243 h 4140000"/>
              <a:gd name="connsiteX5" fmla="*/ 1968219 w 1968219"/>
              <a:gd name="connsiteY5" fmla="*/ 0 h 4140000"/>
              <a:gd name="connsiteX6" fmla="*/ 1968219 w 1968219"/>
              <a:gd name="connsiteY6" fmla="*/ 4140000 h 4140000"/>
              <a:gd name="connsiteX7" fmla="*/ 0 w 1968219"/>
              <a:gd name="connsiteY7" fmla="*/ 4140000 h 4140000"/>
              <a:gd name="connsiteX8" fmla="*/ 0 w 1968219"/>
              <a:gd name="connsiteY8" fmla="*/ 0 h 4140000"/>
              <a:gd name="connsiteX0" fmla="*/ 0 w 1968219"/>
              <a:gd name="connsiteY0" fmla="*/ 0 h 4140000"/>
              <a:gd name="connsiteX1" fmla="*/ 461928 w 1968219"/>
              <a:gd name="connsiteY1" fmla="*/ 68 h 4140000"/>
              <a:gd name="connsiteX2" fmla="*/ 598063 w 1968219"/>
              <a:gd name="connsiteY2" fmla="*/ 169257 h 4140000"/>
              <a:gd name="connsiteX3" fmla="*/ 1394335 w 1968219"/>
              <a:gd name="connsiteY3" fmla="*/ 168081 h 4140000"/>
              <a:gd name="connsiteX4" fmla="*/ 1526641 w 1968219"/>
              <a:gd name="connsiteY4" fmla="*/ 4243 h 4140000"/>
              <a:gd name="connsiteX5" fmla="*/ 1968219 w 1968219"/>
              <a:gd name="connsiteY5" fmla="*/ 0 h 4140000"/>
              <a:gd name="connsiteX6" fmla="*/ 1968219 w 1968219"/>
              <a:gd name="connsiteY6" fmla="*/ 4140000 h 4140000"/>
              <a:gd name="connsiteX7" fmla="*/ 0 w 1968219"/>
              <a:gd name="connsiteY7" fmla="*/ 4140000 h 4140000"/>
              <a:gd name="connsiteX8" fmla="*/ 0 w 1968219"/>
              <a:gd name="connsiteY8" fmla="*/ 0 h 4140000"/>
              <a:gd name="connsiteX0" fmla="*/ 0 w 1968219"/>
              <a:gd name="connsiteY0" fmla="*/ 0 h 4140000"/>
              <a:gd name="connsiteX1" fmla="*/ 461928 w 1968219"/>
              <a:gd name="connsiteY1" fmla="*/ 68 h 4140000"/>
              <a:gd name="connsiteX2" fmla="*/ 598063 w 1968219"/>
              <a:gd name="connsiteY2" fmla="*/ 169257 h 4140000"/>
              <a:gd name="connsiteX3" fmla="*/ 1394335 w 1968219"/>
              <a:gd name="connsiteY3" fmla="*/ 168081 h 4140000"/>
              <a:gd name="connsiteX4" fmla="*/ 1526641 w 1968219"/>
              <a:gd name="connsiteY4" fmla="*/ 4243 h 4140000"/>
              <a:gd name="connsiteX5" fmla="*/ 1968219 w 1968219"/>
              <a:gd name="connsiteY5" fmla="*/ 0 h 4140000"/>
              <a:gd name="connsiteX6" fmla="*/ 1968219 w 1968219"/>
              <a:gd name="connsiteY6" fmla="*/ 4140000 h 4140000"/>
              <a:gd name="connsiteX7" fmla="*/ 0 w 1968219"/>
              <a:gd name="connsiteY7" fmla="*/ 4140000 h 4140000"/>
              <a:gd name="connsiteX8" fmla="*/ 0 w 1968219"/>
              <a:gd name="connsiteY8" fmla="*/ 0 h 4140000"/>
              <a:gd name="connsiteX0" fmla="*/ 0 w 1968219"/>
              <a:gd name="connsiteY0" fmla="*/ 1150 h 4141150"/>
              <a:gd name="connsiteX1" fmla="*/ 188400 w 1968219"/>
              <a:gd name="connsiteY1" fmla="*/ 0 h 4141150"/>
              <a:gd name="connsiteX2" fmla="*/ 461928 w 1968219"/>
              <a:gd name="connsiteY2" fmla="*/ 1218 h 4141150"/>
              <a:gd name="connsiteX3" fmla="*/ 598063 w 1968219"/>
              <a:gd name="connsiteY3" fmla="*/ 170407 h 4141150"/>
              <a:gd name="connsiteX4" fmla="*/ 1394335 w 1968219"/>
              <a:gd name="connsiteY4" fmla="*/ 169231 h 4141150"/>
              <a:gd name="connsiteX5" fmla="*/ 1526641 w 1968219"/>
              <a:gd name="connsiteY5" fmla="*/ 5393 h 4141150"/>
              <a:gd name="connsiteX6" fmla="*/ 1968219 w 1968219"/>
              <a:gd name="connsiteY6" fmla="*/ 1150 h 4141150"/>
              <a:gd name="connsiteX7" fmla="*/ 1968219 w 1968219"/>
              <a:gd name="connsiteY7" fmla="*/ 4141150 h 4141150"/>
              <a:gd name="connsiteX8" fmla="*/ 0 w 1968219"/>
              <a:gd name="connsiteY8" fmla="*/ 4141150 h 4141150"/>
              <a:gd name="connsiteX9" fmla="*/ 0 w 1968219"/>
              <a:gd name="connsiteY9" fmla="*/ 1150 h 4141150"/>
              <a:gd name="connsiteX0" fmla="*/ 28575 w 1968219"/>
              <a:gd name="connsiteY0" fmla="*/ 198000 h 4141150"/>
              <a:gd name="connsiteX1" fmla="*/ 188400 w 1968219"/>
              <a:gd name="connsiteY1" fmla="*/ 0 h 4141150"/>
              <a:gd name="connsiteX2" fmla="*/ 461928 w 1968219"/>
              <a:gd name="connsiteY2" fmla="*/ 1218 h 4141150"/>
              <a:gd name="connsiteX3" fmla="*/ 598063 w 1968219"/>
              <a:gd name="connsiteY3" fmla="*/ 170407 h 4141150"/>
              <a:gd name="connsiteX4" fmla="*/ 1394335 w 1968219"/>
              <a:gd name="connsiteY4" fmla="*/ 169231 h 4141150"/>
              <a:gd name="connsiteX5" fmla="*/ 1526641 w 1968219"/>
              <a:gd name="connsiteY5" fmla="*/ 5393 h 4141150"/>
              <a:gd name="connsiteX6" fmla="*/ 1968219 w 1968219"/>
              <a:gd name="connsiteY6" fmla="*/ 1150 h 4141150"/>
              <a:gd name="connsiteX7" fmla="*/ 1968219 w 1968219"/>
              <a:gd name="connsiteY7" fmla="*/ 4141150 h 4141150"/>
              <a:gd name="connsiteX8" fmla="*/ 0 w 1968219"/>
              <a:gd name="connsiteY8" fmla="*/ 4141150 h 4141150"/>
              <a:gd name="connsiteX9" fmla="*/ 28575 w 1968219"/>
              <a:gd name="connsiteY9" fmla="*/ 198000 h 4141150"/>
              <a:gd name="connsiteX0" fmla="*/ 28575 w 1968219"/>
              <a:gd name="connsiteY0" fmla="*/ 198000 h 4141150"/>
              <a:gd name="connsiteX1" fmla="*/ 188400 w 1968219"/>
              <a:gd name="connsiteY1" fmla="*/ 0 h 4141150"/>
              <a:gd name="connsiteX2" fmla="*/ 461928 w 1968219"/>
              <a:gd name="connsiteY2" fmla="*/ 1218 h 4141150"/>
              <a:gd name="connsiteX3" fmla="*/ 598063 w 1968219"/>
              <a:gd name="connsiteY3" fmla="*/ 170407 h 4141150"/>
              <a:gd name="connsiteX4" fmla="*/ 1394335 w 1968219"/>
              <a:gd name="connsiteY4" fmla="*/ 169231 h 4141150"/>
              <a:gd name="connsiteX5" fmla="*/ 1526641 w 1968219"/>
              <a:gd name="connsiteY5" fmla="*/ 5393 h 4141150"/>
              <a:gd name="connsiteX6" fmla="*/ 1968219 w 1968219"/>
              <a:gd name="connsiteY6" fmla="*/ 1150 h 4141150"/>
              <a:gd name="connsiteX7" fmla="*/ 1968219 w 1968219"/>
              <a:gd name="connsiteY7" fmla="*/ 4141150 h 4141150"/>
              <a:gd name="connsiteX8" fmla="*/ 0 w 1968219"/>
              <a:gd name="connsiteY8" fmla="*/ 4141150 h 4141150"/>
              <a:gd name="connsiteX9" fmla="*/ 28575 w 1968219"/>
              <a:gd name="connsiteY9" fmla="*/ 198000 h 4141150"/>
              <a:gd name="connsiteX0" fmla="*/ 28575 w 1968219"/>
              <a:gd name="connsiteY0" fmla="*/ 198000 h 4141150"/>
              <a:gd name="connsiteX1" fmla="*/ 188400 w 1968219"/>
              <a:gd name="connsiteY1" fmla="*/ 0 h 4141150"/>
              <a:gd name="connsiteX2" fmla="*/ 461928 w 1968219"/>
              <a:gd name="connsiteY2" fmla="*/ 1218 h 4141150"/>
              <a:gd name="connsiteX3" fmla="*/ 598063 w 1968219"/>
              <a:gd name="connsiteY3" fmla="*/ 170407 h 4141150"/>
              <a:gd name="connsiteX4" fmla="*/ 1394335 w 1968219"/>
              <a:gd name="connsiteY4" fmla="*/ 169231 h 4141150"/>
              <a:gd name="connsiteX5" fmla="*/ 1526641 w 1968219"/>
              <a:gd name="connsiteY5" fmla="*/ 5393 h 4141150"/>
              <a:gd name="connsiteX6" fmla="*/ 1968219 w 1968219"/>
              <a:gd name="connsiteY6" fmla="*/ 1150 h 4141150"/>
              <a:gd name="connsiteX7" fmla="*/ 1968219 w 1968219"/>
              <a:gd name="connsiteY7" fmla="*/ 4141150 h 4141150"/>
              <a:gd name="connsiteX8" fmla="*/ 0 w 1968219"/>
              <a:gd name="connsiteY8" fmla="*/ 4141150 h 4141150"/>
              <a:gd name="connsiteX9" fmla="*/ 28575 w 1968219"/>
              <a:gd name="connsiteY9" fmla="*/ 198000 h 4141150"/>
              <a:gd name="connsiteX0" fmla="*/ 28575 w 1968219"/>
              <a:gd name="connsiteY0" fmla="*/ 198000 h 4141150"/>
              <a:gd name="connsiteX1" fmla="*/ 188400 w 1968219"/>
              <a:gd name="connsiteY1" fmla="*/ 0 h 4141150"/>
              <a:gd name="connsiteX2" fmla="*/ 461928 w 1968219"/>
              <a:gd name="connsiteY2" fmla="*/ 1218 h 4141150"/>
              <a:gd name="connsiteX3" fmla="*/ 598063 w 1968219"/>
              <a:gd name="connsiteY3" fmla="*/ 170407 h 4141150"/>
              <a:gd name="connsiteX4" fmla="*/ 1394335 w 1968219"/>
              <a:gd name="connsiteY4" fmla="*/ 169231 h 4141150"/>
              <a:gd name="connsiteX5" fmla="*/ 1526641 w 1968219"/>
              <a:gd name="connsiteY5" fmla="*/ 5393 h 4141150"/>
              <a:gd name="connsiteX6" fmla="*/ 1968219 w 1968219"/>
              <a:gd name="connsiteY6" fmla="*/ 1150 h 4141150"/>
              <a:gd name="connsiteX7" fmla="*/ 1968219 w 1968219"/>
              <a:gd name="connsiteY7" fmla="*/ 4141150 h 4141150"/>
              <a:gd name="connsiteX8" fmla="*/ 0 w 1968219"/>
              <a:gd name="connsiteY8" fmla="*/ 4141150 h 4141150"/>
              <a:gd name="connsiteX9" fmla="*/ 28575 w 1968219"/>
              <a:gd name="connsiteY9" fmla="*/ 198000 h 4141150"/>
              <a:gd name="connsiteX0" fmla="*/ 28575 w 1968219"/>
              <a:gd name="connsiteY0" fmla="*/ 198000 h 4141150"/>
              <a:gd name="connsiteX1" fmla="*/ 188400 w 1968219"/>
              <a:gd name="connsiteY1" fmla="*/ 0 h 4141150"/>
              <a:gd name="connsiteX2" fmla="*/ 461928 w 1968219"/>
              <a:gd name="connsiteY2" fmla="*/ 1218 h 4141150"/>
              <a:gd name="connsiteX3" fmla="*/ 598063 w 1968219"/>
              <a:gd name="connsiteY3" fmla="*/ 170407 h 4141150"/>
              <a:gd name="connsiteX4" fmla="*/ 1394335 w 1968219"/>
              <a:gd name="connsiteY4" fmla="*/ 169231 h 4141150"/>
              <a:gd name="connsiteX5" fmla="*/ 1526641 w 1968219"/>
              <a:gd name="connsiteY5" fmla="*/ 5393 h 4141150"/>
              <a:gd name="connsiteX6" fmla="*/ 1968219 w 1968219"/>
              <a:gd name="connsiteY6" fmla="*/ 1150 h 4141150"/>
              <a:gd name="connsiteX7" fmla="*/ 1968219 w 1968219"/>
              <a:gd name="connsiteY7" fmla="*/ 4141150 h 4141150"/>
              <a:gd name="connsiteX8" fmla="*/ 0 w 1968219"/>
              <a:gd name="connsiteY8" fmla="*/ 4141150 h 4141150"/>
              <a:gd name="connsiteX9" fmla="*/ 28575 w 1968219"/>
              <a:gd name="connsiteY9" fmla="*/ 198000 h 4141150"/>
              <a:gd name="connsiteX0" fmla="*/ 28575 w 1968219"/>
              <a:gd name="connsiteY0" fmla="*/ 198000 h 4141150"/>
              <a:gd name="connsiteX1" fmla="*/ 188400 w 1968219"/>
              <a:gd name="connsiteY1" fmla="*/ 0 h 4141150"/>
              <a:gd name="connsiteX2" fmla="*/ 461928 w 1968219"/>
              <a:gd name="connsiteY2" fmla="*/ 1218 h 4141150"/>
              <a:gd name="connsiteX3" fmla="*/ 598063 w 1968219"/>
              <a:gd name="connsiteY3" fmla="*/ 170407 h 4141150"/>
              <a:gd name="connsiteX4" fmla="*/ 1394335 w 1968219"/>
              <a:gd name="connsiteY4" fmla="*/ 169231 h 4141150"/>
              <a:gd name="connsiteX5" fmla="*/ 1526641 w 1968219"/>
              <a:gd name="connsiteY5" fmla="*/ 5393 h 4141150"/>
              <a:gd name="connsiteX6" fmla="*/ 1794950 w 1968219"/>
              <a:gd name="connsiteY6" fmla="*/ 3175 h 4141150"/>
              <a:gd name="connsiteX7" fmla="*/ 1968219 w 1968219"/>
              <a:gd name="connsiteY7" fmla="*/ 1150 h 4141150"/>
              <a:gd name="connsiteX8" fmla="*/ 1968219 w 1968219"/>
              <a:gd name="connsiteY8" fmla="*/ 4141150 h 4141150"/>
              <a:gd name="connsiteX9" fmla="*/ 0 w 1968219"/>
              <a:gd name="connsiteY9" fmla="*/ 4141150 h 4141150"/>
              <a:gd name="connsiteX10" fmla="*/ 28575 w 1968219"/>
              <a:gd name="connsiteY10" fmla="*/ 198000 h 4141150"/>
              <a:gd name="connsiteX0" fmla="*/ 28575 w 1968219"/>
              <a:gd name="connsiteY0" fmla="*/ 198000 h 4141150"/>
              <a:gd name="connsiteX1" fmla="*/ 188400 w 1968219"/>
              <a:gd name="connsiteY1" fmla="*/ 0 h 4141150"/>
              <a:gd name="connsiteX2" fmla="*/ 461928 w 1968219"/>
              <a:gd name="connsiteY2" fmla="*/ 1218 h 4141150"/>
              <a:gd name="connsiteX3" fmla="*/ 598063 w 1968219"/>
              <a:gd name="connsiteY3" fmla="*/ 170407 h 4141150"/>
              <a:gd name="connsiteX4" fmla="*/ 1394335 w 1968219"/>
              <a:gd name="connsiteY4" fmla="*/ 169231 h 4141150"/>
              <a:gd name="connsiteX5" fmla="*/ 1526641 w 1968219"/>
              <a:gd name="connsiteY5" fmla="*/ 5393 h 4141150"/>
              <a:gd name="connsiteX6" fmla="*/ 1794950 w 1968219"/>
              <a:gd name="connsiteY6" fmla="*/ 3175 h 4141150"/>
              <a:gd name="connsiteX7" fmla="*/ 1955519 w 1968219"/>
              <a:gd name="connsiteY7" fmla="*/ 188475 h 4141150"/>
              <a:gd name="connsiteX8" fmla="*/ 1968219 w 1968219"/>
              <a:gd name="connsiteY8" fmla="*/ 4141150 h 4141150"/>
              <a:gd name="connsiteX9" fmla="*/ 0 w 1968219"/>
              <a:gd name="connsiteY9" fmla="*/ 4141150 h 4141150"/>
              <a:gd name="connsiteX10" fmla="*/ 28575 w 1968219"/>
              <a:gd name="connsiteY10" fmla="*/ 198000 h 4141150"/>
              <a:gd name="connsiteX0" fmla="*/ 28575 w 1968219"/>
              <a:gd name="connsiteY0" fmla="*/ 198000 h 4141150"/>
              <a:gd name="connsiteX1" fmla="*/ 188400 w 1968219"/>
              <a:gd name="connsiteY1" fmla="*/ 0 h 4141150"/>
              <a:gd name="connsiteX2" fmla="*/ 461928 w 1968219"/>
              <a:gd name="connsiteY2" fmla="*/ 1218 h 4141150"/>
              <a:gd name="connsiteX3" fmla="*/ 598063 w 1968219"/>
              <a:gd name="connsiteY3" fmla="*/ 170407 h 4141150"/>
              <a:gd name="connsiteX4" fmla="*/ 1394335 w 1968219"/>
              <a:gd name="connsiteY4" fmla="*/ 169231 h 4141150"/>
              <a:gd name="connsiteX5" fmla="*/ 1526641 w 1968219"/>
              <a:gd name="connsiteY5" fmla="*/ 5393 h 4141150"/>
              <a:gd name="connsiteX6" fmla="*/ 1794950 w 1968219"/>
              <a:gd name="connsiteY6" fmla="*/ 3175 h 4141150"/>
              <a:gd name="connsiteX7" fmla="*/ 1955519 w 1968219"/>
              <a:gd name="connsiteY7" fmla="*/ 188475 h 4141150"/>
              <a:gd name="connsiteX8" fmla="*/ 1968219 w 1968219"/>
              <a:gd name="connsiteY8" fmla="*/ 4141150 h 4141150"/>
              <a:gd name="connsiteX9" fmla="*/ 0 w 1968219"/>
              <a:gd name="connsiteY9" fmla="*/ 4141150 h 4141150"/>
              <a:gd name="connsiteX10" fmla="*/ 28575 w 1968219"/>
              <a:gd name="connsiteY10" fmla="*/ 198000 h 4141150"/>
              <a:gd name="connsiteX0" fmla="*/ 28575 w 1968219"/>
              <a:gd name="connsiteY0" fmla="*/ 198000 h 4141150"/>
              <a:gd name="connsiteX1" fmla="*/ 188400 w 1968219"/>
              <a:gd name="connsiteY1" fmla="*/ 0 h 4141150"/>
              <a:gd name="connsiteX2" fmla="*/ 461928 w 1968219"/>
              <a:gd name="connsiteY2" fmla="*/ 1218 h 4141150"/>
              <a:gd name="connsiteX3" fmla="*/ 598063 w 1968219"/>
              <a:gd name="connsiteY3" fmla="*/ 170407 h 4141150"/>
              <a:gd name="connsiteX4" fmla="*/ 1394335 w 1968219"/>
              <a:gd name="connsiteY4" fmla="*/ 169231 h 4141150"/>
              <a:gd name="connsiteX5" fmla="*/ 1526641 w 1968219"/>
              <a:gd name="connsiteY5" fmla="*/ 5393 h 4141150"/>
              <a:gd name="connsiteX6" fmla="*/ 1794950 w 1968219"/>
              <a:gd name="connsiteY6" fmla="*/ 3175 h 4141150"/>
              <a:gd name="connsiteX7" fmla="*/ 1955519 w 1968219"/>
              <a:gd name="connsiteY7" fmla="*/ 188475 h 4141150"/>
              <a:gd name="connsiteX8" fmla="*/ 1968219 w 1968219"/>
              <a:gd name="connsiteY8" fmla="*/ 4141150 h 4141150"/>
              <a:gd name="connsiteX9" fmla="*/ 0 w 1968219"/>
              <a:gd name="connsiteY9" fmla="*/ 4141150 h 4141150"/>
              <a:gd name="connsiteX10" fmla="*/ 28575 w 1968219"/>
              <a:gd name="connsiteY10" fmla="*/ 198000 h 4141150"/>
              <a:gd name="connsiteX0" fmla="*/ 28575 w 1968219"/>
              <a:gd name="connsiteY0" fmla="*/ 211657 h 4154807"/>
              <a:gd name="connsiteX1" fmla="*/ 188400 w 1968219"/>
              <a:gd name="connsiteY1" fmla="*/ 13657 h 4154807"/>
              <a:gd name="connsiteX2" fmla="*/ 461928 w 1968219"/>
              <a:gd name="connsiteY2" fmla="*/ 14875 h 4154807"/>
              <a:gd name="connsiteX3" fmla="*/ 598063 w 1968219"/>
              <a:gd name="connsiteY3" fmla="*/ 184064 h 4154807"/>
              <a:gd name="connsiteX4" fmla="*/ 1394335 w 1968219"/>
              <a:gd name="connsiteY4" fmla="*/ 182888 h 4154807"/>
              <a:gd name="connsiteX5" fmla="*/ 1526641 w 1968219"/>
              <a:gd name="connsiteY5" fmla="*/ 0 h 4154807"/>
              <a:gd name="connsiteX6" fmla="*/ 1794950 w 1968219"/>
              <a:gd name="connsiteY6" fmla="*/ 16832 h 4154807"/>
              <a:gd name="connsiteX7" fmla="*/ 1955519 w 1968219"/>
              <a:gd name="connsiteY7" fmla="*/ 202132 h 4154807"/>
              <a:gd name="connsiteX8" fmla="*/ 1968219 w 1968219"/>
              <a:gd name="connsiteY8" fmla="*/ 4154807 h 4154807"/>
              <a:gd name="connsiteX9" fmla="*/ 0 w 1968219"/>
              <a:gd name="connsiteY9" fmla="*/ 4154807 h 4154807"/>
              <a:gd name="connsiteX10" fmla="*/ 28575 w 1968219"/>
              <a:gd name="connsiteY10" fmla="*/ 211657 h 4154807"/>
              <a:gd name="connsiteX0" fmla="*/ 28575 w 1968219"/>
              <a:gd name="connsiteY0" fmla="*/ 211657 h 4154807"/>
              <a:gd name="connsiteX1" fmla="*/ 188400 w 1968219"/>
              <a:gd name="connsiteY1" fmla="*/ 13657 h 4154807"/>
              <a:gd name="connsiteX2" fmla="*/ 461928 w 1968219"/>
              <a:gd name="connsiteY2" fmla="*/ 14875 h 4154807"/>
              <a:gd name="connsiteX3" fmla="*/ 598063 w 1968219"/>
              <a:gd name="connsiteY3" fmla="*/ 184064 h 4154807"/>
              <a:gd name="connsiteX4" fmla="*/ 1394335 w 1968219"/>
              <a:gd name="connsiteY4" fmla="*/ 182888 h 4154807"/>
              <a:gd name="connsiteX5" fmla="*/ 1526641 w 1968219"/>
              <a:gd name="connsiteY5" fmla="*/ 0 h 4154807"/>
              <a:gd name="connsiteX6" fmla="*/ 1772725 w 1968219"/>
              <a:gd name="connsiteY6" fmla="*/ 4132 h 4154807"/>
              <a:gd name="connsiteX7" fmla="*/ 1955519 w 1968219"/>
              <a:gd name="connsiteY7" fmla="*/ 202132 h 4154807"/>
              <a:gd name="connsiteX8" fmla="*/ 1968219 w 1968219"/>
              <a:gd name="connsiteY8" fmla="*/ 4154807 h 4154807"/>
              <a:gd name="connsiteX9" fmla="*/ 0 w 1968219"/>
              <a:gd name="connsiteY9" fmla="*/ 4154807 h 4154807"/>
              <a:gd name="connsiteX10" fmla="*/ 28575 w 1968219"/>
              <a:gd name="connsiteY10" fmla="*/ 211657 h 4154807"/>
              <a:gd name="connsiteX0" fmla="*/ 28575 w 1968219"/>
              <a:gd name="connsiteY0" fmla="*/ 211657 h 4154807"/>
              <a:gd name="connsiteX1" fmla="*/ 188400 w 1968219"/>
              <a:gd name="connsiteY1" fmla="*/ 13657 h 4154807"/>
              <a:gd name="connsiteX2" fmla="*/ 461928 w 1968219"/>
              <a:gd name="connsiteY2" fmla="*/ 14875 h 4154807"/>
              <a:gd name="connsiteX3" fmla="*/ 598063 w 1968219"/>
              <a:gd name="connsiteY3" fmla="*/ 184064 h 4154807"/>
              <a:gd name="connsiteX4" fmla="*/ 1394335 w 1968219"/>
              <a:gd name="connsiteY4" fmla="*/ 182888 h 4154807"/>
              <a:gd name="connsiteX5" fmla="*/ 1526641 w 1968219"/>
              <a:gd name="connsiteY5" fmla="*/ 0 h 4154807"/>
              <a:gd name="connsiteX6" fmla="*/ 1772725 w 1968219"/>
              <a:gd name="connsiteY6" fmla="*/ 4132 h 4154807"/>
              <a:gd name="connsiteX7" fmla="*/ 1955519 w 1968219"/>
              <a:gd name="connsiteY7" fmla="*/ 202132 h 4154807"/>
              <a:gd name="connsiteX8" fmla="*/ 1968219 w 1968219"/>
              <a:gd name="connsiteY8" fmla="*/ 4154807 h 4154807"/>
              <a:gd name="connsiteX9" fmla="*/ 0 w 1968219"/>
              <a:gd name="connsiteY9" fmla="*/ 4154807 h 4154807"/>
              <a:gd name="connsiteX10" fmla="*/ 28575 w 1968219"/>
              <a:gd name="connsiteY10" fmla="*/ 211657 h 4154807"/>
              <a:gd name="connsiteX0" fmla="*/ 28575 w 1968219"/>
              <a:gd name="connsiteY0" fmla="*/ 211657 h 4154807"/>
              <a:gd name="connsiteX1" fmla="*/ 188400 w 1968219"/>
              <a:gd name="connsiteY1" fmla="*/ 13657 h 4154807"/>
              <a:gd name="connsiteX2" fmla="*/ 461928 w 1968219"/>
              <a:gd name="connsiteY2" fmla="*/ 14875 h 4154807"/>
              <a:gd name="connsiteX3" fmla="*/ 598063 w 1968219"/>
              <a:gd name="connsiteY3" fmla="*/ 184064 h 4154807"/>
              <a:gd name="connsiteX4" fmla="*/ 1394335 w 1968219"/>
              <a:gd name="connsiteY4" fmla="*/ 182888 h 4154807"/>
              <a:gd name="connsiteX5" fmla="*/ 1526641 w 1968219"/>
              <a:gd name="connsiteY5" fmla="*/ 0 h 4154807"/>
              <a:gd name="connsiteX6" fmla="*/ 1772725 w 1968219"/>
              <a:gd name="connsiteY6" fmla="*/ 4132 h 4154807"/>
              <a:gd name="connsiteX7" fmla="*/ 1955519 w 1968219"/>
              <a:gd name="connsiteY7" fmla="*/ 202132 h 4154807"/>
              <a:gd name="connsiteX8" fmla="*/ 1968219 w 1968219"/>
              <a:gd name="connsiteY8" fmla="*/ 4154807 h 4154807"/>
              <a:gd name="connsiteX9" fmla="*/ 0 w 1968219"/>
              <a:gd name="connsiteY9" fmla="*/ 4154807 h 4154807"/>
              <a:gd name="connsiteX10" fmla="*/ 28575 w 1968219"/>
              <a:gd name="connsiteY10" fmla="*/ 211657 h 4154807"/>
              <a:gd name="connsiteX0" fmla="*/ 28575 w 1968219"/>
              <a:gd name="connsiteY0" fmla="*/ 212657 h 4155807"/>
              <a:gd name="connsiteX1" fmla="*/ 188400 w 1968219"/>
              <a:gd name="connsiteY1" fmla="*/ 14657 h 4155807"/>
              <a:gd name="connsiteX2" fmla="*/ 465103 w 1968219"/>
              <a:gd name="connsiteY2" fmla="*/ 0 h 4155807"/>
              <a:gd name="connsiteX3" fmla="*/ 598063 w 1968219"/>
              <a:gd name="connsiteY3" fmla="*/ 185064 h 4155807"/>
              <a:gd name="connsiteX4" fmla="*/ 1394335 w 1968219"/>
              <a:gd name="connsiteY4" fmla="*/ 183888 h 4155807"/>
              <a:gd name="connsiteX5" fmla="*/ 1526641 w 1968219"/>
              <a:gd name="connsiteY5" fmla="*/ 1000 h 4155807"/>
              <a:gd name="connsiteX6" fmla="*/ 1772725 w 1968219"/>
              <a:gd name="connsiteY6" fmla="*/ 5132 h 4155807"/>
              <a:gd name="connsiteX7" fmla="*/ 1955519 w 1968219"/>
              <a:gd name="connsiteY7" fmla="*/ 203132 h 4155807"/>
              <a:gd name="connsiteX8" fmla="*/ 1968219 w 1968219"/>
              <a:gd name="connsiteY8" fmla="*/ 4155807 h 4155807"/>
              <a:gd name="connsiteX9" fmla="*/ 0 w 1968219"/>
              <a:gd name="connsiteY9" fmla="*/ 4155807 h 4155807"/>
              <a:gd name="connsiteX10" fmla="*/ 28575 w 1968219"/>
              <a:gd name="connsiteY10" fmla="*/ 212657 h 4155807"/>
              <a:gd name="connsiteX0" fmla="*/ 28575 w 1968219"/>
              <a:gd name="connsiteY0" fmla="*/ 212657 h 4155807"/>
              <a:gd name="connsiteX1" fmla="*/ 188400 w 1968219"/>
              <a:gd name="connsiteY1" fmla="*/ 14657 h 4155807"/>
              <a:gd name="connsiteX2" fmla="*/ 465103 w 1968219"/>
              <a:gd name="connsiteY2" fmla="*/ 0 h 4155807"/>
              <a:gd name="connsiteX3" fmla="*/ 598063 w 1968219"/>
              <a:gd name="connsiteY3" fmla="*/ 185064 h 4155807"/>
              <a:gd name="connsiteX4" fmla="*/ 1394335 w 1968219"/>
              <a:gd name="connsiteY4" fmla="*/ 183888 h 4155807"/>
              <a:gd name="connsiteX5" fmla="*/ 1526641 w 1968219"/>
              <a:gd name="connsiteY5" fmla="*/ 1000 h 4155807"/>
              <a:gd name="connsiteX6" fmla="*/ 1772725 w 1968219"/>
              <a:gd name="connsiteY6" fmla="*/ 5132 h 4155807"/>
              <a:gd name="connsiteX7" fmla="*/ 1955519 w 1968219"/>
              <a:gd name="connsiteY7" fmla="*/ 203132 h 4155807"/>
              <a:gd name="connsiteX8" fmla="*/ 1968219 w 1968219"/>
              <a:gd name="connsiteY8" fmla="*/ 4155807 h 4155807"/>
              <a:gd name="connsiteX9" fmla="*/ 0 w 1968219"/>
              <a:gd name="connsiteY9" fmla="*/ 4155807 h 4155807"/>
              <a:gd name="connsiteX10" fmla="*/ 28575 w 1968219"/>
              <a:gd name="connsiteY10" fmla="*/ 212657 h 4155807"/>
              <a:gd name="connsiteX0" fmla="*/ 28575 w 1968219"/>
              <a:gd name="connsiteY0" fmla="*/ 212657 h 4155807"/>
              <a:gd name="connsiteX1" fmla="*/ 194750 w 1968219"/>
              <a:gd name="connsiteY1" fmla="*/ 5132 h 4155807"/>
              <a:gd name="connsiteX2" fmla="*/ 465103 w 1968219"/>
              <a:gd name="connsiteY2" fmla="*/ 0 h 4155807"/>
              <a:gd name="connsiteX3" fmla="*/ 598063 w 1968219"/>
              <a:gd name="connsiteY3" fmla="*/ 185064 h 4155807"/>
              <a:gd name="connsiteX4" fmla="*/ 1394335 w 1968219"/>
              <a:gd name="connsiteY4" fmla="*/ 183888 h 4155807"/>
              <a:gd name="connsiteX5" fmla="*/ 1526641 w 1968219"/>
              <a:gd name="connsiteY5" fmla="*/ 1000 h 4155807"/>
              <a:gd name="connsiteX6" fmla="*/ 1772725 w 1968219"/>
              <a:gd name="connsiteY6" fmla="*/ 5132 h 4155807"/>
              <a:gd name="connsiteX7" fmla="*/ 1955519 w 1968219"/>
              <a:gd name="connsiteY7" fmla="*/ 203132 h 4155807"/>
              <a:gd name="connsiteX8" fmla="*/ 1968219 w 1968219"/>
              <a:gd name="connsiteY8" fmla="*/ 4155807 h 4155807"/>
              <a:gd name="connsiteX9" fmla="*/ 0 w 1968219"/>
              <a:gd name="connsiteY9" fmla="*/ 4155807 h 4155807"/>
              <a:gd name="connsiteX10" fmla="*/ 28575 w 1968219"/>
              <a:gd name="connsiteY10" fmla="*/ 212657 h 4155807"/>
              <a:gd name="connsiteX0" fmla="*/ 28575 w 1968219"/>
              <a:gd name="connsiteY0" fmla="*/ 213726 h 4156876"/>
              <a:gd name="connsiteX1" fmla="*/ 194750 w 1968219"/>
              <a:gd name="connsiteY1" fmla="*/ 6201 h 4156876"/>
              <a:gd name="connsiteX2" fmla="*/ 465103 w 1968219"/>
              <a:gd name="connsiteY2" fmla="*/ 1069 h 4156876"/>
              <a:gd name="connsiteX3" fmla="*/ 598063 w 1968219"/>
              <a:gd name="connsiteY3" fmla="*/ 186133 h 4156876"/>
              <a:gd name="connsiteX4" fmla="*/ 1394335 w 1968219"/>
              <a:gd name="connsiteY4" fmla="*/ 184957 h 4156876"/>
              <a:gd name="connsiteX5" fmla="*/ 1526641 w 1968219"/>
              <a:gd name="connsiteY5" fmla="*/ 2069 h 4156876"/>
              <a:gd name="connsiteX6" fmla="*/ 1772725 w 1968219"/>
              <a:gd name="connsiteY6" fmla="*/ 6201 h 4156876"/>
              <a:gd name="connsiteX7" fmla="*/ 1955519 w 1968219"/>
              <a:gd name="connsiteY7" fmla="*/ 204201 h 4156876"/>
              <a:gd name="connsiteX8" fmla="*/ 1968219 w 1968219"/>
              <a:gd name="connsiteY8" fmla="*/ 4156876 h 4156876"/>
              <a:gd name="connsiteX9" fmla="*/ 0 w 1968219"/>
              <a:gd name="connsiteY9" fmla="*/ 4156876 h 4156876"/>
              <a:gd name="connsiteX10" fmla="*/ 28575 w 1968219"/>
              <a:gd name="connsiteY10" fmla="*/ 213726 h 4156876"/>
              <a:gd name="connsiteX0" fmla="*/ 28575 w 1968219"/>
              <a:gd name="connsiteY0" fmla="*/ 214693 h 4157843"/>
              <a:gd name="connsiteX1" fmla="*/ 194750 w 1968219"/>
              <a:gd name="connsiteY1" fmla="*/ 7168 h 4157843"/>
              <a:gd name="connsiteX2" fmla="*/ 465103 w 1968219"/>
              <a:gd name="connsiteY2" fmla="*/ 2036 h 4157843"/>
              <a:gd name="connsiteX3" fmla="*/ 598063 w 1968219"/>
              <a:gd name="connsiteY3" fmla="*/ 187100 h 4157843"/>
              <a:gd name="connsiteX4" fmla="*/ 1394335 w 1968219"/>
              <a:gd name="connsiteY4" fmla="*/ 185924 h 4157843"/>
              <a:gd name="connsiteX5" fmla="*/ 1526641 w 1968219"/>
              <a:gd name="connsiteY5" fmla="*/ 3036 h 4157843"/>
              <a:gd name="connsiteX6" fmla="*/ 1772725 w 1968219"/>
              <a:gd name="connsiteY6" fmla="*/ 7168 h 4157843"/>
              <a:gd name="connsiteX7" fmla="*/ 1955519 w 1968219"/>
              <a:gd name="connsiteY7" fmla="*/ 205168 h 4157843"/>
              <a:gd name="connsiteX8" fmla="*/ 1968219 w 1968219"/>
              <a:gd name="connsiteY8" fmla="*/ 4157843 h 4157843"/>
              <a:gd name="connsiteX9" fmla="*/ 0 w 1968219"/>
              <a:gd name="connsiteY9" fmla="*/ 4157843 h 4157843"/>
              <a:gd name="connsiteX10" fmla="*/ 28575 w 1968219"/>
              <a:gd name="connsiteY10" fmla="*/ 214693 h 4157843"/>
              <a:gd name="connsiteX0" fmla="*/ 28575 w 2111779"/>
              <a:gd name="connsiteY0" fmla="*/ 351607 h 4365417"/>
              <a:gd name="connsiteX1" fmla="*/ 194750 w 2111779"/>
              <a:gd name="connsiteY1" fmla="*/ 144082 h 4365417"/>
              <a:gd name="connsiteX2" fmla="*/ 465103 w 2111779"/>
              <a:gd name="connsiteY2" fmla="*/ 138950 h 4365417"/>
              <a:gd name="connsiteX3" fmla="*/ 598063 w 2111779"/>
              <a:gd name="connsiteY3" fmla="*/ 324014 h 4365417"/>
              <a:gd name="connsiteX4" fmla="*/ 1394335 w 2111779"/>
              <a:gd name="connsiteY4" fmla="*/ 322838 h 4365417"/>
              <a:gd name="connsiteX5" fmla="*/ 1526641 w 2111779"/>
              <a:gd name="connsiteY5" fmla="*/ 139950 h 4365417"/>
              <a:gd name="connsiteX6" fmla="*/ 1772725 w 2111779"/>
              <a:gd name="connsiteY6" fmla="*/ 144082 h 4365417"/>
              <a:gd name="connsiteX7" fmla="*/ 1955519 w 2111779"/>
              <a:gd name="connsiteY7" fmla="*/ 342082 h 4365417"/>
              <a:gd name="connsiteX8" fmla="*/ 1960050 w 2111779"/>
              <a:gd name="connsiteY8" fmla="*/ 3979484 h 4365417"/>
              <a:gd name="connsiteX9" fmla="*/ 1968219 w 2111779"/>
              <a:gd name="connsiteY9" fmla="*/ 4294757 h 4365417"/>
              <a:gd name="connsiteX10" fmla="*/ 0 w 2111779"/>
              <a:gd name="connsiteY10" fmla="*/ 4294757 h 4365417"/>
              <a:gd name="connsiteX11" fmla="*/ 28575 w 2111779"/>
              <a:gd name="connsiteY11" fmla="*/ 351607 h 4365417"/>
              <a:gd name="connsiteX0" fmla="*/ 28575 w 2111090"/>
              <a:gd name="connsiteY0" fmla="*/ 351607 h 4294757"/>
              <a:gd name="connsiteX1" fmla="*/ 194750 w 2111090"/>
              <a:gd name="connsiteY1" fmla="*/ 144082 h 4294757"/>
              <a:gd name="connsiteX2" fmla="*/ 465103 w 2111090"/>
              <a:gd name="connsiteY2" fmla="*/ 138950 h 4294757"/>
              <a:gd name="connsiteX3" fmla="*/ 598063 w 2111090"/>
              <a:gd name="connsiteY3" fmla="*/ 324014 h 4294757"/>
              <a:gd name="connsiteX4" fmla="*/ 1394335 w 2111090"/>
              <a:gd name="connsiteY4" fmla="*/ 322838 h 4294757"/>
              <a:gd name="connsiteX5" fmla="*/ 1526641 w 2111090"/>
              <a:gd name="connsiteY5" fmla="*/ 139950 h 4294757"/>
              <a:gd name="connsiteX6" fmla="*/ 1772725 w 2111090"/>
              <a:gd name="connsiteY6" fmla="*/ 144082 h 4294757"/>
              <a:gd name="connsiteX7" fmla="*/ 1955519 w 2111090"/>
              <a:gd name="connsiteY7" fmla="*/ 342082 h 4294757"/>
              <a:gd name="connsiteX8" fmla="*/ 1960050 w 2111090"/>
              <a:gd name="connsiteY8" fmla="*/ 3979484 h 4294757"/>
              <a:gd name="connsiteX9" fmla="*/ 1968219 w 2111090"/>
              <a:gd name="connsiteY9" fmla="*/ 4294757 h 4294757"/>
              <a:gd name="connsiteX10" fmla="*/ 0 w 2111090"/>
              <a:gd name="connsiteY10" fmla="*/ 4294757 h 4294757"/>
              <a:gd name="connsiteX11" fmla="*/ 28575 w 2111090"/>
              <a:gd name="connsiteY11" fmla="*/ 351607 h 4294757"/>
              <a:gd name="connsiteX0" fmla="*/ 28575 w 1970143"/>
              <a:gd name="connsiteY0" fmla="*/ 351607 h 4304282"/>
              <a:gd name="connsiteX1" fmla="*/ 194750 w 1970143"/>
              <a:gd name="connsiteY1" fmla="*/ 144082 h 4304282"/>
              <a:gd name="connsiteX2" fmla="*/ 465103 w 1970143"/>
              <a:gd name="connsiteY2" fmla="*/ 138950 h 4304282"/>
              <a:gd name="connsiteX3" fmla="*/ 598063 w 1970143"/>
              <a:gd name="connsiteY3" fmla="*/ 324014 h 4304282"/>
              <a:gd name="connsiteX4" fmla="*/ 1394335 w 1970143"/>
              <a:gd name="connsiteY4" fmla="*/ 322838 h 4304282"/>
              <a:gd name="connsiteX5" fmla="*/ 1526641 w 1970143"/>
              <a:gd name="connsiteY5" fmla="*/ 139950 h 4304282"/>
              <a:gd name="connsiteX6" fmla="*/ 1772725 w 1970143"/>
              <a:gd name="connsiteY6" fmla="*/ 144082 h 4304282"/>
              <a:gd name="connsiteX7" fmla="*/ 1955519 w 1970143"/>
              <a:gd name="connsiteY7" fmla="*/ 342082 h 4304282"/>
              <a:gd name="connsiteX8" fmla="*/ 1960050 w 1970143"/>
              <a:gd name="connsiteY8" fmla="*/ 3979484 h 4304282"/>
              <a:gd name="connsiteX9" fmla="*/ 1653894 w 1970143"/>
              <a:gd name="connsiteY9" fmla="*/ 4304282 h 4304282"/>
              <a:gd name="connsiteX10" fmla="*/ 0 w 1970143"/>
              <a:gd name="connsiteY10" fmla="*/ 4294757 h 4304282"/>
              <a:gd name="connsiteX11" fmla="*/ 28575 w 1970143"/>
              <a:gd name="connsiteY11" fmla="*/ 351607 h 4304282"/>
              <a:gd name="connsiteX0" fmla="*/ 28575 w 1970143"/>
              <a:gd name="connsiteY0" fmla="*/ 351607 h 4313807"/>
              <a:gd name="connsiteX1" fmla="*/ 194750 w 1970143"/>
              <a:gd name="connsiteY1" fmla="*/ 144082 h 4313807"/>
              <a:gd name="connsiteX2" fmla="*/ 465103 w 1970143"/>
              <a:gd name="connsiteY2" fmla="*/ 138950 h 4313807"/>
              <a:gd name="connsiteX3" fmla="*/ 598063 w 1970143"/>
              <a:gd name="connsiteY3" fmla="*/ 324014 h 4313807"/>
              <a:gd name="connsiteX4" fmla="*/ 1394335 w 1970143"/>
              <a:gd name="connsiteY4" fmla="*/ 322838 h 4313807"/>
              <a:gd name="connsiteX5" fmla="*/ 1526641 w 1970143"/>
              <a:gd name="connsiteY5" fmla="*/ 139950 h 4313807"/>
              <a:gd name="connsiteX6" fmla="*/ 1772725 w 1970143"/>
              <a:gd name="connsiteY6" fmla="*/ 144082 h 4313807"/>
              <a:gd name="connsiteX7" fmla="*/ 1955519 w 1970143"/>
              <a:gd name="connsiteY7" fmla="*/ 342082 h 4313807"/>
              <a:gd name="connsiteX8" fmla="*/ 1960050 w 1970143"/>
              <a:gd name="connsiteY8" fmla="*/ 3979484 h 4313807"/>
              <a:gd name="connsiteX9" fmla="*/ 1660244 w 1970143"/>
              <a:gd name="connsiteY9" fmla="*/ 4313807 h 4313807"/>
              <a:gd name="connsiteX10" fmla="*/ 0 w 1970143"/>
              <a:gd name="connsiteY10" fmla="*/ 4294757 h 4313807"/>
              <a:gd name="connsiteX11" fmla="*/ 28575 w 1970143"/>
              <a:gd name="connsiteY11" fmla="*/ 351607 h 4313807"/>
              <a:gd name="connsiteX0" fmla="*/ 28575 w 1970143"/>
              <a:gd name="connsiteY0" fmla="*/ 351607 h 4313814"/>
              <a:gd name="connsiteX1" fmla="*/ 194750 w 1970143"/>
              <a:gd name="connsiteY1" fmla="*/ 144082 h 4313814"/>
              <a:gd name="connsiteX2" fmla="*/ 465103 w 1970143"/>
              <a:gd name="connsiteY2" fmla="*/ 138950 h 4313814"/>
              <a:gd name="connsiteX3" fmla="*/ 598063 w 1970143"/>
              <a:gd name="connsiteY3" fmla="*/ 324014 h 4313814"/>
              <a:gd name="connsiteX4" fmla="*/ 1394335 w 1970143"/>
              <a:gd name="connsiteY4" fmla="*/ 322838 h 4313814"/>
              <a:gd name="connsiteX5" fmla="*/ 1526641 w 1970143"/>
              <a:gd name="connsiteY5" fmla="*/ 139950 h 4313814"/>
              <a:gd name="connsiteX6" fmla="*/ 1772725 w 1970143"/>
              <a:gd name="connsiteY6" fmla="*/ 144082 h 4313814"/>
              <a:gd name="connsiteX7" fmla="*/ 1955519 w 1970143"/>
              <a:gd name="connsiteY7" fmla="*/ 342082 h 4313814"/>
              <a:gd name="connsiteX8" fmla="*/ 1960050 w 1970143"/>
              <a:gd name="connsiteY8" fmla="*/ 3979484 h 4313814"/>
              <a:gd name="connsiteX9" fmla="*/ 1660244 w 1970143"/>
              <a:gd name="connsiteY9" fmla="*/ 4313807 h 4313814"/>
              <a:gd name="connsiteX10" fmla="*/ 0 w 1970143"/>
              <a:gd name="connsiteY10" fmla="*/ 4294757 h 4313814"/>
              <a:gd name="connsiteX11" fmla="*/ 28575 w 1970143"/>
              <a:gd name="connsiteY11" fmla="*/ 351607 h 4313814"/>
              <a:gd name="connsiteX0" fmla="*/ 28575 w 1970143"/>
              <a:gd name="connsiteY0" fmla="*/ 351607 h 4313815"/>
              <a:gd name="connsiteX1" fmla="*/ 194750 w 1970143"/>
              <a:gd name="connsiteY1" fmla="*/ 144082 h 4313815"/>
              <a:gd name="connsiteX2" fmla="*/ 465103 w 1970143"/>
              <a:gd name="connsiteY2" fmla="*/ 138950 h 4313815"/>
              <a:gd name="connsiteX3" fmla="*/ 598063 w 1970143"/>
              <a:gd name="connsiteY3" fmla="*/ 324014 h 4313815"/>
              <a:gd name="connsiteX4" fmla="*/ 1394335 w 1970143"/>
              <a:gd name="connsiteY4" fmla="*/ 322838 h 4313815"/>
              <a:gd name="connsiteX5" fmla="*/ 1526641 w 1970143"/>
              <a:gd name="connsiteY5" fmla="*/ 139950 h 4313815"/>
              <a:gd name="connsiteX6" fmla="*/ 1772725 w 1970143"/>
              <a:gd name="connsiteY6" fmla="*/ 144082 h 4313815"/>
              <a:gd name="connsiteX7" fmla="*/ 1955519 w 1970143"/>
              <a:gd name="connsiteY7" fmla="*/ 342082 h 4313815"/>
              <a:gd name="connsiteX8" fmla="*/ 1960050 w 1970143"/>
              <a:gd name="connsiteY8" fmla="*/ 3979484 h 4313815"/>
              <a:gd name="connsiteX9" fmla="*/ 1660244 w 1970143"/>
              <a:gd name="connsiteY9" fmla="*/ 4313807 h 4313815"/>
              <a:gd name="connsiteX10" fmla="*/ 0 w 1970143"/>
              <a:gd name="connsiteY10" fmla="*/ 4294757 h 4313815"/>
              <a:gd name="connsiteX11" fmla="*/ 28575 w 1970143"/>
              <a:gd name="connsiteY11" fmla="*/ 351607 h 4313815"/>
              <a:gd name="connsiteX0" fmla="*/ 28575 w 1970143"/>
              <a:gd name="connsiteY0" fmla="*/ 351607 h 4313815"/>
              <a:gd name="connsiteX1" fmla="*/ 194750 w 1970143"/>
              <a:gd name="connsiteY1" fmla="*/ 144082 h 4313815"/>
              <a:gd name="connsiteX2" fmla="*/ 465103 w 1970143"/>
              <a:gd name="connsiteY2" fmla="*/ 138950 h 4313815"/>
              <a:gd name="connsiteX3" fmla="*/ 598063 w 1970143"/>
              <a:gd name="connsiteY3" fmla="*/ 324014 h 4313815"/>
              <a:gd name="connsiteX4" fmla="*/ 1394335 w 1970143"/>
              <a:gd name="connsiteY4" fmla="*/ 322838 h 4313815"/>
              <a:gd name="connsiteX5" fmla="*/ 1526641 w 1970143"/>
              <a:gd name="connsiteY5" fmla="*/ 139950 h 4313815"/>
              <a:gd name="connsiteX6" fmla="*/ 1772725 w 1970143"/>
              <a:gd name="connsiteY6" fmla="*/ 144082 h 4313815"/>
              <a:gd name="connsiteX7" fmla="*/ 1955519 w 1970143"/>
              <a:gd name="connsiteY7" fmla="*/ 342082 h 4313815"/>
              <a:gd name="connsiteX8" fmla="*/ 1960050 w 1970143"/>
              <a:gd name="connsiteY8" fmla="*/ 3979484 h 4313815"/>
              <a:gd name="connsiteX9" fmla="*/ 1660244 w 1970143"/>
              <a:gd name="connsiteY9" fmla="*/ 4313807 h 4313815"/>
              <a:gd name="connsiteX10" fmla="*/ 185226 w 1970143"/>
              <a:gd name="connsiteY10" fmla="*/ 4300157 h 4313815"/>
              <a:gd name="connsiteX11" fmla="*/ 0 w 1970143"/>
              <a:gd name="connsiteY11" fmla="*/ 4294757 h 4313815"/>
              <a:gd name="connsiteX12" fmla="*/ 28575 w 1970143"/>
              <a:gd name="connsiteY12" fmla="*/ 351607 h 4313815"/>
              <a:gd name="connsiteX0" fmla="*/ 9525 w 1951093"/>
              <a:gd name="connsiteY0" fmla="*/ 351607 h 4313815"/>
              <a:gd name="connsiteX1" fmla="*/ 175700 w 1951093"/>
              <a:gd name="connsiteY1" fmla="*/ 144082 h 4313815"/>
              <a:gd name="connsiteX2" fmla="*/ 446053 w 1951093"/>
              <a:gd name="connsiteY2" fmla="*/ 138950 h 4313815"/>
              <a:gd name="connsiteX3" fmla="*/ 579013 w 1951093"/>
              <a:gd name="connsiteY3" fmla="*/ 324014 h 4313815"/>
              <a:gd name="connsiteX4" fmla="*/ 1375285 w 1951093"/>
              <a:gd name="connsiteY4" fmla="*/ 322838 h 4313815"/>
              <a:gd name="connsiteX5" fmla="*/ 1507591 w 1951093"/>
              <a:gd name="connsiteY5" fmla="*/ 139950 h 4313815"/>
              <a:gd name="connsiteX6" fmla="*/ 1753675 w 1951093"/>
              <a:gd name="connsiteY6" fmla="*/ 144082 h 4313815"/>
              <a:gd name="connsiteX7" fmla="*/ 1936469 w 1951093"/>
              <a:gd name="connsiteY7" fmla="*/ 342082 h 4313815"/>
              <a:gd name="connsiteX8" fmla="*/ 1941000 w 1951093"/>
              <a:gd name="connsiteY8" fmla="*/ 3979484 h 4313815"/>
              <a:gd name="connsiteX9" fmla="*/ 1641194 w 1951093"/>
              <a:gd name="connsiteY9" fmla="*/ 4313807 h 4313815"/>
              <a:gd name="connsiteX10" fmla="*/ 166176 w 1951093"/>
              <a:gd name="connsiteY10" fmla="*/ 4300157 h 4313815"/>
              <a:gd name="connsiteX11" fmla="*/ 0 w 1951093"/>
              <a:gd name="connsiteY11" fmla="*/ 4009007 h 4313815"/>
              <a:gd name="connsiteX12" fmla="*/ 9525 w 1951093"/>
              <a:gd name="connsiteY12" fmla="*/ 351607 h 4313815"/>
              <a:gd name="connsiteX0" fmla="*/ 9525 w 1951093"/>
              <a:gd name="connsiteY0" fmla="*/ 351607 h 4313815"/>
              <a:gd name="connsiteX1" fmla="*/ 175700 w 1951093"/>
              <a:gd name="connsiteY1" fmla="*/ 144082 h 4313815"/>
              <a:gd name="connsiteX2" fmla="*/ 446053 w 1951093"/>
              <a:gd name="connsiteY2" fmla="*/ 138950 h 4313815"/>
              <a:gd name="connsiteX3" fmla="*/ 579013 w 1951093"/>
              <a:gd name="connsiteY3" fmla="*/ 324014 h 4313815"/>
              <a:gd name="connsiteX4" fmla="*/ 1375285 w 1951093"/>
              <a:gd name="connsiteY4" fmla="*/ 322838 h 4313815"/>
              <a:gd name="connsiteX5" fmla="*/ 1507591 w 1951093"/>
              <a:gd name="connsiteY5" fmla="*/ 139950 h 4313815"/>
              <a:gd name="connsiteX6" fmla="*/ 1753675 w 1951093"/>
              <a:gd name="connsiteY6" fmla="*/ 144082 h 4313815"/>
              <a:gd name="connsiteX7" fmla="*/ 1936469 w 1951093"/>
              <a:gd name="connsiteY7" fmla="*/ 342082 h 4313815"/>
              <a:gd name="connsiteX8" fmla="*/ 1941000 w 1951093"/>
              <a:gd name="connsiteY8" fmla="*/ 3979484 h 4313815"/>
              <a:gd name="connsiteX9" fmla="*/ 1641194 w 1951093"/>
              <a:gd name="connsiteY9" fmla="*/ 4313807 h 4313815"/>
              <a:gd name="connsiteX10" fmla="*/ 277301 w 1951093"/>
              <a:gd name="connsiteY10" fmla="*/ 4312857 h 4313815"/>
              <a:gd name="connsiteX11" fmla="*/ 0 w 1951093"/>
              <a:gd name="connsiteY11" fmla="*/ 4009007 h 4313815"/>
              <a:gd name="connsiteX12" fmla="*/ 9525 w 1951093"/>
              <a:gd name="connsiteY12" fmla="*/ 351607 h 4313815"/>
              <a:gd name="connsiteX0" fmla="*/ 9525 w 1951093"/>
              <a:gd name="connsiteY0" fmla="*/ 351607 h 4313815"/>
              <a:gd name="connsiteX1" fmla="*/ 175700 w 1951093"/>
              <a:gd name="connsiteY1" fmla="*/ 144082 h 4313815"/>
              <a:gd name="connsiteX2" fmla="*/ 446053 w 1951093"/>
              <a:gd name="connsiteY2" fmla="*/ 138950 h 4313815"/>
              <a:gd name="connsiteX3" fmla="*/ 579013 w 1951093"/>
              <a:gd name="connsiteY3" fmla="*/ 324014 h 4313815"/>
              <a:gd name="connsiteX4" fmla="*/ 1375285 w 1951093"/>
              <a:gd name="connsiteY4" fmla="*/ 322838 h 4313815"/>
              <a:gd name="connsiteX5" fmla="*/ 1507591 w 1951093"/>
              <a:gd name="connsiteY5" fmla="*/ 139950 h 4313815"/>
              <a:gd name="connsiteX6" fmla="*/ 1753675 w 1951093"/>
              <a:gd name="connsiteY6" fmla="*/ 144082 h 4313815"/>
              <a:gd name="connsiteX7" fmla="*/ 1936469 w 1951093"/>
              <a:gd name="connsiteY7" fmla="*/ 342082 h 4313815"/>
              <a:gd name="connsiteX8" fmla="*/ 1941000 w 1951093"/>
              <a:gd name="connsiteY8" fmla="*/ 3979484 h 4313815"/>
              <a:gd name="connsiteX9" fmla="*/ 1641194 w 1951093"/>
              <a:gd name="connsiteY9" fmla="*/ 4313807 h 4313815"/>
              <a:gd name="connsiteX10" fmla="*/ 277301 w 1951093"/>
              <a:gd name="connsiteY10" fmla="*/ 4312857 h 4313815"/>
              <a:gd name="connsiteX11" fmla="*/ 0 w 1951093"/>
              <a:gd name="connsiteY11" fmla="*/ 4009007 h 4313815"/>
              <a:gd name="connsiteX12" fmla="*/ 9525 w 1951093"/>
              <a:gd name="connsiteY12" fmla="*/ 351607 h 4313815"/>
              <a:gd name="connsiteX0" fmla="*/ 9525 w 1951093"/>
              <a:gd name="connsiteY0" fmla="*/ 351607 h 4313815"/>
              <a:gd name="connsiteX1" fmla="*/ 175700 w 1951093"/>
              <a:gd name="connsiteY1" fmla="*/ 144082 h 4313815"/>
              <a:gd name="connsiteX2" fmla="*/ 446053 w 1951093"/>
              <a:gd name="connsiteY2" fmla="*/ 138950 h 4313815"/>
              <a:gd name="connsiteX3" fmla="*/ 579013 w 1951093"/>
              <a:gd name="connsiteY3" fmla="*/ 324014 h 4313815"/>
              <a:gd name="connsiteX4" fmla="*/ 1375285 w 1951093"/>
              <a:gd name="connsiteY4" fmla="*/ 322838 h 4313815"/>
              <a:gd name="connsiteX5" fmla="*/ 1507591 w 1951093"/>
              <a:gd name="connsiteY5" fmla="*/ 139950 h 4313815"/>
              <a:gd name="connsiteX6" fmla="*/ 1753675 w 1951093"/>
              <a:gd name="connsiteY6" fmla="*/ 144082 h 4313815"/>
              <a:gd name="connsiteX7" fmla="*/ 1936469 w 1951093"/>
              <a:gd name="connsiteY7" fmla="*/ 342082 h 4313815"/>
              <a:gd name="connsiteX8" fmla="*/ 1941000 w 1951093"/>
              <a:gd name="connsiteY8" fmla="*/ 3979484 h 4313815"/>
              <a:gd name="connsiteX9" fmla="*/ 1641194 w 1951093"/>
              <a:gd name="connsiteY9" fmla="*/ 4313807 h 4313815"/>
              <a:gd name="connsiteX10" fmla="*/ 277301 w 1951093"/>
              <a:gd name="connsiteY10" fmla="*/ 4312857 h 4313815"/>
              <a:gd name="connsiteX11" fmla="*/ 0 w 1951093"/>
              <a:gd name="connsiteY11" fmla="*/ 4009007 h 4313815"/>
              <a:gd name="connsiteX12" fmla="*/ 9525 w 1951093"/>
              <a:gd name="connsiteY12" fmla="*/ 351607 h 4313815"/>
              <a:gd name="connsiteX0" fmla="*/ 9525 w 1951093"/>
              <a:gd name="connsiteY0" fmla="*/ 351607 h 4313815"/>
              <a:gd name="connsiteX1" fmla="*/ 175700 w 1951093"/>
              <a:gd name="connsiteY1" fmla="*/ 144082 h 4313815"/>
              <a:gd name="connsiteX2" fmla="*/ 446053 w 1951093"/>
              <a:gd name="connsiteY2" fmla="*/ 138950 h 4313815"/>
              <a:gd name="connsiteX3" fmla="*/ 579013 w 1951093"/>
              <a:gd name="connsiteY3" fmla="*/ 324014 h 4313815"/>
              <a:gd name="connsiteX4" fmla="*/ 1375285 w 1951093"/>
              <a:gd name="connsiteY4" fmla="*/ 322838 h 4313815"/>
              <a:gd name="connsiteX5" fmla="*/ 1507591 w 1951093"/>
              <a:gd name="connsiteY5" fmla="*/ 139950 h 4313815"/>
              <a:gd name="connsiteX6" fmla="*/ 1753675 w 1951093"/>
              <a:gd name="connsiteY6" fmla="*/ 144082 h 4313815"/>
              <a:gd name="connsiteX7" fmla="*/ 1936469 w 1951093"/>
              <a:gd name="connsiteY7" fmla="*/ 342082 h 4313815"/>
              <a:gd name="connsiteX8" fmla="*/ 1941000 w 1951093"/>
              <a:gd name="connsiteY8" fmla="*/ 3979484 h 4313815"/>
              <a:gd name="connsiteX9" fmla="*/ 1641194 w 1951093"/>
              <a:gd name="connsiteY9" fmla="*/ 4313807 h 4313815"/>
              <a:gd name="connsiteX10" fmla="*/ 277301 w 1951093"/>
              <a:gd name="connsiteY10" fmla="*/ 4312857 h 4313815"/>
              <a:gd name="connsiteX11" fmla="*/ 0 w 1951093"/>
              <a:gd name="connsiteY11" fmla="*/ 4009007 h 4313815"/>
              <a:gd name="connsiteX12" fmla="*/ 9525 w 1951093"/>
              <a:gd name="connsiteY12" fmla="*/ 351607 h 4313815"/>
              <a:gd name="connsiteX0" fmla="*/ 0 w 1954268"/>
              <a:gd name="connsiteY0" fmla="*/ 357957 h 4313815"/>
              <a:gd name="connsiteX1" fmla="*/ 178875 w 1954268"/>
              <a:gd name="connsiteY1" fmla="*/ 144082 h 4313815"/>
              <a:gd name="connsiteX2" fmla="*/ 449228 w 1954268"/>
              <a:gd name="connsiteY2" fmla="*/ 138950 h 4313815"/>
              <a:gd name="connsiteX3" fmla="*/ 582188 w 1954268"/>
              <a:gd name="connsiteY3" fmla="*/ 324014 h 4313815"/>
              <a:gd name="connsiteX4" fmla="*/ 1378460 w 1954268"/>
              <a:gd name="connsiteY4" fmla="*/ 322838 h 4313815"/>
              <a:gd name="connsiteX5" fmla="*/ 1510766 w 1954268"/>
              <a:gd name="connsiteY5" fmla="*/ 139950 h 4313815"/>
              <a:gd name="connsiteX6" fmla="*/ 1756850 w 1954268"/>
              <a:gd name="connsiteY6" fmla="*/ 144082 h 4313815"/>
              <a:gd name="connsiteX7" fmla="*/ 1939644 w 1954268"/>
              <a:gd name="connsiteY7" fmla="*/ 342082 h 4313815"/>
              <a:gd name="connsiteX8" fmla="*/ 1944175 w 1954268"/>
              <a:gd name="connsiteY8" fmla="*/ 3979484 h 4313815"/>
              <a:gd name="connsiteX9" fmla="*/ 1644369 w 1954268"/>
              <a:gd name="connsiteY9" fmla="*/ 4313807 h 4313815"/>
              <a:gd name="connsiteX10" fmla="*/ 280476 w 1954268"/>
              <a:gd name="connsiteY10" fmla="*/ 4312857 h 4313815"/>
              <a:gd name="connsiteX11" fmla="*/ 3175 w 1954268"/>
              <a:gd name="connsiteY11" fmla="*/ 4009007 h 4313815"/>
              <a:gd name="connsiteX12" fmla="*/ 0 w 1954268"/>
              <a:gd name="connsiteY12" fmla="*/ 357957 h 4313815"/>
              <a:gd name="connsiteX0" fmla="*/ 3 w 1954271"/>
              <a:gd name="connsiteY0" fmla="*/ 357957 h 4313815"/>
              <a:gd name="connsiteX1" fmla="*/ 178878 w 1954271"/>
              <a:gd name="connsiteY1" fmla="*/ 144082 h 4313815"/>
              <a:gd name="connsiteX2" fmla="*/ 449231 w 1954271"/>
              <a:gd name="connsiteY2" fmla="*/ 138950 h 4313815"/>
              <a:gd name="connsiteX3" fmla="*/ 582191 w 1954271"/>
              <a:gd name="connsiteY3" fmla="*/ 324014 h 4313815"/>
              <a:gd name="connsiteX4" fmla="*/ 1378463 w 1954271"/>
              <a:gd name="connsiteY4" fmla="*/ 322838 h 4313815"/>
              <a:gd name="connsiteX5" fmla="*/ 1510769 w 1954271"/>
              <a:gd name="connsiteY5" fmla="*/ 139950 h 4313815"/>
              <a:gd name="connsiteX6" fmla="*/ 1756853 w 1954271"/>
              <a:gd name="connsiteY6" fmla="*/ 144082 h 4313815"/>
              <a:gd name="connsiteX7" fmla="*/ 1939647 w 1954271"/>
              <a:gd name="connsiteY7" fmla="*/ 342082 h 4313815"/>
              <a:gd name="connsiteX8" fmla="*/ 1944178 w 1954271"/>
              <a:gd name="connsiteY8" fmla="*/ 3979484 h 4313815"/>
              <a:gd name="connsiteX9" fmla="*/ 1644372 w 1954271"/>
              <a:gd name="connsiteY9" fmla="*/ 4313807 h 4313815"/>
              <a:gd name="connsiteX10" fmla="*/ 280479 w 1954271"/>
              <a:gd name="connsiteY10" fmla="*/ 4312857 h 4313815"/>
              <a:gd name="connsiteX11" fmla="*/ 3178 w 1954271"/>
              <a:gd name="connsiteY11" fmla="*/ 4009007 h 4313815"/>
              <a:gd name="connsiteX12" fmla="*/ 3 w 1954271"/>
              <a:gd name="connsiteY12" fmla="*/ 357957 h 4313815"/>
              <a:gd name="connsiteX0" fmla="*/ 3 w 1954271"/>
              <a:gd name="connsiteY0" fmla="*/ 357957 h 4313815"/>
              <a:gd name="connsiteX1" fmla="*/ 178878 w 1954271"/>
              <a:gd name="connsiteY1" fmla="*/ 144082 h 4313815"/>
              <a:gd name="connsiteX2" fmla="*/ 449231 w 1954271"/>
              <a:gd name="connsiteY2" fmla="*/ 138950 h 4313815"/>
              <a:gd name="connsiteX3" fmla="*/ 582191 w 1954271"/>
              <a:gd name="connsiteY3" fmla="*/ 324014 h 4313815"/>
              <a:gd name="connsiteX4" fmla="*/ 1378463 w 1954271"/>
              <a:gd name="connsiteY4" fmla="*/ 322838 h 4313815"/>
              <a:gd name="connsiteX5" fmla="*/ 1510769 w 1954271"/>
              <a:gd name="connsiteY5" fmla="*/ 139950 h 4313815"/>
              <a:gd name="connsiteX6" fmla="*/ 1756853 w 1954271"/>
              <a:gd name="connsiteY6" fmla="*/ 144082 h 4313815"/>
              <a:gd name="connsiteX7" fmla="*/ 1939647 w 1954271"/>
              <a:gd name="connsiteY7" fmla="*/ 342082 h 4313815"/>
              <a:gd name="connsiteX8" fmla="*/ 1944178 w 1954271"/>
              <a:gd name="connsiteY8" fmla="*/ 3979484 h 4313815"/>
              <a:gd name="connsiteX9" fmla="*/ 1644372 w 1954271"/>
              <a:gd name="connsiteY9" fmla="*/ 4313807 h 4313815"/>
              <a:gd name="connsiteX10" fmla="*/ 280479 w 1954271"/>
              <a:gd name="connsiteY10" fmla="*/ 4312857 h 4313815"/>
              <a:gd name="connsiteX11" fmla="*/ 3178 w 1954271"/>
              <a:gd name="connsiteY11" fmla="*/ 4009007 h 4313815"/>
              <a:gd name="connsiteX12" fmla="*/ 3 w 1954271"/>
              <a:gd name="connsiteY12" fmla="*/ 357957 h 4313815"/>
              <a:gd name="connsiteX0" fmla="*/ 3 w 1954271"/>
              <a:gd name="connsiteY0" fmla="*/ 222730 h 4178588"/>
              <a:gd name="connsiteX1" fmla="*/ 178878 w 1954271"/>
              <a:gd name="connsiteY1" fmla="*/ 8855 h 4178588"/>
              <a:gd name="connsiteX2" fmla="*/ 449231 w 1954271"/>
              <a:gd name="connsiteY2" fmla="*/ 3723 h 4178588"/>
              <a:gd name="connsiteX3" fmla="*/ 582191 w 1954271"/>
              <a:gd name="connsiteY3" fmla="*/ 188787 h 4178588"/>
              <a:gd name="connsiteX4" fmla="*/ 1378463 w 1954271"/>
              <a:gd name="connsiteY4" fmla="*/ 187611 h 4178588"/>
              <a:gd name="connsiteX5" fmla="*/ 1510769 w 1954271"/>
              <a:gd name="connsiteY5" fmla="*/ 4723 h 4178588"/>
              <a:gd name="connsiteX6" fmla="*/ 1756853 w 1954271"/>
              <a:gd name="connsiteY6" fmla="*/ 8855 h 4178588"/>
              <a:gd name="connsiteX7" fmla="*/ 1939647 w 1954271"/>
              <a:gd name="connsiteY7" fmla="*/ 206855 h 4178588"/>
              <a:gd name="connsiteX8" fmla="*/ 1944178 w 1954271"/>
              <a:gd name="connsiteY8" fmla="*/ 3844257 h 4178588"/>
              <a:gd name="connsiteX9" fmla="*/ 1644372 w 1954271"/>
              <a:gd name="connsiteY9" fmla="*/ 4178580 h 4178588"/>
              <a:gd name="connsiteX10" fmla="*/ 280479 w 1954271"/>
              <a:gd name="connsiteY10" fmla="*/ 4177630 h 4178588"/>
              <a:gd name="connsiteX11" fmla="*/ 3178 w 1954271"/>
              <a:gd name="connsiteY11" fmla="*/ 3873780 h 4178588"/>
              <a:gd name="connsiteX12" fmla="*/ 3 w 1954271"/>
              <a:gd name="connsiteY12" fmla="*/ 222730 h 4178588"/>
              <a:gd name="connsiteX0" fmla="*/ 3 w 1954271"/>
              <a:gd name="connsiteY0" fmla="*/ 228543 h 4184401"/>
              <a:gd name="connsiteX1" fmla="*/ 178878 w 1954271"/>
              <a:gd name="connsiteY1" fmla="*/ 14668 h 4184401"/>
              <a:gd name="connsiteX2" fmla="*/ 449231 w 1954271"/>
              <a:gd name="connsiteY2" fmla="*/ 9536 h 4184401"/>
              <a:gd name="connsiteX3" fmla="*/ 582191 w 1954271"/>
              <a:gd name="connsiteY3" fmla="*/ 194600 h 4184401"/>
              <a:gd name="connsiteX4" fmla="*/ 1378463 w 1954271"/>
              <a:gd name="connsiteY4" fmla="*/ 193424 h 4184401"/>
              <a:gd name="connsiteX5" fmla="*/ 1494727 w 1954271"/>
              <a:gd name="connsiteY5" fmla="*/ 13744 h 4184401"/>
              <a:gd name="connsiteX6" fmla="*/ 1756853 w 1954271"/>
              <a:gd name="connsiteY6" fmla="*/ 14668 h 4184401"/>
              <a:gd name="connsiteX7" fmla="*/ 1939647 w 1954271"/>
              <a:gd name="connsiteY7" fmla="*/ 212668 h 4184401"/>
              <a:gd name="connsiteX8" fmla="*/ 1944178 w 1954271"/>
              <a:gd name="connsiteY8" fmla="*/ 3850070 h 4184401"/>
              <a:gd name="connsiteX9" fmla="*/ 1644372 w 1954271"/>
              <a:gd name="connsiteY9" fmla="*/ 4184393 h 4184401"/>
              <a:gd name="connsiteX10" fmla="*/ 280479 w 1954271"/>
              <a:gd name="connsiteY10" fmla="*/ 4183443 h 4184401"/>
              <a:gd name="connsiteX11" fmla="*/ 3178 w 1954271"/>
              <a:gd name="connsiteY11" fmla="*/ 3879593 h 4184401"/>
              <a:gd name="connsiteX12" fmla="*/ 3 w 1954271"/>
              <a:gd name="connsiteY12" fmla="*/ 228543 h 4184401"/>
              <a:gd name="connsiteX0" fmla="*/ 3 w 1954271"/>
              <a:gd name="connsiteY0" fmla="*/ 232169 h 4188027"/>
              <a:gd name="connsiteX1" fmla="*/ 178878 w 1954271"/>
              <a:gd name="connsiteY1" fmla="*/ 18294 h 4188027"/>
              <a:gd name="connsiteX2" fmla="*/ 449231 w 1954271"/>
              <a:gd name="connsiteY2" fmla="*/ 13162 h 4188027"/>
              <a:gd name="connsiteX3" fmla="*/ 582191 w 1954271"/>
              <a:gd name="connsiteY3" fmla="*/ 198226 h 4188027"/>
              <a:gd name="connsiteX4" fmla="*/ 1378463 w 1954271"/>
              <a:gd name="connsiteY4" fmla="*/ 197050 h 4188027"/>
              <a:gd name="connsiteX5" fmla="*/ 1494727 w 1954271"/>
              <a:gd name="connsiteY5" fmla="*/ 7845 h 4188027"/>
              <a:gd name="connsiteX6" fmla="*/ 1756853 w 1954271"/>
              <a:gd name="connsiteY6" fmla="*/ 18294 h 4188027"/>
              <a:gd name="connsiteX7" fmla="*/ 1939647 w 1954271"/>
              <a:gd name="connsiteY7" fmla="*/ 216294 h 4188027"/>
              <a:gd name="connsiteX8" fmla="*/ 1944178 w 1954271"/>
              <a:gd name="connsiteY8" fmla="*/ 3853696 h 4188027"/>
              <a:gd name="connsiteX9" fmla="*/ 1644372 w 1954271"/>
              <a:gd name="connsiteY9" fmla="*/ 4188019 h 4188027"/>
              <a:gd name="connsiteX10" fmla="*/ 280479 w 1954271"/>
              <a:gd name="connsiteY10" fmla="*/ 4187069 h 4188027"/>
              <a:gd name="connsiteX11" fmla="*/ 3178 w 1954271"/>
              <a:gd name="connsiteY11" fmla="*/ 3883219 h 4188027"/>
              <a:gd name="connsiteX12" fmla="*/ 3 w 1954271"/>
              <a:gd name="connsiteY12" fmla="*/ 232169 h 4188027"/>
              <a:gd name="connsiteX0" fmla="*/ 3 w 1954271"/>
              <a:gd name="connsiteY0" fmla="*/ 232169 h 4188027"/>
              <a:gd name="connsiteX1" fmla="*/ 178878 w 1954271"/>
              <a:gd name="connsiteY1" fmla="*/ 18294 h 4188027"/>
              <a:gd name="connsiteX2" fmla="*/ 449231 w 1954271"/>
              <a:gd name="connsiteY2" fmla="*/ 13162 h 4188027"/>
              <a:gd name="connsiteX3" fmla="*/ 582191 w 1954271"/>
              <a:gd name="connsiteY3" fmla="*/ 198226 h 4188027"/>
              <a:gd name="connsiteX4" fmla="*/ 1378463 w 1954271"/>
              <a:gd name="connsiteY4" fmla="*/ 197050 h 4188027"/>
              <a:gd name="connsiteX5" fmla="*/ 1494727 w 1954271"/>
              <a:gd name="connsiteY5" fmla="*/ 7845 h 4188027"/>
              <a:gd name="connsiteX6" fmla="*/ 1756853 w 1954271"/>
              <a:gd name="connsiteY6" fmla="*/ 18294 h 4188027"/>
              <a:gd name="connsiteX7" fmla="*/ 1939647 w 1954271"/>
              <a:gd name="connsiteY7" fmla="*/ 216294 h 4188027"/>
              <a:gd name="connsiteX8" fmla="*/ 1944178 w 1954271"/>
              <a:gd name="connsiteY8" fmla="*/ 3853696 h 4188027"/>
              <a:gd name="connsiteX9" fmla="*/ 1644372 w 1954271"/>
              <a:gd name="connsiteY9" fmla="*/ 4188019 h 4188027"/>
              <a:gd name="connsiteX10" fmla="*/ 280479 w 1954271"/>
              <a:gd name="connsiteY10" fmla="*/ 4187069 h 4188027"/>
              <a:gd name="connsiteX11" fmla="*/ 3178 w 1954271"/>
              <a:gd name="connsiteY11" fmla="*/ 3883219 h 4188027"/>
              <a:gd name="connsiteX12" fmla="*/ 3 w 1954271"/>
              <a:gd name="connsiteY12" fmla="*/ 232169 h 4188027"/>
              <a:gd name="connsiteX0" fmla="*/ 3 w 1954271"/>
              <a:gd name="connsiteY0" fmla="*/ 232169 h 4188027"/>
              <a:gd name="connsiteX1" fmla="*/ 178878 w 1954271"/>
              <a:gd name="connsiteY1" fmla="*/ 18294 h 4188027"/>
              <a:gd name="connsiteX2" fmla="*/ 449231 w 1954271"/>
              <a:gd name="connsiteY2" fmla="*/ 13162 h 4188027"/>
              <a:gd name="connsiteX3" fmla="*/ 582191 w 1954271"/>
              <a:gd name="connsiteY3" fmla="*/ 198226 h 4188027"/>
              <a:gd name="connsiteX4" fmla="*/ 1375288 w 1954271"/>
              <a:gd name="connsiteY4" fmla="*/ 187525 h 4188027"/>
              <a:gd name="connsiteX5" fmla="*/ 1494727 w 1954271"/>
              <a:gd name="connsiteY5" fmla="*/ 7845 h 4188027"/>
              <a:gd name="connsiteX6" fmla="*/ 1756853 w 1954271"/>
              <a:gd name="connsiteY6" fmla="*/ 18294 h 4188027"/>
              <a:gd name="connsiteX7" fmla="*/ 1939647 w 1954271"/>
              <a:gd name="connsiteY7" fmla="*/ 216294 h 4188027"/>
              <a:gd name="connsiteX8" fmla="*/ 1944178 w 1954271"/>
              <a:gd name="connsiteY8" fmla="*/ 3853696 h 4188027"/>
              <a:gd name="connsiteX9" fmla="*/ 1644372 w 1954271"/>
              <a:gd name="connsiteY9" fmla="*/ 4188019 h 4188027"/>
              <a:gd name="connsiteX10" fmla="*/ 280479 w 1954271"/>
              <a:gd name="connsiteY10" fmla="*/ 4187069 h 4188027"/>
              <a:gd name="connsiteX11" fmla="*/ 3178 w 1954271"/>
              <a:gd name="connsiteY11" fmla="*/ 3883219 h 4188027"/>
              <a:gd name="connsiteX12" fmla="*/ 3 w 1954271"/>
              <a:gd name="connsiteY12" fmla="*/ 232169 h 4188027"/>
              <a:gd name="connsiteX0" fmla="*/ 3 w 1954271"/>
              <a:gd name="connsiteY0" fmla="*/ 226877 h 4182735"/>
              <a:gd name="connsiteX1" fmla="*/ 178878 w 1954271"/>
              <a:gd name="connsiteY1" fmla="*/ 13002 h 4182735"/>
              <a:gd name="connsiteX2" fmla="*/ 449231 w 1954271"/>
              <a:gd name="connsiteY2" fmla="*/ 7870 h 4182735"/>
              <a:gd name="connsiteX3" fmla="*/ 582191 w 1954271"/>
              <a:gd name="connsiteY3" fmla="*/ 192934 h 4182735"/>
              <a:gd name="connsiteX4" fmla="*/ 1375288 w 1954271"/>
              <a:gd name="connsiteY4" fmla="*/ 182233 h 4182735"/>
              <a:gd name="connsiteX5" fmla="*/ 1494727 w 1954271"/>
              <a:gd name="connsiteY5" fmla="*/ 2553 h 4182735"/>
              <a:gd name="connsiteX6" fmla="*/ 1756853 w 1954271"/>
              <a:gd name="connsiteY6" fmla="*/ 13002 h 4182735"/>
              <a:gd name="connsiteX7" fmla="*/ 1939647 w 1954271"/>
              <a:gd name="connsiteY7" fmla="*/ 211002 h 4182735"/>
              <a:gd name="connsiteX8" fmla="*/ 1944178 w 1954271"/>
              <a:gd name="connsiteY8" fmla="*/ 3848404 h 4182735"/>
              <a:gd name="connsiteX9" fmla="*/ 1644372 w 1954271"/>
              <a:gd name="connsiteY9" fmla="*/ 4182727 h 4182735"/>
              <a:gd name="connsiteX10" fmla="*/ 280479 w 1954271"/>
              <a:gd name="connsiteY10" fmla="*/ 4181777 h 4182735"/>
              <a:gd name="connsiteX11" fmla="*/ 3178 w 1954271"/>
              <a:gd name="connsiteY11" fmla="*/ 3877927 h 4182735"/>
              <a:gd name="connsiteX12" fmla="*/ 3 w 1954271"/>
              <a:gd name="connsiteY12" fmla="*/ 226877 h 4182735"/>
              <a:gd name="connsiteX0" fmla="*/ 3 w 1954271"/>
              <a:gd name="connsiteY0" fmla="*/ 228743 h 4184601"/>
              <a:gd name="connsiteX1" fmla="*/ 178878 w 1954271"/>
              <a:gd name="connsiteY1" fmla="*/ 14868 h 4184601"/>
              <a:gd name="connsiteX2" fmla="*/ 449231 w 1954271"/>
              <a:gd name="connsiteY2" fmla="*/ 9736 h 4184601"/>
              <a:gd name="connsiteX3" fmla="*/ 582191 w 1954271"/>
              <a:gd name="connsiteY3" fmla="*/ 194800 h 4184601"/>
              <a:gd name="connsiteX4" fmla="*/ 1375288 w 1954271"/>
              <a:gd name="connsiteY4" fmla="*/ 184099 h 4184601"/>
              <a:gd name="connsiteX5" fmla="*/ 1494727 w 1954271"/>
              <a:gd name="connsiteY5" fmla="*/ 4419 h 4184601"/>
              <a:gd name="connsiteX6" fmla="*/ 1769553 w 1954271"/>
              <a:gd name="connsiteY6" fmla="*/ 11693 h 4184601"/>
              <a:gd name="connsiteX7" fmla="*/ 1939647 w 1954271"/>
              <a:gd name="connsiteY7" fmla="*/ 212868 h 4184601"/>
              <a:gd name="connsiteX8" fmla="*/ 1944178 w 1954271"/>
              <a:gd name="connsiteY8" fmla="*/ 3850270 h 4184601"/>
              <a:gd name="connsiteX9" fmla="*/ 1644372 w 1954271"/>
              <a:gd name="connsiteY9" fmla="*/ 4184593 h 4184601"/>
              <a:gd name="connsiteX10" fmla="*/ 280479 w 1954271"/>
              <a:gd name="connsiteY10" fmla="*/ 4183643 h 4184601"/>
              <a:gd name="connsiteX11" fmla="*/ 3178 w 1954271"/>
              <a:gd name="connsiteY11" fmla="*/ 3879793 h 4184601"/>
              <a:gd name="connsiteX12" fmla="*/ 3 w 1954271"/>
              <a:gd name="connsiteY12" fmla="*/ 228743 h 4184601"/>
              <a:gd name="connsiteX0" fmla="*/ 3 w 1954271"/>
              <a:gd name="connsiteY0" fmla="*/ 228743 h 4184601"/>
              <a:gd name="connsiteX1" fmla="*/ 178878 w 1954271"/>
              <a:gd name="connsiteY1" fmla="*/ 14868 h 4184601"/>
              <a:gd name="connsiteX2" fmla="*/ 449231 w 1954271"/>
              <a:gd name="connsiteY2" fmla="*/ 9736 h 4184601"/>
              <a:gd name="connsiteX3" fmla="*/ 582191 w 1954271"/>
              <a:gd name="connsiteY3" fmla="*/ 194800 h 4184601"/>
              <a:gd name="connsiteX4" fmla="*/ 1375288 w 1954271"/>
              <a:gd name="connsiteY4" fmla="*/ 184099 h 4184601"/>
              <a:gd name="connsiteX5" fmla="*/ 1494727 w 1954271"/>
              <a:gd name="connsiteY5" fmla="*/ 4419 h 4184601"/>
              <a:gd name="connsiteX6" fmla="*/ 1769553 w 1954271"/>
              <a:gd name="connsiteY6" fmla="*/ 11693 h 4184601"/>
              <a:gd name="connsiteX7" fmla="*/ 1939647 w 1954271"/>
              <a:gd name="connsiteY7" fmla="*/ 212868 h 4184601"/>
              <a:gd name="connsiteX8" fmla="*/ 1944178 w 1954271"/>
              <a:gd name="connsiteY8" fmla="*/ 3850270 h 4184601"/>
              <a:gd name="connsiteX9" fmla="*/ 1644372 w 1954271"/>
              <a:gd name="connsiteY9" fmla="*/ 4184593 h 4184601"/>
              <a:gd name="connsiteX10" fmla="*/ 280479 w 1954271"/>
              <a:gd name="connsiteY10" fmla="*/ 4183643 h 4184601"/>
              <a:gd name="connsiteX11" fmla="*/ 3178 w 1954271"/>
              <a:gd name="connsiteY11" fmla="*/ 3879793 h 4184601"/>
              <a:gd name="connsiteX12" fmla="*/ 3 w 1954271"/>
              <a:gd name="connsiteY12" fmla="*/ 228743 h 4184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54271" h="4184601">
                <a:moveTo>
                  <a:pt x="3" y="228743"/>
                </a:moveTo>
                <a:cubicBezTo>
                  <a:pt x="-697" y="99243"/>
                  <a:pt x="94482" y="32319"/>
                  <a:pt x="178878" y="14868"/>
                </a:cubicBezTo>
                <a:cubicBezTo>
                  <a:pt x="263274" y="-2583"/>
                  <a:pt x="359113" y="11447"/>
                  <a:pt x="449231" y="9736"/>
                </a:cubicBezTo>
                <a:cubicBezTo>
                  <a:pt x="459684" y="75657"/>
                  <a:pt x="435213" y="160629"/>
                  <a:pt x="582191" y="194800"/>
                </a:cubicBezTo>
                <a:lnTo>
                  <a:pt x="1375288" y="184099"/>
                </a:lnTo>
                <a:cubicBezTo>
                  <a:pt x="1441615" y="177111"/>
                  <a:pt x="1501425" y="113007"/>
                  <a:pt x="1494727" y="4419"/>
                </a:cubicBezTo>
                <a:cubicBezTo>
                  <a:pt x="1576755" y="5796"/>
                  <a:pt x="1689050" y="-10348"/>
                  <a:pt x="1769553" y="11693"/>
                </a:cubicBezTo>
                <a:cubicBezTo>
                  <a:pt x="1850056" y="33734"/>
                  <a:pt x="1927476" y="91159"/>
                  <a:pt x="1939647" y="212868"/>
                </a:cubicBezTo>
                <a:cubicBezTo>
                  <a:pt x="1970868" y="852102"/>
                  <a:pt x="1942061" y="3191491"/>
                  <a:pt x="1944178" y="3850270"/>
                </a:cubicBezTo>
                <a:cubicBezTo>
                  <a:pt x="1949470" y="4001049"/>
                  <a:pt x="1951997" y="4186023"/>
                  <a:pt x="1644372" y="4184593"/>
                </a:cubicBezTo>
                <a:lnTo>
                  <a:pt x="280479" y="4183643"/>
                </a:lnTo>
                <a:cubicBezTo>
                  <a:pt x="-2455" y="4177610"/>
                  <a:pt x="13062" y="4000126"/>
                  <a:pt x="3178" y="3879793"/>
                </a:cubicBezTo>
                <a:cubicBezTo>
                  <a:pt x="2120" y="2662776"/>
                  <a:pt x="703" y="358243"/>
                  <a:pt x="3" y="228743"/>
                </a:cubicBezTo>
                <a:close/>
              </a:path>
            </a:pathLst>
          </a:custGeom>
        </p:spPr>
        <p:txBody>
          <a:bodyPr anchor="ctr"/>
          <a:lstStyle>
            <a:lvl1pPr marL="0" indent="0" algn="ctr">
              <a:buFontTx/>
              <a:buNone/>
              <a:defRPr sz="1400"/>
            </a:lvl1pPr>
          </a:lstStyle>
          <a:p>
            <a:r>
              <a:rPr lang="en-CH" dirty="0"/>
              <a:t>Click here</a:t>
            </a:r>
            <a:br>
              <a:rPr lang="en-CH" dirty="0"/>
            </a:br>
            <a:r>
              <a:rPr lang="en-CH" dirty="0"/>
              <a:t>to add image</a:t>
            </a:r>
          </a:p>
        </p:txBody>
      </p:sp>
    </p:spTree>
    <p:extLst>
      <p:ext uri="{BB962C8B-B14F-4D97-AF65-F5344CB8AC3E}">
        <p14:creationId xmlns:p14="http://schemas.microsoft.com/office/powerpoint/2010/main" val="32215767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 Boxes with Background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9EE732A-FF07-4645-84E9-A365DE2BE2C5}"/>
              </a:ext>
            </a:extLst>
          </p:cNvPr>
          <p:cNvSpPr>
            <a:spLocks noGrp="1"/>
          </p:cNvSpPr>
          <p:nvPr>
            <p:ph type="pic" sz="quarter" idx="10" hasCustomPrompt="1"/>
          </p:nvPr>
        </p:nvSpPr>
        <p:spPr>
          <a:xfrm>
            <a:off x="-8313" y="692695"/>
            <a:ext cx="12225252" cy="6184669"/>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58000"/>
              <a:gd name="connsiteX1" fmla="*/ 8961120 w 12192000"/>
              <a:gd name="connsiteY1" fmla="*/ 0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0 w 12192000"/>
              <a:gd name="connsiteY5" fmla="*/ 0 h 6858000"/>
              <a:gd name="connsiteX0" fmla="*/ 0 w 12192000"/>
              <a:gd name="connsiteY0" fmla="*/ 16625 h 6874625"/>
              <a:gd name="connsiteX1" fmla="*/ 4513811 w 12192000"/>
              <a:gd name="connsiteY1" fmla="*/ 0 h 6874625"/>
              <a:gd name="connsiteX2" fmla="*/ 8961120 w 12192000"/>
              <a:gd name="connsiteY2" fmla="*/ 16625 h 6874625"/>
              <a:gd name="connsiteX3" fmla="*/ 12192000 w 12192000"/>
              <a:gd name="connsiteY3" fmla="*/ 16625 h 6874625"/>
              <a:gd name="connsiteX4" fmla="*/ 12192000 w 12192000"/>
              <a:gd name="connsiteY4" fmla="*/ 6874625 h 6874625"/>
              <a:gd name="connsiteX5" fmla="*/ 0 w 12192000"/>
              <a:gd name="connsiteY5" fmla="*/ 6874625 h 6874625"/>
              <a:gd name="connsiteX6" fmla="*/ 0 w 12192000"/>
              <a:gd name="connsiteY6" fmla="*/ 16625 h 6874625"/>
              <a:gd name="connsiteX0" fmla="*/ 0 w 12200313"/>
              <a:gd name="connsiteY0" fmla="*/ 1554480 h 6874625"/>
              <a:gd name="connsiteX1" fmla="*/ 4522124 w 12200313"/>
              <a:gd name="connsiteY1" fmla="*/ 0 h 6874625"/>
              <a:gd name="connsiteX2" fmla="*/ 8969433 w 12200313"/>
              <a:gd name="connsiteY2" fmla="*/ 16625 h 6874625"/>
              <a:gd name="connsiteX3" fmla="*/ 12200313 w 12200313"/>
              <a:gd name="connsiteY3" fmla="*/ 16625 h 6874625"/>
              <a:gd name="connsiteX4" fmla="*/ 12200313 w 12200313"/>
              <a:gd name="connsiteY4" fmla="*/ 6874625 h 6874625"/>
              <a:gd name="connsiteX5" fmla="*/ 8313 w 12200313"/>
              <a:gd name="connsiteY5" fmla="*/ 6874625 h 6874625"/>
              <a:gd name="connsiteX6" fmla="*/ 0 w 12200313"/>
              <a:gd name="connsiteY6" fmla="*/ 1554480 h 6874625"/>
              <a:gd name="connsiteX0" fmla="*/ 0 w 12200313"/>
              <a:gd name="connsiteY0" fmla="*/ 1554480 h 6874625"/>
              <a:gd name="connsiteX1" fmla="*/ 4522124 w 12200313"/>
              <a:gd name="connsiteY1" fmla="*/ 0 h 6874625"/>
              <a:gd name="connsiteX2" fmla="*/ 7888779 w 12200313"/>
              <a:gd name="connsiteY2" fmla="*/ 1271847 h 6874625"/>
              <a:gd name="connsiteX3" fmla="*/ 12200313 w 12200313"/>
              <a:gd name="connsiteY3" fmla="*/ 16625 h 6874625"/>
              <a:gd name="connsiteX4" fmla="*/ 12200313 w 12200313"/>
              <a:gd name="connsiteY4" fmla="*/ 6874625 h 6874625"/>
              <a:gd name="connsiteX5" fmla="*/ 8313 w 12200313"/>
              <a:gd name="connsiteY5" fmla="*/ 6874625 h 6874625"/>
              <a:gd name="connsiteX6" fmla="*/ 0 w 12200313"/>
              <a:gd name="connsiteY6" fmla="*/ 1554480 h 6874625"/>
              <a:gd name="connsiteX0" fmla="*/ 0 w 12200313"/>
              <a:gd name="connsiteY0" fmla="*/ 1537855 h 6858000"/>
              <a:gd name="connsiteX1" fmla="*/ 4214553 w 12200313"/>
              <a:gd name="connsiteY1" fmla="*/ 423950 h 6858000"/>
              <a:gd name="connsiteX2" fmla="*/ 7888779 w 12200313"/>
              <a:gd name="connsiteY2" fmla="*/ 1255222 h 6858000"/>
              <a:gd name="connsiteX3" fmla="*/ 12200313 w 12200313"/>
              <a:gd name="connsiteY3" fmla="*/ 0 h 6858000"/>
              <a:gd name="connsiteX4" fmla="*/ 12200313 w 12200313"/>
              <a:gd name="connsiteY4" fmla="*/ 6858000 h 6858000"/>
              <a:gd name="connsiteX5" fmla="*/ 8313 w 12200313"/>
              <a:gd name="connsiteY5" fmla="*/ 6858000 h 6858000"/>
              <a:gd name="connsiteX6" fmla="*/ 0 w 12200313"/>
              <a:gd name="connsiteY6" fmla="*/ 1537855 h 6858000"/>
              <a:gd name="connsiteX0" fmla="*/ 0 w 12200313"/>
              <a:gd name="connsiteY0" fmla="*/ 1537855 h 6858000"/>
              <a:gd name="connsiteX1" fmla="*/ 4214553 w 12200313"/>
              <a:gd name="connsiteY1" fmla="*/ 423950 h 6858000"/>
              <a:gd name="connsiteX2" fmla="*/ 8437419 w 12200313"/>
              <a:gd name="connsiteY2" fmla="*/ 1662545 h 6858000"/>
              <a:gd name="connsiteX3" fmla="*/ 12200313 w 12200313"/>
              <a:gd name="connsiteY3" fmla="*/ 0 h 6858000"/>
              <a:gd name="connsiteX4" fmla="*/ 12200313 w 12200313"/>
              <a:gd name="connsiteY4" fmla="*/ 6858000 h 6858000"/>
              <a:gd name="connsiteX5" fmla="*/ 8313 w 12200313"/>
              <a:gd name="connsiteY5" fmla="*/ 6858000 h 6858000"/>
              <a:gd name="connsiteX6" fmla="*/ 0 w 12200313"/>
              <a:gd name="connsiteY6" fmla="*/ 1537855 h 6858000"/>
              <a:gd name="connsiteX0" fmla="*/ 0 w 12200313"/>
              <a:gd name="connsiteY0" fmla="*/ 1537855 h 6858000"/>
              <a:gd name="connsiteX1" fmla="*/ 4214553 w 12200313"/>
              <a:gd name="connsiteY1" fmla="*/ 423950 h 6858000"/>
              <a:gd name="connsiteX2" fmla="*/ 8437419 w 12200313"/>
              <a:gd name="connsiteY2" fmla="*/ 1662545 h 6858000"/>
              <a:gd name="connsiteX3" fmla="*/ 12200313 w 12200313"/>
              <a:gd name="connsiteY3" fmla="*/ 0 h 6858000"/>
              <a:gd name="connsiteX4" fmla="*/ 12200313 w 12200313"/>
              <a:gd name="connsiteY4" fmla="*/ 6858000 h 6858000"/>
              <a:gd name="connsiteX5" fmla="*/ 8313 w 12200313"/>
              <a:gd name="connsiteY5" fmla="*/ 6858000 h 6858000"/>
              <a:gd name="connsiteX6" fmla="*/ 0 w 12200313"/>
              <a:gd name="connsiteY6" fmla="*/ 1537855 h 6858000"/>
              <a:gd name="connsiteX0" fmla="*/ 0 w 12200313"/>
              <a:gd name="connsiteY0" fmla="*/ 1537855 h 6858000"/>
              <a:gd name="connsiteX1" fmla="*/ 4214553 w 12200313"/>
              <a:gd name="connsiteY1" fmla="*/ 423950 h 6858000"/>
              <a:gd name="connsiteX2" fmla="*/ 8429106 w 12200313"/>
              <a:gd name="connsiteY2" fmla="*/ 1662545 h 6858000"/>
              <a:gd name="connsiteX3" fmla="*/ 12200313 w 12200313"/>
              <a:gd name="connsiteY3" fmla="*/ 0 h 6858000"/>
              <a:gd name="connsiteX4" fmla="*/ 12200313 w 12200313"/>
              <a:gd name="connsiteY4" fmla="*/ 6858000 h 6858000"/>
              <a:gd name="connsiteX5" fmla="*/ 8313 w 12200313"/>
              <a:gd name="connsiteY5" fmla="*/ 6858000 h 6858000"/>
              <a:gd name="connsiteX6" fmla="*/ 0 w 12200313"/>
              <a:gd name="connsiteY6" fmla="*/ 1537855 h 6858000"/>
              <a:gd name="connsiteX0" fmla="*/ 0 w 12200313"/>
              <a:gd name="connsiteY0" fmla="*/ 1537855 h 6858000"/>
              <a:gd name="connsiteX1" fmla="*/ 4214553 w 12200313"/>
              <a:gd name="connsiteY1" fmla="*/ 423950 h 6858000"/>
              <a:gd name="connsiteX2" fmla="*/ 8429106 w 12200313"/>
              <a:gd name="connsiteY2" fmla="*/ 1662545 h 6858000"/>
              <a:gd name="connsiteX3" fmla="*/ 12200313 w 12200313"/>
              <a:gd name="connsiteY3" fmla="*/ 0 h 6858000"/>
              <a:gd name="connsiteX4" fmla="*/ 12200313 w 12200313"/>
              <a:gd name="connsiteY4" fmla="*/ 6858000 h 6858000"/>
              <a:gd name="connsiteX5" fmla="*/ 8313 w 12200313"/>
              <a:gd name="connsiteY5" fmla="*/ 6858000 h 6858000"/>
              <a:gd name="connsiteX6" fmla="*/ 0 w 12200313"/>
              <a:gd name="connsiteY6" fmla="*/ 1537855 h 6858000"/>
              <a:gd name="connsiteX0" fmla="*/ 0 w 12200313"/>
              <a:gd name="connsiteY0" fmla="*/ 1537855 h 6858000"/>
              <a:gd name="connsiteX1" fmla="*/ 4214553 w 12200313"/>
              <a:gd name="connsiteY1" fmla="*/ 423950 h 6858000"/>
              <a:gd name="connsiteX2" fmla="*/ 8429106 w 12200313"/>
              <a:gd name="connsiteY2" fmla="*/ 1662545 h 6858000"/>
              <a:gd name="connsiteX3" fmla="*/ 12200313 w 12200313"/>
              <a:gd name="connsiteY3" fmla="*/ 0 h 6858000"/>
              <a:gd name="connsiteX4" fmla="*/ 12200313 w 12200313"/>
              <a:gd name="connsiteY4" fmla="*/ 6858000 h 6858000"/>
              <a:gd name="connsiteX5" fmla="*/ 0 w 12200313"/>
              <a:gd name="connsiteY5" fmla="*/ 6184669 h 6858000"/>
              <a:gd name="connsiteX6" fmla="*/ 0 w 12200313"/>
              <a:gd name="connsiteY6" fmla="*/ 1537855 h 6858000"/>
              <a:gd name="connsiteX0" fmla="*/ 0 w 12225252"/>
              <a:gd name="connsiteY0" fmla="*/ 1537855 h 6184669"/>
              <a:gd name="connsiteX1" fmla="*/ 4214553 w 12225252"/>
              <a:gd name="connsiteY1" fmla="*/ 423950 h 6184669"/>
              <a:gd name="connsiteX2" fmla="*/ 8429106 w 12225252"/>
              <a:gd name="connsiteY2" fmla="*/ 1662545 h 6184669"/>
              <a:gd name="connsiteX3" fmla="*/ 12200313 w 12225252"/>
              <a:gd name="connsiteY3" fmla="*/ 0 h 6184669"/>
              <a:gd name="connsiteX4" fmla="*/ 12225252 w 12225252"/>
              <a:gd name="connsiteY4" fmla="*/ 6184669 h 6184669"/>
              <a:gd name="connsiteX5" fmla="*/ 0 w 12225252"/>
              <a:gd name="connsiteY5" fmla="*/ 6184669 h 6184669"/>
              <a:gd name="connsiteX6" fmla="*/ 0 w 12225252"/>
              <a:gd name="connsiteY6" fmla="*/ 1537855 h 6184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25252" h="6184669">
                <a:moveTo>
                  <a:pt x="0" y="1537855"/>
                </a:moveTo>
                <a:cubicBezTo>
                  <a:pt x="1404851" y="1166553"/>
                  <a:pt x="2809702" y="403168"/>
                  <a:pt x="4214553" y="423950"/>
                </a:cubicBezTo>
                <a:cubicBezTo>
                  <a:pt x="5619404" y="444732"/>
                  <a:pt x="6415579" y="1684712"/>
                  <a:pt x="8429106" y="1662545"/>
                </a:cubicBezTo>
                <a:cubicBezTo>
                  <a:pt x="10442633" y="1640378"/>
                  <a:pt x="10943244" y="554182"/>
                  <a:pt x="12200313" y="0"/>
                </a:cubicBezTo>
                <a:lnTo>
                  <a:pt x="12225252" y="6184669"/>
                </a:lnTo>
                <a:lnTo>
                  <a:pt x="0" y="6184669"/>
                </a:lnTo>
                <a:lnTo>
                  <a:pt x="0" y="1537855"/>
                </a:lnTo>
                <a:close/>
              </a:path>
            </a:pathLst>
          </a:custGeom>
        </p:spPr>
        <p:txBody>
          <a:bodyPr anchor="ctr"/>
          <a:lstStyle>
            <a:lvl1pPr marL="0" indent="0" algn="ctr">
              <a:buFontTx/>
              <a:buNone/>
              <a:defRPr b="1" i="0">
                <a:solidFill>
                  <a:schemeClr val="bg1"/>
                </a:solidFill>
                <a:latin typeface="Aktiv Grotesk Trial" panose="020B0504020202020204" pitchFamily="34" charset="0"/>
              </a:defRPr>
            </a:lvl1pPr>
          </a:lstStyle>
          <a:p>
            <a:r>
              <a:rPr lang="en-CH" dirty="0"/>
              <a:t>Click here to add image</a:t>
            </a:r>
          </a:p>
        </p:txBody>
      </p:sp>
      <p:sp>
        <p:nvSpPr>
          <p:cNvPr id="5" name="Freeform 4">
            <a:extLst>
              <a:ext uri="{FF2B5EF4-FFF2-40B4-BE49-F238E27FC236}">
                <a16:creationId xmlns:a16="http://schemas.microsoft.com/office/drawing/2014/main" id="{88F6DC87-5648-874A-BC80-066A0CDAC274}"/>
              </a:ext>
            </a:extLst>
          </p:cNvPr>
          <p:cNvSpPr/>
          <p:nvPr userDrawn="1"/>
        </p:nvSpPr>
        <p:spPr>
          <a:xfrm flipH="1">
            <a:off x="-287587" y="127325"/>
            <a:ext cx="12787156" cy="1979472"/>
          </a:xfrm>
          <a:custGeom>
            <a:avLst/>
            <a:gdLst>
              <a:gd name="connsiteX0" fmla="*/ 1371600 w 1371600"/>
              <a:gd name="connsiteY0" fmla="*/ 0 h 7289800"/>
              <a:gd name="connsiteX1" fmla="*/ 38100 w 1371600"/>
              <a:gd name="connsiteY1" fmla="*/ 1612900 h 7289800"/>
              <a:gd name="connsiteX2" fmla="*/ 495300 w 1371600"/>
              <a:gd name="connsiteY2" fmla="*/ 3835400 h 7289800"/>
              <a:gd name="connsiteX3" fmla="*/ 736600 w 1371600"/>
              <a:gd name="connsiteY3" fmla="*/ 4876800 h 7289800"/>
              <a:gd name="connsiteX4" fmla="*/ 0 w 1371600"/>
              <a:gd name="connsiteY4" fmla="*/ 7289800 h 7289800"/>
              <a:gd name="connsiteX0" fmla="*/ 1421538 w 1421538"/>
              <a:gd name="connsiteY0" fmla="*/ 0 h 7289800"/>
              <a:gd name="connsiteX1" fmla="*/ 88038 w 1421538"/>
              <a:gd name="connsiteY1" fmla="*/ 1612900 h 7289800"/>
              <a:gd name="connsiteX2" fmla="*/ 198874 w 1421538"/>
              <a:gd name="connsiteY2" fmla="*/ 3100766 h 7289800"/>
              <a:gd name="connsiteX3" fmla="*/ 786538 w 1421538"/>
              <a:gd name="connsiteY3" fmla="*/ 4876800 h 7289800"/>
              <a:gd name="connsiteX4" fmla="*/ 49938 w 1421538"/>
              <a:gd name="connsiteY4" fmla="*/ 7289800 h 7289800"/>
              <a:gd name="connsiteX0" fmla="*/ 1371600 w 1371600"/>
              <a:gd name="connsiteY0" fmla="*/ 0 h 7289800"/>
              <a:gd name="connsiteX1" fmla="*/ 38100 w 1371600"/>
              <a:gd name="connsiteY1" fmla="*/ 1612900 h 7289800"/>
              <a:gd name="connsiteX2" fmla="*/ 736600 w 1371600"/>
              <a:gd name="connsiteY2" fmla="*/ 4876800 h 7289800"/>
              <a:gd name="connsiteX3" fmla="*/ 0 w 1371600"/>
              <a:gd name="connsiteY3" fmla="*/ 7289800 h 7289800"/>
              <a:gd name="connsiteX0" fmla="*/ 1371600 w 1371600"/>
              <a:gd name="connsiteY0" fmla="*/ 0 h 7289800"/>
              <a:gd name="connsiteX1" fmla="*/ 38100 w 1371600"/>
              <a:gd name="connsiteY1" fmla="*/ 1612900 h 7289800"/>
              <a:gd name="connsiteX2" fmla="*/ 715818 w 1371600"/>
              <a:gd name="connsiteY2" fmla="*/ 4280778 h 7289800"/>
              <a:gd name="connsiteX3" fmla="*/ 0 w 1371600"/>
              <a:gd name="connsiteY3" fmla="*/ 7289800 h 7289800"/>
              <a:gd name="connsiteX0" fmla="*/ 1450779 w 1450779"/>
              <a:gd name="connsiteY0" fmla="*/ 0 h 7289800"/>
              <a:gd name="connsiteX1" fmla="*/ 117279 w 1450779"/>
              <a:gd name="connsiteY1" fmla="*/ 1612900 h 7289800"/>
              <a:gd name="connsiteX2" fmla="*/ 794997 w 1450779"/>
              <a:gd name="connsiteY2" fmla="*/ 4280778 h 7289800"/>
              <a:gd name="connsiteX3" fmla="*/ 79179 w 1450779"/>
              <a:gd name="connsiteY3" fmla="*/ 7289800 h 7289800"/>
              <a:gd name="connsiteX0" fmla="*/ 1371600 w 1371600"/>
              <a:gd name="connsiteY0" fmla="*/ 0 h 7289800"/>
              <a:gd name="connsiteX1" fmla="*/ 232064 w 1371600"/>
              <a:gd name="connsiteY1" fmla="*/ 1536665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3885740 h 7289800"/>
              <a:gd name="connsiteX3" fmla="*/ 0 w 1371600"/>
              <a:gd name="connsiteY3" fmla="*/ 7289800 h 7289800"/>
              <a:gd name="connsiteX0" fmla="*/ 1385004 w 1385004"/>
              <a:gd name="connsiteY0" fmla="*/ 0 h 7289800"/>
              <a:gd name="connsiteX1" fmla="*/ 9940 w 1385004"/>
              <a:gd name="connsiteY1" fmla="*/ 1709928 h 7289800"/>
              <a:gd name="connsiteX2" fmla="*/ 729222 w 1385004"/>
              <a:gd name="connsiteY2" fmla="*/ 3885740 h 7289800"/>
              <a:gd name="connsiteX3" fmla="*/ 13404 w 1385004"/>
              <a:gd name="connsiteY3" fmla="*/ 7289800 h 7289800"/>
              <a:gd name="connsiteX0" fmla="*/ 1460548 w 1460548"/>
              <a:gd name="connsiteY0" fmla="*/ 0 h 7289800"/>
              <a:gd name="connsiteX1" fmla="*/ 9284 w 1460548"/>
              <a:gd name="connsiteY1" fmla="*/ 1848538 h 7289800"/>
              <a:gd name="connsiteX2" fmla="*/ 804766 w 1460548"/>
              <a:gd name="connsiteY2" fmla="*/ 3885740 h 7289800"/>
              <a:gd name="connsiteX3" fmla="*/ 88948 w 1460548"/>
              <a:gd name="connsiteY3" fmla="*/ 7289800 h 7289800"/>
              <a:gd name="connsiteX0" fmla="*/ 1461301 w 1461301"/>
              <a:gd name="connsiteY0" fmla="*/ 0 h 7289800"/>
              <a:gd name="connsiteX1" fmla="*/ 10037 w 1461301"/>
              <a:gd name="connsiteY1" fmla="*/ 1848538 h 7289800"/>
              <a:gd name="connsiteX2" fmla="*/ 784737 w 1461301"/>
              <a:gd name="connsiteY2" fmla="*/ 4045142 h 7289800"/>
              <a:gd name="connsiteX3" fmla="*/ 89701 w 1461301"/>
              <a:gd name="connsiteY3" fmla="*/ 7289800 h 7289800"/>
              <a:gd name="connsiteX0" fmla="*/ 1462774 w 1462774"/>
              <a:gd name="connsiteY0" fmla="*/ 0 h 7289800"/>
              <a:gd name="connsiteX1" fmla="*/ 11510 w 1462774"/>
              <a:gd name="connsiteY1" fmla="*/ 1848538 h 7289800"/>
              <a:gd name="connsiteX2" fmla="*/ 786210 w 1462774"/>
              <a:gd name="connsiteY2" fmla="*/ 4045142 h 7289800"/>
              <a:gd name="connsiteX3" fmla="*/ 91174 w 1462774"/>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598054 w 1371600"/>
              <a:gd name="connsiteY2" fmla="*/ 375406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688109 w 1371600"/>
              <a:gd name="connsiteY2" fmla="*/ 4370876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757382 w 1371600"/>
              <a:gd name="connsiteY2" fmla="*/ 4363946 h 7289800"/>
              <a:gd name="connsiteX3" fmla="*/ 0 w 1371600"/>
              <a:gd name="connsiteY3" fmla="*/ 7289800 h 7289800"/>
              <a:gd name="connsiteX0" fmla="*/ 1371600 w 1371600"/>
              <a:gd name="connsiteY0" fmla="*/ 0 h 7289800"/>
              <a:gd name="connsiteX1" fmla="*/ 218209 w 1371600"/>
              <a:gd name="connsiteY1" fmla="*/ 1841608 h 7289800"/>
              <a:gd name="connsiteX2" fmla="*/ 757382 w 1371600"/>
              <a:gd name="connsiteY2" fmla="*/ 4363946 h 7289800"/>
              <a:gd name="connsiteX3" fmla="*/ 0 w 1371600"/>
              <a:gd name="connsiteY3" fmla="*/ 7289800 h 7289800"/>
              <a:gd name="connsiteX0" fmla="*/ 1371600 w 1371600"/>
              <a:gd name="connsiteY0" fmla="*/ 0 h 7289800"/>
              <a:gd name="connsiteX1" fmla="*/ 72736 w 1371600"/>
              <a:gd name="connsiteY1" fmla="*/ 2278231 h 7289800"/>
              <a:gd name="connsiteX2" fmla="*/ 757382 w 1371600"/>
              <a:gd name="connsiteY2" fmla="*/ 4363946 h 7289800"/>
              <a:gd name="connsiteX3" fmla="*/ 0 w 1371600"/>
              <a:gd name="connsiteY3" fmla="*/ 7289800 h 7289800"/>
              <a:gd name="connsiteX0" fmla="*/ 1371600 w 1371600"/>
              <a:gd name="connsiteY0" fmla="*/ 0 h 7289800"/>
              <a:gd name="connsiteX1" fmla="*/ 93518 w 1371600"/>
              <a:gd name="connsiteY1" fmla="*/ 2201996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470031 w 1371600"/>
              <a:gd name="connsiteY1" fmla="*/ 2167343 h 7289800"/>
              <a:gd name="connsiteX2" fmla="*/ 757382 w 1371600"/>
              <a:gd name="connsiteY2" fmla="*/ 4363946 h 7289800"/>
              <a:gd name="connsiteX3" fmla="*/ 0 w 1371600"/>
              <a:gd name="connsiteY3" fmla="*/ 7289800 h 7289800"/>
              <a:gd name="connsiteX0" fmla="*/ 1258500 w 1258500"/>
              <a:gd name="connsiteY0" fmla="*/ 0 h 7539298"/>
              <a:gd name="connsiteX1" fmla="*/ 470031 w 1258500"/>
              <a:gd name="connsiteY1" fmla="*/ 2416841 h 7539298"/>
              <a:gd name="connsiteX2" fmla="*/ 757382 w 1258500"/>
              <a:gd name="connsiteY2" fmla="*/ 4613444 h 7539298"/>
              <a:gd name="connsiteX3" fmla="*/ 0 w 1258500"/>
              <a:gd name="connsiteY3" fmla="*/ 7539298 h 7539298"/>
              <a:gd name="connsiteX0" fmla="*/ 1701207 w 1701207"/>
              <a:gd name="connsiteY0" fmla="*/ 0 h 7539298"/>
              <a:gd name="connsiteX1" fmla="*/ 912738 w 1701207"/>
              <a:gd name="connsiteY1" fmla="*/ 2416841 h 7539298"/>
              <a:gd name="connsiteX2" fmla="*/ 6257 w 1701207"/>
              <a:gd name="connsiteY2" fmla="*/ 5223329 h 7539298"/>
              <a:gd name="connsiteX3" fmla="*/ 442707 w 1701207"/>
              <a:gd name="connsiteY3" fmla="*/ 7539298 h 7539298"/>
              <a:gd name="connsiteX0" fmla="*/ 2046752 w 2046752"/>
              <a:gd name="connsiteY0" fmla="*/ 0 h 7539298"/>
              <a:gd name="connsiteX1" fmla="*/ 1258283 w 2046752"/>
              <a:gd name="connsiteY1" fmla="*/ 2416841 h 7539298"/>
              <a:gd name="connsiteX2" fmla="*/ 351802 w 2046752"/>
              <a:gd name="connsiteY2" fmla="*/ 5223329 h 7539298"/>
              <a:gd name="connsiteX3" fmla="*/ 788252 w 2046752"/>
              <a:gd name="connsiteY3" fmla="*/ 7539298 h 7539298"/>
              <a:gd name="connsiteX0" fmla="*/ 3011548 w 3011548"/>
              <a:gd name="connsiteY0" fmla="*/ 0 h 7629395"/>
              <a:gd name="connsiteX1" fmla="*/ 2223079 w 3011548"/>
              <a:gd name="connsiteY1" fmla="*/ 2416841 h 7629395"/>
              <a:gd name="connsiteX2" fmla="*/ 1316598 w 3011548"/>
              <a:gd name="connsiteY2" fmla="*/ 5223329 h 7629395"/>
              <a:gd name="connsiteX3" fmla="*/ 0 w 3011548"/>
              <a:gd name="connsiteY3" fmla="*/ 7629395 h 7629395"/>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140456 w 2958779"/>
              <a:gd name="connsiteY0" fmla="*/ 0 h 7501358"/>
              <a:gd name="connsiteX1" fmla="*/ 2824217 w 2958779"/>
              <a:gd name="connsiteY1" fmla="*/ 2385830 h 7501358"/>
              <a:gd name="connsiteX2" fmla="*/ 1691536 w 2958779"/>
              <a:gd name="connsiteY2" fmla="*/ 5095291 h 7501358"/>
              <a:gd name="connsiteX3" fmla="*/ 324672 w 2958779"/>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480820"/>
              <a:gd name="connsiteY0" fmla="*/ 0 h 7501358"/>
              <a:gd name="connsiteX1" fmla="*/ 2163630 w 2480820"/>
              <a:gd name="connsiteY1" fmla="*/ 3781328 h 7501358"/>
              <a:gd name="connsiteX2" fmla="*/ 1551080 w 2480820"/>
              <a:gd name="connsiteY2" fmla="*/ 5095291 h 7501358"/>
              <a:gd name="connsiteX3" fmla="*/ 184216 w 2480820"/>
              <a:gd name="connsiteY3" fmla="*/ 7501358 h 7501358"/>
              <a:gd name="connsiteX0" fmla="*/ 0 w 4387680"/>
              <a:gd name="connsiteY0" fmla="*/ 0 h 7609897"/>
              <a:gd name="connsiteX1" fmla="*/ 2163630 w 4387680"/>
              <a:gd name="connsiteY1" fmla="*/ 3781328 h 7609897"/>
              <a:gd name="connsiteX2" fmla="*/ 1551080 w 4387680"/>
              <a:gd name="connsiteY2" fmla="*/ 5095291 h 7609897"/>
              <a:gd name="connsiteX3" fmla="*/ 4387442 w 4387680"/>
              <a:gd name="connsiteY3" fmla="*/ 7609897 h 7609897"/>
              <a:gd name="connsiteX0" fmla="*/ 0 w 4387680"/>
              <a:gd name="connsiteY0" fmla="*/ 0 h 7609897"/>
              <a:gd name="connsiteX1" fmla="*/ 1551080 w 4387680"/>
              <a:gd name="connsiteY1" fmla="*/ 5095291 h 7609897"/>
              <a:gd name="connsiteX2" fmla="*/ 4387442 w 4387680"/>
              <a:gd name="connsiteY2" fmla="*/ 7609897 h 7609897"/>
              <a:gd name="connsiteX0" fmla="*/ 0 w 4387902"/>
              <a:gd name="connsiteY0" fmla="*/ 0 h 7609897"/>
              <a:gd name="connsiteX1" fmla="*/ 1551080 w 4387902"/>
              <a:gd name="connsiteY1" fmla="*/ 5095291 h 7609897"/>
              <a:gd name="connsiteX2" fmla="*/ 4387442 w 4387902"/>
              <a:gd name="connsiteY2" fmla="*/ 7609897 h 7609897"/>
              <a:gd name="connsiteX0" fmla="*/ 0 w 4388912"/>
              <a:gd name="connsiteY0" fmla="*/ 0 h 7609897"/>
              <a:gd name="connsiteX1" fmla="*/ 1551080 w 4388912"/>
              <a:gd name="connsiteY1" fmla="*/ 5095291 h 7609897"/>
              <a:gd name="connsiteX2" fmla="*/ 4387442 w 4388912"/>
              <a:gd name="connsiteY2" fmla="*/ 7609897 h 7609897"/>
              <a:gd name="connsiteX0" fmla="*/ 0 w 4085665"/>
              <a:gd name="connsiteY0" fmla="*/ 0 h 7540122"/>
              <a:gd name="connsiteX1" fmla="*/ 1248842 w 4085665"/>
              <a:gd name="connsiteY1" fmla="*/ 5025516 h 7540122"/>
              <a:gd name="connsiteX2" fmla="*/ 4085204 w 4085665"/>
              <a:gd name="connsiteY2" fmla="*/ 7540122 h 7540122"/>
              <a:gd name="connsiteX0" fmla="*/ 1477 w 4087142"/>
              <a:gd name="connsiteY0" fmla="*/ 0 h 7540122"/>
              <a:gd name="connsiteX1" fmla="*/ 1250319 w 4087142"/>
              <a:gd name="connsiteY1" fmla="*/ 5025516 h 7540122"/>
              <a:gd name="connsiteX2" fmla="*/ 4086681 w 4087142"/>
              <a:gd name="connsiteY2" fmla="*/ 7540122 h 7540122"/>
              <a:gd name="connsiteX0" fmla="*/ 1477 w 4086681"/>
              <a:gd name="connsiteY0" fmla="*/ 0 h 7540122"/>
              <a:gd name="connsiteX1" fmla="*/ 1250319 w 4086681"/>
              <a:gd name="connsiteY1" fmla="*/ 5025516 h 7540122"/>
              <a:gd name="connsiteX2" fmla="*/ 4086681 w 4086681"/>
              <a:gd name="connsiteY2" fmla="*/ 7540122 h 7540122"/>
              <a:gd name="connsiteX0" fmla="*/ 1723 w 4642202"/>
              <a:gd name="connsiteY0" fmla="*/ 0 h 7377313"/>
              <a:gd name="connsiteX1" fmla="*/ 1250565 w 4642202"/>
              <a:gd name="connsiteY1" fmla="*/ 5025516 h 7377313"/>
              <a:gd name="connsiteX2" fmla="*/ 4642203 w 4642202"/>
              <a:gd name="connsiteY2" fmla="*/ 7377313 h 7377313"/>
              <a:gd name="connsiteX0" fmla="*/ 3540 w 4644020"/>
              <a:gd name="connsiteY0" fmla="*/ 0 h 7377313"/>
              <a:gd name="connsiteX1" fmla="*/ 964201 w 4644020"/>
              <a:gd name="connsiteY1" fmla="*/ 3986644 h 7377313"/>
              <a:gd name="connsiteX2" fmla="*/ 4644020 w 4644020"/>
              <a:gd name="connsiteY2" fmla="*/ 7377313 h 7377313"/>
              <a:gd name="connsiteX0" fmla="*/ 638 w 4641118"/>
              <a:gd name="connsiteY0" fmla="*/ 0 h 7377313"/>
              <a:gd name="connsiteX1" fmla="*/ 961299 w 4641118"/>
              <a:gd name="connsiteY1" fmla="*/ 3986644 h 7377313"/>
              <a:gd name="connsiteX2" fmla="*/ 4641118 w 4641118"/>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3909485"/>
              <a:gd name="connsiteY0" fmla="*/ 0 h 6935406"/>
              <a:gd name="connsiteX1" fmla="*/ 229666 w 3909485"/>
              <a:gd name="connsiteY1" fmla="*/ 3544737 h 6935406"/>
              <a:gd name="connsiteX2" fmla="*/ 3909485 w 3909485"/>
              <a:gd name="connsiteY2" fmla="*/ 6935406 h 6935406"/>
              <a:gd name="connsiteX0" fmla="*/ 0 w 3909485"/>
              <a:gd name="connsiteY0" fmla="*/ 0 h 6935406"/>
              <a:gd name="connsiteX1" fmla="*/ 2591345 w 3909485"/>
              <a:gd name="connsiteY1" fmla="*/ 3397435 h 6935406"/>
              <a:gd name="connsiteX2" fmla="*/ 3909485 w 3909485"/>
              <a:gd name="connsiteY2" fmla="*/ 6935406 h 6935406"/>
              <a:gd name="connsiteX0" fmla="*/ 0 w 3417469"/>
              <a:gd name="connsiteY0" fmla="*/ 0 h 5640694"/>
              <a:gd name="connsiteX1" fmla="*/ 2099329 w 3417469"/>
              <a:gd name="connsiteY1" fmla="*/ 2102723 h 5640694"/>
              <a:gd name="connsiteX2" fmla="*/ 3417469 w 3417469"/>
              <a:gd name="connsiteY2" fmla="*/ 5640694 h 5640694"/>
              <a:gd name="connsiteX0" fmla="*/ 0 w 3473700"/>
              <a:gd name="connsiteY0" fmla="*/ 0 h 3324398"/>
              <a:gd name="connsiteX1" fmla="*/ 2099329 w 3473700"/>
              <a:gd name="connsiteY1" fmla="*/ 2102723 h 3324398"/>
              <a:gd name="connsiteX2" fmla="*/ 3473700 w 3473700"/>
              <a:gd name="connsiteY2" fmla="*/ 2958237 h 3324398"/>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528085 w 3628333"/>
              <a:gd name="connsiteY1" fmla="*/ 1373963 h 2950484"/>
              <a:gd name="connsiteX2" fmla="*/ 3628333 w 3628333"/>
              <a:gd name="connsiteY2" fmla="*/ 2950484 h 2950484"/>
              <a:gd name="connsiteX0" fmla="*/ 0 w 3628333"/>
              <a:gd name="connsiteY0" fmla="*/ 0 h 3105539"/>
              <a:gd name="connsiteX1" fmla="*/ 2528085 w 3628333"/>
              <a:gd name="connsiteY1" fmla="*/ 1373963 h 3105539"/>
              <a:gd name="connsiteX2" fmla="*/ 3628333 w 3628333"/>
              <a:gd name="connsiteY2" fmla="*/ 3105539 h 3105539"/>
              <a:gd name="connsiteX0" fmla="*/ 0 w 3628333"/>
              <a:gd name="connsiteY0" fmla="*/ 0 h 3105539"/>
              <a:gd name="connsiteX1" fmla="*/ 2528085 w 3628333"/>
              <a:gd name="connsiteY1" fmla="*/ 1373963 h 3105539"/>
              <a:gd name="connsiteX2" fmla="*/ 3628333 w 3628333"/>
              <a:gd name="connsiteY2" fmla="*/ 3105539 h 3105539"/>
              <a:gd name="connsiteX0" fmla="*/ 0 w 3635362"/>
              <a:gd name="connsiteY0" fmla="*/ 0 h 3268348"/>
              <a:gd name="connsiteX1" fmla="*/ 2528085 w 3635362"/>
              <a:gd name="connsiteY1" fmla="*/ 1373963 h 3268348"/>
              <a:gd name="connsiteX2" fmla="*/ 3635362 w 3635362"/>
              <a:gd name="connsiteY2" fmla="*/ 3268348 h 3268348"/>
              <a:gd name="connsiteX0" fmla="*/ 0 w 3635362"/>
              <a:gd name="connsiteY0" fmla="*/ 0 h 3392392"/>
              <a:gd name="connsiteX1" fmla="*/ 2528085 w 3635362"/>
              <a:gd name="connsiteY1" fmla="*/ 1373963 h 3392392"/>
              <a:gd name="connsiteX2" fmla="*/ 3635362 w 3635362"/>
              <a:gd name="connsiteY2" fmla="*/ 3392392 h 3392392"/>
              <a:gd name="connsiteX0" fmla="*/ 0 w 3635362"/>
              <a:gd name="connsiteY0" fmla="*/ 0 h 3392392"/>
              <a:gd name="connsiteX1" fmla="*/ 2528085 w 3635362"/>
              <a:gd name="connsiteY1" fmla="*/ 1373963 h 3392392"/>
              <a:gd name="connsiteX2" fmla="*/ 3635362 w 3635362"/>
              <a:gd name="connsiteY2" fmla="*/ 3392392 h 3392392"/>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619459 w 3726736"/>
              <a:gd name="connsiteY1" fmla="*/ 1451490 h 3469919"/>
              <a:gd name="connsiteX2" fmla="*/ 3726736 w 3726736"/>
              <a:gd name="connsiteY2" fmla="*/ 3469919 h 3469919"/>
              <a:gd name="connsiteX0" fmla="*/ 0 w 11161166"/>
              <a:gd name="connsiteY0" fmla="*/ 0 h 2305594"/>
              <a:gd name="connsiteX1" fmla="*/ 10053889 w 11161166"/>
              <a:gd name="connsiteY1" fmla="*/ 287165 h 2305594"/>
              <a:gd name="connsiteX2" fmla="*/ 11161166 w 11161166"/>
              <a:gd name="connsiteY2" fmla="*/ 2305594 h 2305594"/>
              <a:gd name="connsiteX0" fmla="*/ 0 w 11161166"/>
              <a:gd name="connsiteY0" fmla="*/ 0 h 2305594"/>
              <a:gd name="connsiteX1" fmla="*/ 2996458 w 11161166"/>
              <a:gd name="connsiteY1" fmla="*/ 1809104 h 2305594"/>
              <a:gd name="connsiteX2" fmla="*/ 11161166 w 11161166"/>
              <a:gd name="connsiteY2" fmla="*/ 2305594 h 2305594"/>
              <a:gd name="connsiteX0" fmla="*/ 0 w 11161166"/>
              <a:gd name="connsiteY0" fmla="*/ 0 h 2305594"/>
              <a:gd name="connsiteX1" fmla="*/ 2174599 w 11161166"/>
              <a:gd name="connsiteY1" fmla="*/ 1526341 h 2305594"/>
              <a:gd name="connsiteX2" fmla="*/ 11161166 w 11161166"/>
              <a:gd name="connsiteY2" fmla="*/ 2305594 h 2305594"/>
              <a:gd name="connsiteX0" fmla="*/ 0 w 11161166"/>
              <a:gd name="connsiteY0" fmla="*/ 0 h 2305594"/>
              <a:gd name="connsiteX1" fmla="*/ 2174599 w 11161166"/>
              <a:gd name="connsiteY1" fmla="*/ 1526341 h 2305594"/>
              <a:gd name="connsiteX2" fmla="*/ 7145398 w 11161166"/>
              <a:gd name="connsiteY2" fmla="*/ 1724198 h 2305594"/>
              <a:gd name="connsiteX3" fmla="*/ 11161166 w 11161166"/>
              <a:gd name="connsiteY3" fmla="*/ 2305594 h 2305594"/>
              <a:gd name="connsiteX0" fmla="*/ 0 w 11161166"/>
              <a:gd name="connsiteY0" fmla="*/ 0 h 2305594"/>
              <a:gd name="connsiteX1" fmla="*/ 2174599 w 11161166"/>
              <a:gd name="connsiteY1" fmla="*/ 1526341 h 2305594"/>
              <a:gd name="connsiteX2" fmla="*/ 7545018 w 11161166"/>
              <a:gd name="connsiteY2" fmla="*/ 493341 h 2305594"/>
              <a:gd name="connsiteX3" fmla="*/ 11161166 w 11161166"/>
              <a:gd name="connsiteY3" fmla="*/ 2305594 h 2305594"/>
              <a:gd name="connsiteX0" fmla="*/ 0 w 11161166"/>
              <a:gd name="connsiteY0" fmla="*/ 0 h 2305594"/>
              <a:gd name="connsiteX1" fmla="*/ 3192498 w 11161166"/>
              <a:gd name="connsiteY1" fmla="*/ 1717623 h 2305594"/>
              <a:gd name="connsiteX2" fmla="*/ 7545018 w 11161166"/>
              <a:gd name="connsiteY2" fmla="*/ 493341 h 2305594"/>
              <a:gd name="connsiteX3" fmla="*/ 11161166 w 11161166"/>
              <a:gd name="connsiteY3" fmla="*/ 2305594 h 2305594"/>
              <a:gd name="connsiteX0" fmla="*/ 0 w 11161166"/>
              <a:gd name="connsiteY0" fmla="*/ 0 h 2305594"/>
              <a:gd name="connsiteX1" fmla="*/ 3192498 w 11161166"/>
              <a:gd name="connsiteY1" fmla="*/ 1717623 h 2305594"/>
              <a:gd name="connsiteX2" fmla="*/ 7545018 w 11161166"/>
              <a:gd name="connsiteY2" fmla="*/ 493341 h 2305594"/>
              <a:gd name="connsiteX3" fmla="*/ 11161166 w 11161166"/>
              <a:gd name="connsiteY3" fmla="*/ 2305594 h 2305594"/>
              <a:gd name="connsiteX0" fmla="*/ 0 w 11161166"/>
              <a:gd name="connsiteY0" fmla="*/ 0 h 2305594"/>
              <a:gd name="connsiteX1" fmla="*/ 3192498 w 11161166"/>
              <a:gd name="connsiteY1" fmla="*/ 1717623 h 2305594"/>
              <a:gd name="connsiteX2" fmla="*/ 7545018 w 11161166"/>
              <a:gd name="connsiteY2" fmla="*/ 493341 h 2305594"/>
              <a:gd name="connsiteX3" fmla="*/ 11161166 w 11161166"/>
              <a:gd name="connsiteY3" fmla="*/ 2305594 h 2305594"/>
              <a:gd name="connsiteX0" fmla="*/ 0 w 11394905"/>
              <a:gd name="connsiteY0" fmla="*/ 0 h 2455293"/>
              <a:gd name="connsiteX1" fmla="*/ 3426237 w 11394905"/>
              <a:gd name="connsiteY1" fmla="*/ 1867322 h 2455293"/>
              <a:gd name="connsiteX2" fmla="*/ 7778757 w 11394905"/>
              <a:gd name="connsiteY2" fmla="*/ 643040 h 2455293"/>
              <a:gd name="connsiteX3" fmla="*/ 11394905 w 11394905"/>
              <a:gd name="connsiteY3" fmla="*/ 2455293 h 2455293"/>
              <a:gd name="connsiteX0" fmla="*/ 0 w 11394905"/>
              <a:gd name="connsiteY0" fmla="*/ 0 h 2455293"/>
              <a:gd name="connsiteX1" fmla="*/ 3426237 w 11394905"/>
              <a:gd name="connsiteY1" fmla="*/ 1867322 h 2455293"/>
              <a:gd name="connsiteX2" fmla="*/ 7778757 w 11394905"/>
              <a:gd name="connsiteY2" fmla="*/ 643040 h 2455293"/>
              <a:gd name="connsiteX3" fmla="*/ 11394905 w 11394905"/>
              <a:gd name="connsiteY3" fmla="*/ 2455293 h 2455293"/>
              <a:gd name="connsiteX0" fmla="*/ 0 w 11394905"/>
              <a:gd name="connsiteY0" fmla="*/ 0 h 2455293"/>
              <a:gd name="connsiteX1" fmla="*/ 3426237 w 11394905"/>
              <a:gd name="connsiteY1" fmla="*/ 1867322 h 2455293"/>
              <a:gd name="connsiteX2" fmla="*/ 8155756 w 11394905"/>
              <a:gd name="connsiteY2" fmla="*/ 676305 h 2455293"/>
              <a:gd name="connsiteX3" fmla="*/ 11394905 w 11394905"/>
              <a:gd name="connsiteY3" fmla="*/ 2455293 h 2455293"/>
              <a:gd name="connsiteX0" fmla="*/ 0 w 11394905"/>
              <a:gd name="connsiteY0" fmla="*/ 0 h 2455293"/>
              <a:gd name="connsiteX1" fmla="*/ 3426237 w 11394905"/>
              <a:gd name="connsiteY1" fmla="*/ 1867322 h 2455293"/>
              <a:gd name="connsiteX2" fmla="*/ 8155756 w 11394905"/>
              <a:gd name="connsiteY2" fmla="*/ 676305 h 2455293"/>
              <a:gd name="connsiteX3" fmla="*/ 11394905 w 11394905"/>
              <a:gd name="connsiteY3" fmla="*/ 2455293 h 2455293"/>
              <a:gd name="connsiteX0" fmla="*/ 0 w 11394905"/>
              <a:gd name="connsiteY0" fmla="*/ 0 h 2455293"/>
              <a:gd name="connsiteX1" fmla="*/ 3426237 w 11394905"/>
              <a:gd name="connsiteY1" fmla="*/ 1867322 h 2455293"/>
              <a:gd name="connsiteX2" fmla="*/ 8155756 w 11394905"/>
              <a:gd name="connsiteY2" fmla="*/ 676305 h 2455293"/>
              <a:gd name="connsiteX3" fmla="*/ 11394905 w 11394905"/>
              <a:gd name="connsiteY3" fmla="*/ 2455293 h 2455293"/>
              <a:gd name="connsiteX0" fmla="*/ 0 w 11402445"/>
              <a:gd name="connsiteY0" fmla="*/ 0 h 1867800"/>
              <a:gd name="connsiteX1" fmla="*/ 3426237 w 11402445"/>
              <a:gd name="connsiteY1" fmla="*/ 1867322 h 1867800"/>
              <a:gd name="connsiteX2" fmla="*/ 8155756 w 11402445"/>
              <a:gd name="connsiteY2" fmla="*/ 676305 h 1867800"/>
              <a:gd name="connsiteX3" fmla="*/ 11402445 w 11402445"/>
              <a:gd name="connsiteY3" fmla="*/ 1856498 h 1867800"/>
              <a:gd name="connsiteX0" fmla="*/ 0 w 11402445"/>
              <a:gd name="connsiteY0" fmla="*/ 0 h 1867800"/>
              <a:gd name="connsiteX1" fmla="*/ 3426237 w 11402445"/>
              <a:gd name="connsiteY1" fmla="*/ 1867322 h 1867800"/>
              <a:gd name="connsiteX2" fmla="*/ 8155756 w 11402445"/>
              <a:gd name="connsiteY2" fmla="*/ 676305 h 1867800"/>
              <a:gd name="connsiteX3" fmla="*/ 11402445 w 11402445"/>
              <a:gd name="connsiteY3" fmla="*/ 1856498 h 1867800"/>
              <a:gd name="connsiteX0" fmla="*/ 0 w 11402445"/>
              <a:gd name="connsiteY0" fmla="*/ 0 h 1867800"/>
              <a:gd name="connsiteX1" fmla="*/ 3426237 w 11402445"/>
              <a:gd name="connsiteY1" fmla="*/ 1867322 h 1867800"/>
              <a:gd name="connsiteX2" fmla="*/ 8155756 w 11402445"/>
              <a:gd name="connsiteY2" fmla="*/ 676305 h 1867800"/>
              <a:gd name="connsiteX3" fmla="*/ 11402445 w 11402445"/>
              <a:gd name="connsiteY3" fmla="*/ 1856498 h 1867800"/>
              <a:gd name="connsiteX0" fmla="*/ 0 w 11402445"/>
              <a:gd name="connsiteY0" fmla="*/ 0 h 1872781"/>
              <a:gd name="connsiteX1" fmla="*/ 3426237 w 11402445"/>
              <a:gd name="connsiteY1" fmla="*/ 1867322 h 1872781"/>
              <a:gd name="connsiteX2" fmla="*/ 7839076 w 11402445"/>
              <a:gd name="connsiteY2" fmla="*/ 634722 h 1872781"/>
              <a:gd name="connsiteX3" fmla="*/ 11402445 w 11402445"/>
              <a:gd name="connsiteY3" fmla="*/ 1856498 h 1872781"/>
              <a:gd name="connsiteX0" fmla="*/ 0 w 11402445"/>
              <a:gd name="connsiteY0" fmla="*/ 0 h 1872947"/>
              <a:gd name="connsiteX1" fmla="*/ 3426237 w 11402445"/>
              <a:gd name="connsiteY1" fmla="*/ 1867322 h 1872947"/>
              <a:gd name="connsiteX2" fmla="*/ 8042656 w 11402445"/>
              <a:gd name="connsiteY2" fmla="*/ 643038 h 1872947"/>
              <a:gd name="connsiteX3" fmla="*/ 11402445 w 11402445"/>
              <a:gd name="connsiteY3" fmla="*/ 1856498 h 1872947"/>
              <a:gd name="connsiteX0" fmla="*/ 0 w 11462765"/>
              <a:gd name="connsiteY0" fmla="*/ 0 h 1872947"/>
              <a:gd name="connsiteX1" fmla="*/ 3426237 w 11462765"/>
              <a:gd name="connsiteY1" fmla="*/ 1867322 h 1872947"/>
              <a:gd name="connsiteX2" fmla="*/ 8042656 w 11462765"/>
              <a:gd name="connsiteY2" fmla="*/ 643038 h 1872947"/>
              <a:gd name="connsiteX3" fmla="*/ 11462765 w 11462765"/>
              <a:gd name="connsiteY3" fmla="*/ 1781648 h 1872947"/>
              <a:gd name="connsiteX0" fmla="*/ 0 w 11462765"/>
              <a:gd name="connsiteY0" fmla="*/ 0 h 1872947"/>
              <a:gd name="connsiteX1" fmla="*/ 3426237 w 11462765"/>
              <a:gd name="connsiteY1" fmla="*/ 1867322 h 1872947"/>
              <a:gd name="connsiteX2" fmla="*/ 8042656 w 11462765"/>
              <a:gd name="connsiteY2" fmla="*/ 643038 h 1872947"/>
              <a:gd name="connsiteX3" fmla="*/ 11462765 w 11462765"/>
              <a:gd name="connsiteY3" fmla="*/ 1781648 h 1872947"/>
              <a:gd name="connsiteX0" fmla="*/ 0 w 11462765"/>
              <a:gd name="connsiteY0" fmla="*/ 0 h 1872947"/>
              <a:gd name="connsiteX1" fmla="*/ 3426237 w 11462765"/>
              <a:gd name="connsiteY1" fmla="*/ 1867322 h 1872947"/>
              <a:gd name="connsiteX2" fmla="*/ 8042656 w 11462765"/>
              <a:gd name="connsiteY2" fmla="*/ 643038 h 1872947"/>
              <a:gd name="connsiteX3" fmla="*/ 11462765 w 11462765"/>
              <a:gd name="connsiteY3" fmla="*/ 1781648 h 1872947"/>
              <a:gd name="connsiteX0" fmla="*/ 0 w 11477845"/>
              <a:gd name="connsiteY0" fmla="*/ 0 h 1872947"/>
              <a:gd name="connsiteX1" fmla="*/ 3426237 w 11477845"/>
              <a:gd name="connsiteY1" fmla="*/ 1867322 h 1872947"/>
              <a:gd name="connsiteX2" fmla="*/ 8042656 w 11477845"/>
              <a:gd name="connsiteY2" fmla="*/ 643038 h 1872947"/>
              <a:gd name="connsiteX3" fmla="*/ 11477845 w 11477845"/>
              <a:gd name="connsiteY3" fmla="*/ 1673533 h 1872947"/>
              <a:gd name="connsiteX0" fmla="*/ 0 w 11477845"/>
              <a:gd name="connsiteY0" fmla="*/ 0 h 1872947"/>
              <a:gd name="connsiteX1" fmla="*/ 3426237 w 11477845"/>
              <a:gd name="connsiteY1" fmla="*/ 1867322 h 1872947"/>
              <a:gd name="connsiteX2" fmla="*/ 8042656 w 11477845"/>
              <a:gd name="connsiteY2" fmla="*/ 643038 h 1872947"/>
              <a:gd name="connsiteX3" fmla="*/ 11477845 w 11477845"/>
              <a:gd name="connsiteY3" fmla="*/ 1740066 h 1872947"/>
              <a:gd name="connsiteX0" fmla="*/ 0 w 11553245"/>
              <a:gd name="connsiteY0" fmla="*/ 0 h 1972931"/>
              <a:gd name="connsiteX1" fmla="*/ 3426237 w 11553245"/>
              <a:gd name="connsiteY1" fmla="*/ 1867322 h 1972931"/>
              <a:gd name="connsiteX2" fmla="*/ 8042656 w 11553245"/>
              <a:gd name="connsiteY2" fmla="*/ 643038 h 1972931"/>
              <a:gd name="connsiteX3" fmla="*/ 11553245 w 11553245"/>
              <a:gd name="connsiteY3" fmla="*/ 1972931 h 1972931"/>
              <a:gd name="connsiteX0" fmla="*/ 0 w 11553245"/>
              <a:gd name="connsiteY0" fmla="*/ 0 h 1972931"/>
              <a:gd name="connsiteX1" fmla="*/ 3426237 w 11553245"/>
              <a:gd name="connsiteY1" fmla="*/ 1867322 h 1972931"/>
              <a:gd name="connsiteX2" fmla="*/ 7831537 w 11553245"/>
              <a:gd name="connsiteY2" fmla="*/ 767787 h 1972931"/>
              <a:gd name="connsiteX3" fmla="*/ 11553245 w 11553245"/>
              <a:gd name="connsiteY3" fmla="*/ 1972931 h 1972931"/>
              <a:gd name="connsiteX0" fmla="*/ 0 w 11553245"/>
              <a:gd name="connsiteY0" fmla="*/ 0 h 2074404"/>
              <a:gd name="connsiteX1" fmla="*/ 3411157 w 11553245"/>
              <a:gd name="connsiteY1" fmla="*/ 2066920 h 2074404"/>
              <a:gd name="connsiteX2" fmla="*/ 7831537 w 11553245"/>
              <a:gd name="connsiteY2" fmla="*/ 767787 h 2074404"/>
              <a:gd name="connsiteX3" fmla="*/ 11553245 w 11553245"/>
              <a:gd name="connsiteY3" fmla="*/ 1972931 h 2074404"/>
              <a:gd name="connsiteX0" fmla="*/ 0 w 11553245"/>
              <a:gd name="connsiteY0" fmla="*/ 0 h 1972931"/>
              <a:gd name="connsiteX1" fmla="*/ 3426237 w 11553245"/>
              <a:gd name="connsiteY1" fmla="*/ 1917221 h 1972931"/>
              <a:gd name="connsiteX2" fmla="*/ 7831537 w 11553245"/>
              <a:gd name="connsiteY2" fmla="*/ 767787 h 1972931"/>
              <a:gd name="connsiteX3" fmla="*/ 11553245 w 11553245"/>
              <a:gd name="connsiteY3" fmla="*/ 1972931 h 1972931"/>
              <a:gd name="connsiteX0" fmla="*/ 0 w 11553245"/>
              <a:gd name="connsiteY0" fmla="*/ 0 h 1999914"/>
              <a:gd name="connsiteX1" fmla="*/ 3403617 w 11553245"/>
              <a:gd name="connsiteY1" fmla="*/ 1992071 h 1999914"/>
              <a:gd name="connsiteX2" fmla="*/ 7831537 w 11553245"/>
              <a:gd name="connsiteY2" fmla="*/ 767787 h 1999914"/>
              <a:gd name="connsiteX3" fmla="*/ 11553245 w 11553245"/>
              <a:gd name="connsiteY3" fmla="*/ 1972931 h 1999914"/>
              <a:gd name="connsiteX0" fmla="*/ 0 w 11553245"/>
              <a:gd name="connsiteY0" fmla="*/ 0 h 2049572"/>
              <a:gd name="connsiteX1" fmla="*/ 3396077 w 11553245"/>
              <a:gd name="connsiteY1" fmla="*/ 2041972 h 2049572"/>
              <a:gd name="connsiteX2" fmla="*/ 7831537 w 11553245"/>
              <a:gd name="connsiteY2" fmla="*/ 767787 h 2049572"/>
              <a:gd name="connsiteX3" fmla="*/ 11553245 w 11553245"/>
              <a:gd name="connsiteY3" fmla="*/ 1972931 h 2049572"/>
              <a:gd name="connsiteX0" fmla="*/ 0 w 11553245"/>
              <a:gd name="connsiteY0" fmla="*/ 0 h 2041295"/>
              <a:gd name="connsiteX1" fmla="*/ 3644897 w 11553245"/>
              <a:gd name="connsiteY1" fmla="*/ 2033656 h 2041295"/>
              <a:gd name="connsiteX2" fmla="*/ 7831537 w 11553245"/>
              <a:gd name="connsiteY2" fmla="*/ 767787 h 2041295"/>
              <a:gd name="connsiteX3" fmla="*/ 11553245 w 11553245"/>
              <a:gd name="connsiteY3" fmla="*/ 1972931 h 2041295"/>
              <a:gd name="connsiteX0" fmla="*/ 0 w 11553245"/>
              <a:gd name="connsiteY0" fmla="*/ 0 h 2035082"/>
              <a:gd name="connsiteX1" fmla="*/ 3644897 w 11553245"/>
              <a:gd name="connsiteY1" fmla="*/ 2033656 h 2035082"/>
              <a:gd name="connsiteX2" fmla="*/ 7831537 w 11553245"/>
              <a:gd name="connsiteY2" fmla="*/ 767787 h 2035082"/>
              <a:gd name="connsiteX3" fmla="*/ 11553245 w 11553245"/>
              <a:gd name="connsiteY3" fmla="*/ 1972931 h 2035082"/>
              <a:gd name="connsiteX0" fmla="*/ 0 w 11553245"/>
              <a:gd name="connsiteY0" fmla="*/ 0 h 2035082"/>
              <a:gd name="connsiteX1" fmla="*/ 3644897 w 11553245"/>
              <a:gd name="connsiteY1" fmla="*/ 2033656 h 2035082"/>
              <a:gd name="connsiteX2" fmla="*/ 7831537 w 11553245"/>
              <a:gd name="connsiteY2" fmla="*/ 767787 h 2035082"/>
              <a:gd name="connsiteX3" fmla="*/ 11553245 w 11553245"/>
              <a:gd name="connsiteY3" fmla="*/ 1972931 h 2035082"/>
              <a:gd name="connsiteX0" fmla="*/ 0 w 11598485"/>
              <a:gd name="connsiteY0" fmla="*/ 0 h 1948195"/>
              <a:gd name="connsiteX1" fmla="*/ 3690137 w 11598485"/>
              <a:gd name="connsiteY1" fmla="*/ 1942173 h 1948195"/>
              <a:gd name="connsiteX2" fmla="*/ 7876777 w 11598485"/>
              <a:gd name="connsiteY2" fmla="*/ 676304 h 1948195"/>
              <a:gd name="connsiteX3" fmla="*/ 11598485 w 11598485"/>
              <a:gd name="connsiteY3" fmla="*/ 1881448 h 1948195"/>
              <a:gd name="connsiteX0" fmla="*/ 0 w 11598485"/>
              <a:gd name="connsiteY0" fmla="*/ 0 h 1948195"/>
              <a:gd name="connsiteX1" fmla="*/ 3690137 w 11598485"/>
              <a:gd name="connsiteY1" fmla="*/ 1942173 h 1948195"/>
              <a:gd name="connsiteX2" fmla="*/ 7876777 w 11598485"/>
              <a:gd name="connsiteY2" fmla="*/ 676304 h 1948195"/>
              <a:gd name="connsiteX3" fmla="*/ 11598485 w 11598485"/>
              <a:gd name="connsiteY3" fmla="*/ 1881448 h 1948195"/>
              <a:gd name="connsiteX0" fmla="*/ 0 w 11598485"/>
              <a:gd name="connsiteY0" fmla="*/ 0 h 1881448"/>
              <a:gd name="connsiteX1" fmla="*/ 3373457 w 11598485"/>
              <a:gd name="connsiteY1" fmla="*/ 1825741 h 1881448"/>
              <a:gd name="connsiteX2" fmla="*/ 7876777 w 11598485"/>
              <a:gd name="connsiteY2" fmla="*/ 676304 h 1881448"/>
              <a:gd name="connsiteX3" fmla="*/ 11598485 w 11598485"/>
              <a:gd name="connsiteY3" fmla="*/ 1881448 h 1881448"/>
              <a:gd name="connsiteX0" fmla="*/ 0 w 11598485"/>
              <a:gd name="connsiteY0" fmla="*/ 0 h 1948195"/>
              <a:gd name="connsiteX1" fmla="*/ 3388537 w 11598485"/>
              <a:gd name="connsiteY1" fmla="*/ 1942173 h 1948195"/>
              <a:gd name="connsiteX2" fmla="*/ 7876777 w 11598485"/>
              <a:gd name="connsiteY2" fmla="*/ 676304 h 1948195"/>
              <a:gd name="connsiteX3" fmla="*/ 11598485 w 11598485"/>
              <a:gd name="connsiteY3" fmla="*/ 1881448 h 1948195"/>
              <a:gd name="connsiteX0" fmla="*/ 0 w 11598485"/>
              <a:gd name="connsiteY0" fmla="*/ 0 h 1980395"/>
              <a:gd name="connsiteX1" fmla="*/ 3388537 w 11598485"/>
              <a:gd name="connsiteY1" fmla="*/ 1942173 h 1980395"/>
              <a:gd name="connsiteX2" fmla="*/ 7876777 w 11598485"/>
              <a:gd name="connsiteY2" fmla="*/ 676304 h 1980395"/>
              <a:gd name="connsiteX3" fmla="*/ 11598485 w 11598485"/>
              <a:gd name="connsiteY3" fmla="*/ 1881448 h 1980395"/>
            </a:gdLst>
            <a:ahLst/>
            <a:cxnLst>
              <a:cxn ang="0">
                <a:pos x="connsiteX0" y="connsiteY0"/>
              </a:cxn>
              <a:cxn ang="0">
                <a:pos x="connsiteX1" y="connsiteY1"/>
              </a:cxn>
              <a:cxn ang="0">
                <a:pos x="connsiteX2" y="connsiteY2"/>
              </a:cxn>
              <a:cxn ang="0">
                <a:pos x="connsiteX3" y="connsiteY3"/>
              </a:cxn>
            </a:cxnLst>
            <a:rect l="l" t="t" r="r" b="b"/>
            <a:pathLst>
              <a:path w="11598485" h="1980395">
                <a:moveTo>
                  <a:pt x="0" y="0"/>
                </a:moveTo>
                <a:cubicBezTo>
                  <a:pt x="868323" y="242546"/>
                  <a:pt x="1789221" y="1629858"/>
                  <a:pt x="3388537" y="1942173"/>
                </a:cubicBezTo>
                <a:cubicBezTo>
                  <a:pt x="4987853" y="2254488"/>
                  <a:pt x="6379016" y="546429"/>
                  <a:pt x="7876777" y="676304"/>
                </a:cubicBezTo>
                <a:cubicBezTo>
                  <a:pt x="9374538" y="806180"/>
                  <a:pt x="10484329" y="1493468"/>
                  <a:pt x="11598485" y="1881448"/>
                </a:cubicBezTo>
              </a:path>
            </a:pathLst>
          </a:custGeom>
          <a:noFill/>
          <a:ln w="127000">
            <a:solidFill>
              <a:srgbClr val="D1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6" name="Text Placeholder 4">
            <a:extLst>
              <a:ext uri="{FF2B5EF4-FFF2-40B4-BE49-F238E27FC236}">
                <a16:creationId xmlns:a16="http://schemas.microsoft.com/office/drawing/2014/main" id="{57CA32BD-BD36-D246-8A3E-36326E3FDB36}"/>
              </a:ext>
            </a:extLst>
          </p:cNvPr>
          <p:cNvSpPr>
            <a:spLocks noGrp="1"/>
          </p:cNvSpPr>
          <p:nvPr>
            <p:ph type="body" sz="quarter" idx="23" hasCustomPrompt="1"/>
          </p:nvPr>
        </p:nvSpPr>
        <p:spPr>
          <a:xfrm>
            <a:off x="547942" y="4642903"/>
            <a:ext cx="3511989" cy="1666417"/>
          </a:xfrm>
          <a:prstGeom prst="rect">
            <a:avLst/>
          </a:prstGeom>
          <a:solidFill>
            <a:schemeClr val="bg1">
              <a:alpha val="75000"/>
            </a:schemeClr>
          </a:solidFill>
        </p:spPr>
        <p:txBody>
          <a:bodyPr tIns="756000"/>
          <a:lstStyle>
            <a:lvl1pPr marL="0" indent="0" algn="ctr">
              <a:buFontTx/>
              <a:buNone/>
              <a:defRPr sz="1400" b="0" i="0">
                <a:latin typeface="Aktiv Grotesk Trial Thin" panose="020B0403020202020204" pitchFamily="34" charset="77"/>
              </a:defRPr>
            </a:lvl1pPr>
          </a:lstStyle>
          <a:p>
            <a:pPr lvl="0"/>
            <a:r>
              <a:rPr lang="en-GB" dirty="0"/>
              <a:t>Click here to add text</a:t>
            </a:r>
            <a:endParaRPr lang="en-CH" dirty="0"/>
          </a:p>
        </p:txBody>
      </p:sp>
      <p:sp>
        <p:nvSpPr>
          <p:cNvPr id="7" name="Text Placeholder 8">
            <a:extLst>
              <a:ext uri="{FF2B5EF4-FFF2-40B4-BE49-F238E27FC236}">
                <a16:creationId xmlns:a16="http://schemas.microsoft.com/office/drawing/2014/main" id="{1D90A642-E47E-7745-95A8-073AF339A64A}"/>
              </a:ext>
            </a:extLst>
          </p:cNvPr>
          <p:cNvSpPr>
            <a:spLocks noGrp="1"/>
          </p:cNvSpPr>
          <p:nvPr>
            <p:ph type="body" sz="quarter" idx="24" hasCustomPrompt="1"/>
          </p:nvPr>
        </p:nvSpPr>
        <p:spPr>
          <a:xfrm>
            <a:off x="1908648" y="4241848"/>
            <a:ext cx="790575" cy="792162"/>
          </a:xfrm>
          <a:prstGeom prst="ellipse">
            <a:avLst/>
          </a:prstGeom>
          <a:solidFill>
            <a:schemeClr val="accent1"/>
          </a:solidFill>
          <a:ln w="19050">
            <a:solidFill>
              <a:schemeClr val="bg1">
                <a:alpha val="75000"/>
              </a:schemeClr>
            </a:solidFill>
          </a:ln>
        </p:spPr>
        <p:txBody>
          <a:bodyPr anchor="ctr"/>
          <a:lstStyle>
            <a:lvl1pPr marL="0" indent="0" algn="ctr">
              <a:buFontTx/>
              <a:buNone/>
              <a:defRPr sz="700" baseline="0">
                <a:solidFill>
                  <a:schemeClr val="bg1"/>
                </a:solidFill>
              </a:defRPr>
            </a:lvl1pPr>
          </a:lstStyle>
          <a:p>
            <a:pPr lvl="0"/>
            <a:r>
              <a:rPr lang="en-GB" dirty="0"/>
              <a:t>Insert icon from library here </a:t>
            </a:r>
            <a:endParaRPr lang="en-CH" dirty="0"/>
          </a:p>
        </p:txBody>
      </p:sp>
      <p:sp>
        <p:nvSpPr>
          <p:cNvPr id="8" name="Text Placeholder 4">
            <a:extLst>
              <a:ext uri="{FF2B5EF4-FFF2-40B4-BE49-F238E27FC236}">
                <a16:creationId xmlns:a16="http://schemas.microsoft.com/office/drawing/2014/main" id="{5F489527-CF7B-3848-95BD-8FD5CF2A91B1}"/>
              </a:ext>
            </a:extLst>
          </p:cNvPr>
          <p:cNvSpPr>
            <a:spLocks noGrp="1"/>
          </p:cNvSpPr>
          <p:nvPr>
            <p:ph type="body" sz="quarter" idx="25" hasCustomPrompt="1"/>
          </p:nvPr>
        </p:nvSpPr>
        <p:spPr>
          <a:xfrm>
            <a:off x="8129149" y="4642903"/>
            <a:ext cx="3511989" cy="1666417"/>
          </a:xfrm>
          <a:prstGeom prst="rect">
            <a:avLst/>
          </a:prstGeom>
          <a:solidFill>
            <a:schemeClr val="bg1">
              <a:alpha val="75000"/>
            </a:schemeClr>
          </a:solidFill>
        </p:spPr>
        <p:txBody>
          <a:bodyPr tIns="756000"/>
          <a:lstStyle>
            <a:lvl1pPr marL="0" indent="0" algn="ctr">
              <a:buFontTx/>
              <a:buNone/>
              <a:defRPr sz="1400" b="0" i="0">
                <a:latin typeface="Aktiv Grotesk Trial Thin" panose="020B0403020202020204" pitchFamily="34" charset="77"/>
              </a:defRPr>
            </a:lvl1pPr>
          </a:lstStyle>
          <a:p>
            <a:pPr lvl="0"/>
            <a:r>
              <a:rPr lang="en-GB" dirty="0"/>
              <a:t>Click here to add text</a:t>
            </a:r>
            <a:endParaRPr lang="en-CH" dirty="0"/>
          </a:p>
        </p:txBody>
      </p:sp>
      <p:sp>
        <p:nvSpPr>
          <p:cNvPr id="9" name="Text Placeholder 8">
            <a:extLst>
              <a:ext uri="{FF2B5EF4-FFF2-40B4-BE49-F238E27FC236}">
                <a16:creationId xmlns:a16="http://schemas.microsoft.com/office/drawing/2014/main" id="{0991EC34-4F6A-5C49-931C-BABBBA988035}"/>
              </a:ext>
            </a:extLst>
          </p:cNvPr>
          <p:cNvSpPr>
            <a:spLocks noGrp="1"/>
          </p:cNvSpPr>
          <p:nvPr>
            <p:ph type="body" sz="quarter" idx="26" hasCustomPrompt="1"/>
          </p:nvPr>
        </p:nvSpPr>
        <p:spPr>
          <a:xfrm>
            <a:off x="9489855" y="4241848"/>
            <a:ext cx="790575" cy="792162"/>
          </a:xfrm>
          <a:prstGeom prst="ellipse">
            <a:avLst/>
          </a:prstGeom>
          <a:solidFill>
            <a:schemeClr val="accent1"/>
          </a:solidFill>
          <a:ln w="19050">
            <a:solidFill>
              <a:schemeClr val="bg1">
                <a:alpha val="75000"/>
              </a:schemeClr>
            </a:solidFill>
          </a:ln>
        </p:spPr>
        <p:txBody>
          <a:bodyPr anchor="ctr"/>
          <a:lstStyle>
            <a:lvl1pPr marL="0" indent="0" algn="ctr">
              <a:buFontTx/>
              <a:buNone/>
              <a:defRPr sz="700" baseline="0">
                <a:solidFill>
                  <a:schemeClr val="bg1"/>
                </a:solidFill>
              </a:defRPr>
            </a:lvl1pPr>
          </a:lstStyle>
          <a:p>
            <a:pPr lvl="0"/>
            <a:r>
              <a:rPr lang="en-GB" dirty="0"/>
              <a:t>Insert icon from library here </a:t>
            </a:r>
            <a:endParaRPr lang="en-CH" dirty="0"/>
          </a:p>
        </p:txBody>
      </p:sp>
      <p:sp>
        <p:nvSpPr>
          <p:cNvPr id="10" name="Text Placeholder 4">
            <a:extLst>
              <a:ext uri="{FF2B5EF4-FFF2-40B4-BE49-F238E27FC236}">
                <a16:creationId xmlns:a16="http://schemas.microsoft.com/office/drawing/2014/main" id="{E9DFF623-F8E9-FF48-A973-E2D50954D009}"/>
              </a:ext>
            </a:extLst>
          </p:cNvPr>
          <p:cNvSpPr>
            <a:spLocks noGrp="1"/>
          </p:cNvSpPr>
          <p:nvPr>
            <p:ph type="body" sz="quarter" idx="27" hasCustomPrompt="1"/>
          </p:nvPr>
        </p:nvSpPr>
        <p:spPr>
          <a:xfrm>
            <a:off x="4338546" y="4642903"/>
            <a:ext cx="3511989" cy="1666417"/>
          </a:xfrm>
          <a:prstGeom prst="rect">
            <a:avLst/>
          </a:prstGeom>
          <a:solidFill>
            <a:schemeClr val="bg1">
              <a:alpha val="75000"/>
            </a:schemeClr>
          </a:solidFill>
        </p:spPr>
        <p:txBody>
          <a:bodyPr tIns="756000"/>
          <a:lstStyle>
            <a:lvl1pPr marL="0" indent="0" algn="ctr">
              <a:buFontTx/>
              <a:buNone/>
              <a:defRPr sz="1400" b="0" i="0">
                <a:latin typeface="Aktiv Grotesk Trial Thin" panose="020B0403020202020204" pitchFamily="34" charset="77"/>
              </a:defRPr>
            </a:lvl1pPr>
          </a:lstStyle>
          <a:p>
            <a:pPr lvl="0"/>
            <a:r>
              <a:rPr lang="en-GB" dirty="0"/>
              <a:t>Click here to add text</a:t>
            </a:r>
            <a:endParaRPr lang="en-CH" dirty="0"/>
          </a:p>
        </p:txBody>
      </p:sp>
      <p:sp>
        <p:nvSpPr>
          <p:cNvPr id="11" name="Text Placeholder 8">
            <a:extLst>
              <a:ext uri="{FF2B5EF4-FFF2-40B4-BE49-F238E27FC236}">
                <a16:creationId xmlns:a16="http://schemas.microsoft.com/office/drawing/2014/main" id="{9F2EC629-5EB9-2343-9443-7FC419F6B0A3}"/>
              </a:ext>
            </a:extLst>
          </p:cNvPr>
          <p:cNvSpPr>
            <a:spLocks noGrp="1"/>
          </p:cNvSpPr>
          <p:nvPr>
            <p:ph type="body" sz="quarter" idx="28" hasCustomPrompt="1"/>
          </p:nvPr>
        </p:nvSpPr>
        <p:spPr>
          <a:xfrm>
            <a:off x="5699252" y="4241848"/>
            <a:ext cx="790575" cy="792162"/>
          </a:xfrm>
          <a:prstGeom prst="ellipse">
            <a:avLst/>
          </a:prstGeom>
          <a:solidFill>
            <a:schemeClr val="accent1"/>
          </a:solidFill>
          <a:ln w="19050">
            <a:solidFill>
              <a:schemeClr val="bg1">
                <a:alpha val="75000"/>
              </a:schemeClr>
            </a:solidFill>
          </a:ln>
        </p:spPr>
        <p:txBody>
          <a:bodyPr anchor="ctr"/>
          <a:lstStyle>
            <a:lvl1pPr marL="0" indent="0" algn="ctr">
              <a:buFontTx/>
              <a:buNone/>
              <a:defRPr sz="700" baseline="0">
                <a:solidFill>
                  <a:schemeClr val="bg1"/>
                </a:solidFill>
              </a:defRPr>
            </a:lvl1pPr>
          </a:lstStyle>
          <a:p>
            <a:pPr lvl="0"/>
            <a:r>
              <a:rPr lang="en-GB" dirty="0"/>
              <a:t>Insert icon from library here </a:t>
            </a:r>
            <a:endParaRPr lang="en-CH" dirty="0"/>
          </a:p>
        </p:txBody>
      </p:sp>
    </p:spTree>
    <p:extLst>
      <p:ext uri="{BB962C8B-B14F-4D97-AF65-F5344CB8AC3E}">
        <p14:creationId xmlns:p14="http://schemas.microsoft.com/office/powerpoint/2010/main" val="1317204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EB665A-25FE-8647-B531-8842A1083426}"/>
              </a:ext>
            </a:extLst>
          </p:cNvPr>
          <p:cNvSpPr>
            <a:spLocks noGrp="1"/>
          </p:cNvSpPr>
          <p:nvPr>
            <p:ph type="body" sz="quarter" idx="10" hasCustomPrompt="1"/>
          </p:nvPr>
        </p:nvSpPr>
        <p:spPr>
          <a:xfrm>
            <a:off x="2567620" y="2132880"/>
            <a:ext cx="7056759" cy="2592239"/>
          </a:xfrm>
          <a:prstGeom prst="rect">
            <a:avLst/>
          </a:prstGeom>
        </p:spPr>
        <p:txBody>
          <a:bodyPr anchor="ctr"/>
          <a:lstStyle>
            <a:lvl1pPr marL="0" indent="0" algn="ctr">
              <a:buFontTx/>
              <a:buNone/>
              <a:defRPr lang="en-GB" b="0" i="1" baseline="0" smtClean="0">
                <a:solidFill>
                  <a:schemeClr val="bg1"/>
                </a:solidFill>
                <a:effectLst/>
                <a:latin typeface="Aktiv Grotesk Trial Thin" panose="020B0403020202020204" pitchFamily="34" charset="77"/>
              </a:defRPr>
            </a:lvl1pPr>
          </a:lstStyle>
          <a:p>
            <a:r>
              <a:rPr lang="en-GB" i="1" dirty="0">
                <a:solidFill>
                  <a:srgbClr val="FFFFFF"/>
                </a:solidFill>
                <a:effectLst/>
                <a:latin typeface="Aktiv Grotesk Trial" panose="020B0504020202020204" pitchFamily="34" charset="0"/>
              </a:rPr>
              <a:t>«Here a quote or a statement!»</a:t>
            </a:r>
            <a:endParaRPr lang="en-GB" dirty="0">
              <a:solidFill>
                <a:srgbClr val="FFFFFF"/>
              </a:solidFill>
              <a:effectLst/>
              <a:latin typeface="Aktiv Grotesk Trial" panose="020B0504020202020204" pitchFamily="34" charset="0"/>
            </a:endParaRPr>
          </a:p>
        </p:txBody>
      </p:sp>
    </p:spTree>
    <p:extLst>
      <p:ext uri="{BB962C8B-B14F-4D97-AF65-F5344CB8AC3E}">
        <p14:creationId xmlns:p14="http://schemas.microsoft.com/office/powerpoint/2010/main" val="23148928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meline or Table of Content">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4C7F0227-EA7A-6C43-9FC6-5ABA6A5FCFB7}"/>
              </a:ext>
            </a:extLst>
          </p:cNvPr>
          <p:cNvSpPr/>
          <p:nvPr userDrawn="1"/>
        </p:nvSpPr>
        <p:spPr>
          <a:xfrm>
            <a:off x="-68753" y="3058153"/>
            <a:ext cx="12566615" cy="2318245"/>
          </a:xfrm>
          <a:custGeom>
            <a:avLst/>
            <a:gdLst>
              <a:gd name="connsiteX0" fmla="*/ 0 w 8346478"/>
              <a:gd name="connsiteY0" fmla="*/ 2036641 h 2036641"/>
              <a:gd name="connsiteX1" fmla="*/ 3169462 w 8346478"/>
              <a:gd name="connsiteY1" fmla="*/ 1314746 h 2036641"/>
              <a:gd name="connsiteX2" fmla="*/ 5128890 w 8346478"/>
              <a:gd name="connsiteY2" fmla="*/ 1585 h 2036641"/>
              <a:gd name="connsiteX3" fmla="*/ 8346478 w 8346478"/>
              <a:gd name="connsiteY3" fmla="*/ 1025988 h 2036641"/>
              <a:gd name="connsiteX0" fmla="*/ 0 w 8346478"/>
              <a:gd name="connsiteY0" fmla="*/ 2036641 h 2036641"/>
              <a:gd name="connsiteX1" fmla="*/ 2583542 w 8346478"/>
              <a:gd name="connsiteY1" fmla="*/ 427778 h 2036641"/>
              <a:gd name="connsiteX2" fmla="*/ 5128890 w 8346478"/>
              <a:gd name="connsiteY2" fmla="*/ 1585 h 2036641"/>
              <a:gd name="connsiteX3" fmla="*/ 8346478 w 8346478"/>
              <a:gd name="connsiteY3" fmla="*/ 1025988 h 2036641"/>
              <a:gd name="connsiteX0" fmla="*/ 0 w 8346478"/>
              <a:gd name="connsiteY0" fmla="*/ 2053417 h 2053417"/>
              <a:gd name="connsiteX1" fmla="*/ 2583542 w 8346478"/>
              <a:gd name="connsiteY1" fmla="*/ 444554 h 2053417"/>
              <a:gd name="connsiteX2" fmla="*/ 5096340 w 8346478"/>
              <a:gd name="connsiteY2" fmla="*/ 1038708 h 2053417"/>
              <a:gd name="connsiteX3" fmla="*/ 5128890 w 8346478"/>
              <a:gd name="connsiteY3" fmla="*/ 18361 h 2053417"/>
              <a:gd name="connsiteX4" fmla="*/ 8346478 w 8346478"/>
              <a:gd name="connsiteY4" fmla="*/ 1042764 h 2053417"/>
              <a:gd name="connsiteX0" fmla="*/ 0 w 8346478"/>
              <a:gd name="connsiteY0" fmla="*/ 1954448 h 1954448"/>
              <a:gd name="connsiteX1" fmla="*/ 2583542 w 8346478"/>
              <a:gd name="connsiteY1" fmla="*/ 345585 h 1954448"/>
              <a:gd name="connsiteX2" fmla="*/ 5096340 w 8346478"/>
              <a:gd name="connsiteY2" fmla="*/ 939739 h 1954448"/>
              <a:gd name="connsiteX3" fmla="*/ 6674174 w 8346478"/>
              <a:gd name="connsiteY3" fmla="*/ 19976 h 1954448"/>
              <a:gd name="connsiteX4" fmla="*/ 8346478 w 8346478"/>
              <a:gd name="connsiteY4" fmla="*/ 943795 h 1954448"/>
              <a:gd name="connsiteX0" fmla="*/ 0 w 8346478"/>
              <a:gd name="connsiteY0" fmla="*/ 1934689 h 1934689"/>
              <a:gd name="connsiteX1" fmla="*/ 2583542 w 8346478"/>
              <a:gd name="connsiteY1" fmla="*/ 325826 h 1934689"/>
              <a:gd name="connsiteX2" fmla="*/ 5096340 w 8346478"/>
              <a:gd name="connsiteY2" fmla="*/ 919980 h 1934689"/>
              <a:gd name="connsiteX3" fmla="*/ 6674174 w 8346478"/>
              <a:gd name="connsiteY3" fmla="*/ 217 h 1934689"/>
              <a:gd name="connsiteX4" fmla="*/ 8346478 w 8346478"/>
              <a:gd name="connsiteY4" fmla="*/ 924036 h 1934689"/>
              <a:gd name="connsiteX0" fmla="*/ 0 w 9086927"/>
              <a:gd name="connsiteY0" fmla="*/ 2428202 h 2428202"/>
              <a:gd name="connsiteX1" fmla="*/ 2583542 w 9086927"/>
              <a:gd name="connsiteY1" fmla="*/ 819339 h 2428202"/>
              <a:gd name="connsiteX2" fmla="*/ 5096340 w 9086927"/>
              <a:gd name="connsiteY2" fmla="*/ 1413493 h 2428202"/>
              <a:gd name="connsiteX3" fmla="*/ 6674174 w 9086927"/>
              <a:gd name="connsiteY3" fmla="*/ 493730 h 2428202"/>
              <a:gd name="connsiteX4" fmla="*/ 9086927 w 9086927"/>
              <a:gd name="connsiteY4" fmla="*/ 229 h 2428202"/>
              <a:gd name="connsiteX0" fmla="*/ 0 w 9086927"/>
              <a:gd name="connsiteY0" fmla="*/ 2428039 h 2428039"/>
              <a:gd name="connsiteX1" fmla="*/ 2583542 w 9086927"/>
              <a:gd name="connsiteY1" fmla="*/ 819176 h 2428039"/>
              <a:gd name="connsiteX2" fmla="*/ 5096340 w 9086927"/>
              <a:gd name="connsiteY2" fmla="*/ 1413330 h 2428039"/>
              <a:gd name="connsiteX3" fmla="*/ 6661296 w 9086927"/>
              <a:gd name="connsiteY3" fmla="*/ 1179367 h 2428039"/>
              <a:gd name="connsiteX4" fmla="*/ 9086927 w 9086927"/>
              <a:gd name="connsiteY4" fmla="*/ 66 h 2428039"/>
              <a:gd name="connsiteX0" fmla="*/ 0 w 9086927"/>
              <a:gd name="connsiteY0" fmla="*/ 2428030 h 2428030"/>
              <a:gd name="connsiteX1" fmla="*/ 2583542 w 9086927"/>
              <a:gd name="connsiteY1" fmla="*/ 819167 h 2428030"/>
              <a:gd name="connsiteX2" fmla="*/ 4916057 w 9086927"/>
              <a:gd name="connsiteY2" fmla="*/ 508065 h 2428030"/>
              <a:gd name="connsiteX3" fmla="*/ 6661296 w 9086927"/>
              <a:gd name="connsiteY3" fmla="*/ 1179358 h 2428030"/>
              <a:gd name="connsiteX4" fmla="*/ 9086927 w 9086927"/>
              <a:gd name="connsiteY4" fmla="*/ 57 h 2428030"/>
              <a:gd name="connsiteX0" fmla="*/ 0 w 9086927"/>
              <a:gd name="connsiteY0" fmla="*/ 2428030 h 2428030"/>
              <a:gd name="connsiteX1" fmla="*/ 2525594 w 9086927"/>
              <a:gd name="connsiteY1" fmla="*/ 1605551 h 2428030"/>
              <a:gd name="connsiteX2" fmla="*/ 4916057 w 9086927"/>
              <a:gd name="connsiteY2" fmla="*/ 508065 h 2428030"/>
              <a:gd name="connsiteX3" fmla="*/ 6661296 w 9086927"/>
              <a:gd name="connsiteY3" fmla="*/ 1179358 h 2428030"/>
              <a:gd name="connsiteX4" fmla="*/ 9086927 w 9086927"/>
              <a:gd name="connsiteY4" fmla="*/ 57 h 2428030"/>
              <a:gd name="connsiteX0" fmla="*/ 0 w 9086927"/>
              <a:gd name="connsiteY0" fmla="*/ 2428030 h 2428030"/>
              <a:gd name="connsiteX1" fmla="*/ 2461207 w 9086927"/>
              <a:gd name="connsiteY1" fmla="*/ 901463 h 2428030"/>
              <a:gd name="connsiteX2" fmla="*/ 4916057 w 9086927"/>
              <a:gd name="connsiteY2" fmla="*/ 508065 h 2428030"/>
              <a:gd name="connsiteX3" fmla="*/ 6661296 w 9086927"/>
              <a:gd name="connsiteY3" fmla="*/ 1179358 h 2428030"/>
              <a:gd name="connsiteX4" fmla="*/ 9086927 w 9086927"/>
              <a:gd name="connsiteY4" fmla="*/ 57 h 2428030"/>
              <a:gd name="connsiteX0" fmla="*/ 0 w 9086927"/>
              <a:gd name="connsiteY0" fmla="*/ 2428039 h 2428039"/>
              <a:gd name="connsiteX1" fmla="*/ 2461207 w 9086927"/>
              <a:gd name="connsiteY1" fmla="*/ 901472 h 2428039"/>
              <a:gd name="connsiteX2" fmla="*/ 4536175 w 9086927"/>
              <a:gd name="connsiteY2" fmla="*/ 1513914 h 2428039"/>
              <a:gd name="connsiteX3" fmla="*/ 6661296 w 9086927"/>
              <a:gd name="connsiteY3" fmla="*/ 1179367 h 2428039"/>
              <a:gd name="connsiteX4" fmla="*/ 9086927 w 9086927"/>
              <a:gd name="connsiteY4" fmla="*/ 66 h 2428039"/>
              <a:gd name="connsiteX0" fmla="*/ 0 w 9086927"/>
              <a:gd name="connsiteY0" fmla="*/ 2428129 h 2428129"/>
              <a:gd name="connsiteX1" fmla="*/ 2461207 w 9086927"/>
              <a:gd name="connsiteY1" fmla="*/ 901562 h 2428129"/>
              <a:gd name="connsiteX2" fmla="*/ 4536175 w 9086927"/>
              <a:gd name="connsiteY2" fmla="*/ 1514004 h 2428129"/>
              <a:gd name="connsiteX3" fmla="*/ 6622664 w 9086927"/>
              <a:gd name="connsiteY3" fmla="*/ 639961 h 2428129"/>
              <a:gd name="connsiteX4" fmla="*/ 9086927 w 9086927"/>
              <a:gd name="connsiteY4" fmla="*/ 156 h 2428129"/>
              <a:gd name="connsiteX0" fmla="*/ 0 w 9202823"/>
              <a:gd name="connsiteY0" fmla="*/ 2373285 h 2373285"/>
              <a:gd name="connsiteX1" fmla="*/ 2461207 w 9202823"/>
              <a:gd name="connsiteY1" fmla="*/ 846718 h 2373285"/>
              <a:gd name="connsiteX2" fmla="*/ 4536175 w 9202823"/>
              <a:gd name="connsiteY2" fmla="*/ 1459160 h 2373285"/>
              <a:gd name="connsiteX3" fmla="*/ 6622664 w 9202823"/>
              <a:gd name="connsiteY3" fmla="*/ 585117 h 2373285"/>
              <a:gd name="connsiteX4" fmla="*/ 9202823 w 9202823"/>
              <a:gd name="connsiteY4" fmla="*/ 176 h 2373285"/>
              <a:gd name="connsiteX0" fmla="*/ 0 w 9202823"/>
              <a:gd name="connsiteY0" fmla="*/ 2373285 h 2373285"/>
              <a:gd name="connsiteX1" fmla="*/ 2461207 w 9202823"/>
              <a:gd name="connsiteY1" fmla="*/ 846718 h 2373285"/>
              <a:gd name="connsiteX2" fmla="*/ 3988886 w 9202823"/>
              <a:gd name="connsiteY2" fmla="*/ 1495735 h 2373285"/>
              <a:gd name="connsiteX3" fmla="*/ 4536175 w 9202823"/>
              <a:gd name="connsiteY3" fmla="*/ 1459160 h 2373285"/>
              <a:gd name="connsiteX4" fmla="*/ 6622664 w 9202823"/>
              <a:gd name="connsiteY4" fmla="*/ 585117 h 2373285"/>
              <a:gd name="connsiteX5" fmla="*/ 9202823 w 9202823"/>
              <a:gd name="connsiteY5" fmla="*/ 176 h 2373285"/>
              <a:gd name="connsiteX0" fmla="*/ 0 w 9202823"/>
              <a:gd name="connsiteY0" fmla="*/ 2373230 h 2373230"/>
              <a:gd name="connsiteX1" fmla="*/ 2461207 w 9202823"/>
              <a:gd name="connsiteY1" fmla="*/ 846663 h 2373230"/>
              <a:gd name="connsiteX2" fmla="*/ 3988886 w 9202823"/>
              <a:gd name="connsiteY2" fmla="*/ 1495680 h 2373230"/>
              <a:gd name="connsiteX3" fmla="*/ 4536175 w 9202823"/>
              <a:gd name="connsiteY3" fmla="*/ 1459105 h 2373230"/>
              <a:gd name="connsiteX4" fmla="*/ 5843227 w 9202823"/>
              <a:gd name="connsiteY4" fmla="*/ 462408 h 2373230"/>
              <a:gd name="connsiteX5" fmla="*/ 6622664 w 9202823"/>
              <a:gd name="connsiteY5" fmla="*/ 585062 h 2373230"/>
              <a:gd name="connsiteX6" fmla="*/ 9202823 w 9202823"/>
              <a:gd name="connsiteY6" fmla="*/ 121 h 2373230"/>
              <a:gd name="connsiteX0" fmla="*/ 0 w 9202823"/>
              <a:gd name="connsiteY0" fmla="*/ 2373189 h 2373189"/>
              <a:gd name="connsiteX1" fmla="*/ 2461207 w 9202823"/>
              <a:gd name="connsiteY1" fmla="*/ 846622 h 2373189"/>
              <a:gd name="connsiteX2" fmla="*/ 3988886 w 9202823"/>
              <a:gd name="connsiteY2" fmla="*/ 1495639 h 2373189"/>
              <a:gd name="connsiteX3" fmla="*/ 4536175 w 9202823"/>
              <a:gd name="connsiteY3" fmla="*/ 1459064 h 2373189"/>
              <a:gd name="connsiteX4" fmla="*/ 5843227 w 9202823"/>
              <a:gd name="connsiteY4" fmla="*/ 462367 h 2373189"/>
              <a:gd name="connsiteX5" fmla="*/ 7517641 w 9202823"/>
              <a:gd name="connsiteY5" fmla="*/ 859341 h 2373189"/>
              <a:gd name="connsiteX6" fmla="*/ 9202823 w 9202823"/>
              <a:gd name="connsiteY6" fmla="*/ 80 h 2373189"/>
              <a:gd name="connsiteX0" fmla="*/ 0 w 9202823"/>
              <a:gd name="connsiteY0" fmla="*/ 2373189 h 2373189"/>
              <a:gd name="connsiteX1" fmla="*/ 2461207 w 9202823"/>
              <a:gd name="connsiteY1" fmla="*/ 846622 h 2373189"/>
              <a:gd name="connsiteX2" fmla="*/ 3988886 w 9202823"/>
              <a:gd name="connsiteY2" fmla="*/ 1495639 h 2373189"/>
              <a:gd name="connsiteX3" fmla="*/ 5508417 w 9202823"/>
              <a:gd name="connsiteY3" fmla="*/ 745832 h 2373189"/>
              <a:gd name="connsiteX4" fmla="*/ 5843227 w 9202823"/>
              <a:gd name="connsiteY4" fmla="*/ 462367 h 2373189"/>
              <a:gd name="connsiteX5" fmla="*/ 7517641 w 9202823"/>
              <a:gd name="connsiteY5" fmla="*/ 859341 h 2373189"/>
              <a:gd name="connsiteX6" fmla="*/ 9202823 w 9202823"/>
              <a:gd name="connsiteY6" fmla="*/ 80 h 2373189"/>
              <a:gd name="connsiteX0" fmla="*/ 0 w 9202823"/>
              <a:gd name="connsiteY0" fmla="*/ 2373204 h 2373204"/>
              <a:gd name="connsiteX1" fmla="*/ 2461207 w 9202823"/>
              <a:gd name="connsiteY1" fmla="*/ 846637 h 2373204"/>
              <a:gd name="connsiteX2" fmla="*/ 3988886 w 9202823"/>
              <a:gd name="connsiteY2" fmla="*/ 1495654 h 2373204"/>
              <a:gd name="connsiteX3" fmla="*/ 5508417 w 9202823"/>
              <a:gd name="connsiteY3" fmla="*/ 745847 h 2373204"/>
              <a:gd name="connsiteX4" fmla="*/ 6796152 w 9202823"/>
              <a:gd name="connsiteY4" fmla="*/ 1285342 h 2373204"/>
              <a:gd name="connsiteX5" fmla="*/ 7517641 w 9202823"/>
              <a:gd name="connsiteY5" fmla="*/ 859356 h 2373204"/>
              <a:gd name="connsiteX6" fmla="*/ 9202823 w 9202823"/>
              <a:gd name="connsiteY6" fmla="*/ 95 h 2373204"/>
              <a:gd name="connsiteX0" fmla="*/ 0 w 9202823"/>
              <a:gd name="connsiteY0" fmla="*/ 2373360 h 2373360"/>
              <a:gd name="connsiteX1" fmla="*/ 2461207 w 9202823"/>
              <a:gd name="connsiteY1" fmla="*/ 846793 h 2373360"/>
              <a:gd name="connsiteX2" fmla="*/ 3988886 w 9202823"/>
              <a:gd name="connsiteY2" fmla="*/ 1495810 h 2373360"/>
              <a:gd name="connsiteX3" fmla="*/ 5508417 w 9202823"/>
              <a:gd name="connsiteY3" fmla="*/ 746003 h 2373360"/>
              <a:gd name="connsiteX4" fmla="*/ 6796152 w 9202823"/>
              <a:gd name="connsiteY4" fmla="*/ 1285498 h 2373360"/>
              <a:gd name="connsiteX5" fmla="*/ 8766746 w 9202823"/>
              <a:gd name="connsiteY5" fmla="*/ 448032 h 2373360"/>
              <a:gd name="connsiteX6" fmla="*/ 9202823 w 9202823"/>
              <a:gd name="connsiteY6" fmla="*/ 251 h 2373360"/>
              <a:gd name="connsiteX0" fmla="*/ 0 w 9202823"/>
              <a:gd name="connsiteY0" fmla="*/ 2373360 h 2373360"/>
              <a:gd name="connsiteX1" fmla="*/ 2010500 w 9202823"/>
              <a:gd name="connsiteY1" fmla="*/ 983953 h 2373360"/>
              <a:gd name="connsiteX2" fmla="*/ 3988886 w 9202823"/>
              <a:gd name="connsiteY2" fmla="*/ 1495810 h 2373360"/>
              <a:gd name="connsiteX3" fmla="*/ 5508417 w 9202823"/>
              <a:gd name="connsiteY3" fmla="*/ 746003 h 2373360"/>
              <a:gd name="connsiteX4" fmla="*/ 6796152 w 9202823"/>
              <a:gd name="connsiteY4" fmla="*/ 1285498 h 2373360"/>
              <a:gd name="connsiteX5" fmla="*/ 8766746 w 9202823"/>
              <a:gd name="connsiteY5" fmla="*/ 448032 h 2373360"/>
              <a:gd name="connsiteX6" fmla="*/ 9202823 w 9202823"/>
              <a:gd name="connsiteY6" fmla="*/ 251 h 2373360"/>
              <a:gd name="connsiteX0" fmla="*/ 0 w 9202823"/>
              <a:gd name="connsiteY0" fmla="*/ 2373360 h 2373360"/>
              <a:gd name="connsiteX1" fmla="*/ 2010500 w 9202823"/>
              <a:gd name="connsiteY1" fmla="*/ 983953 h 2373360"/>
              <a:gd name="connsiteX2" fmla="*/ 3821480 w 9202823"/>
              <a:gd name="connsiteY2" fmla="*/ 1623826 h 2373360"/>
              <a:gd name="connsiteX3" fmla="*/ 5508417 w 9202823"/>
              <a:gd name="connsiteY3" fmla="*/ 746003 h 2373360"/>
              <a:gd name="connsiteX4" fmla="*/ 6796152 w 9202823"/>
              <a:gd name="connsiteY4" fmla="*/ 1285498 h 2373360"/>
              <a:gd name="connsiteX5" fmla="*/ 8766746 w 9202823"/>
              <a:gd name="connsiteY5" fmla="*/ 448032 h 2373360"/>
              <a:gd name="connsiteX6" fmla="*/ 9202823 w 9202823"/>
              <a:gd name="connsiteY6" fmla="*/ 251 h 2373360"/>
              <a:gd name="connsiteX0" fmla="*/ 0 w 9202823"/>
              <a:gd name="connsiteY0" fmla="*/ 2373373 h 2373373"/>
              <a:gd name="connsiteX1" fmla="*/ 2010500 w 9202823"/>
              <a:gd name="connsiteY1" fmla="*/ 983966 h 2373373"/>
              <a:gd name="connsiteX2" fmla="*/ 3821480 w 9202823"/>
              <a:gd name="connsiteY2" fmla="*/ 1623839 h 2373373"/>
              <a:gd name="connsiteX3" fmla="*/ 5508417 w 9202823"/>
              <a:gd name="connsiteY3" fmla="*/ 746016 h 2373373"/>
              <a:gd name="connsiteX4" fmla="*/ 7382072 w 9202823"/>
              <a:gd name="connsiteY4" fmla="*/ 1358663 h 2373373"/>
              <a:gd name="connsiteX5" fmla="*/ 8766746 w 9202823"/>
              <a:gd name="connsiteY5" fmla="*/ 448045 h 2373373"/>
              <a:gd name="connsiteX6" fmla="*/ 9202823 w 9202823"/>
              <a:gd name="connsiteY6" fmla="*/ 264 h 2373373"/>
              <a:gd name="connsiteX0" fmla="*/ 0 w 9202823"/>
              <a:gd name="connsiteY0" fmla="*/ 2373109 h 2373109"/>
              <a:gd name="connsiteX1" fmla="*/ 2010500 w 9202823"/>
              <a:gd name="connsiteY1" fmla="*/ 983702 h 2373109"/>
              <a:gd name="connsiteX2" fmla="*/ 3821480 w 9202823"/>
              <a:gd name="connsiteY2" fmla="*/ 1623575 h 2373109"/>
              <a:gd name="connsiteX3" fmla="*/ 5508417 w 9202823"/>
              <a:gd name="connsiteY3" fmla="*/ 745752 h 2373109"/>
              <a:gd name="connsiteX4" fmla="*/ 7382072 w 9202823"/>
              <a:gd name="connsiteY4" fmla="*/ 1358399 h 2373109"/>
              <a:gd name="connsiteX5" fmla="*/ 9202823 w 9202823"/>
              <a:gd name="connsiteY5" fmla="*/ 0 h 2373109"/>
              <a:gd name="connsiteX0" fmla="*/ 0 w 9202823"/>
              <a:gd name="connsiteY0" fmla="*/ 2373109 h 2373109"/>
              <a:gd name="connsiteX1" fmla="*/ 2010500 w 9202823"/>
              <a:gd name="connsiteY1" fmla="*/ 983702 h 2373109"/>
              <a:gd name="connsiteX2" fmla="*/ 3821480 w 9202823"/>
              <a:gd name="connsiteY2" fmla="*/ 1623575 h 2373109"/>
              <a:gd name="connsiteX3" fmla="*/ 5508417 w 9202823"/>
              <a:gd name="connsiteY3" fmla="*/ 745752 h 2373109"/>
              <a:gd name="connsiteX4" fmla="*/ 7382072 w 9202823"/>
              <a:gd name="connsiteY4" fmla="*/ 1358399 h 2373109"/>
              <a:gd name="connsiteX5" fmla="*/ 9202823 w 9202823"/>
              <a:gd name="connsiteY5" fmla="*/ 0 h 2373109"/>
              <a:gd name="connsiteX0" fmla="*/ 0 w 9202823"/>
              <a:gd name="connsiteY0" fmla="*/ 2373109 h 2373109"/>
              <a:gd name="connsiteX1" fmla="*/ 2010500 w 9202823"/>
              <a:gd name="connsiteY1" fmla="*/ 983702 h 2373109"/>
              <a:gd name="connsiteX2" fmla="*/ 3712022 w 9202823"/>
              <a:gd name="connsiteY2" fmla="*/ 1669295 h 2373109"/>
              <a:gd name="connsiteX3" fmla="*/ 5508417 w 9202823"/>
              <a:gd name="connsiteY3" fmla="*/ 745752 h 2373109"/>
              <a:gd name="connsiteX4" fmla="*/ 7382072 w 9202823"/>
              <a:gd name="connsiteY4" fmla="*/ 1358399 h 2373109"/>
              <a:gd name="connsiteX5" fmla="*/ 9202823 w 9202823"/>
              <a:gd name="connsiteY5" fmla="*/ 0 h 2373109"/>
              <a:gd name="connsiteX0" fmla="*/ 0 w 9202823"/>
              <a:gd name="connsiteY0" fmla="*/ 2373109 h 2373109"/>
              <a:gd name="connsiteX1" fmla="*/ 2010500 w 9202823"/>
              <a:gd name="connsiteY1" fmla="*/ 983702 h 2373109"/>
              <a:gd name="connsiteX2" fmla="*/ 3712022 w 9202823"/>
              <a:gd name="connsiteY2" fmla="*/ 1669295 h 2373109"/>
              <a:gd name="connsiteX3" fmla="*/ 5508417 w 9202823"/>
              <a:gd name="connsiteY3" fmla="*/ 745752 h 2373109"/>
              <a:gd name="connsiteX4" fmla="*/ 7382072 w 9202823"/>
              <a:gd name="connsiteY4" fmla="*/ 1358399 h 2373109"/>
              <a:gd name="connsiteX5" fmla="*/ 9202823 w 9202823"/>
              <a:gd name="connsiteY5" fmla="*/ 0 h 2373109"/>
              <a:gd name="connsiteX0" fmla="*/ 0 w 9202823"/>
              <a:gd name="connsiteY0" fmla="*/ 2373109 h 2373109"/>
              <a:gd name="connsiteX1" fmla="*/ 2010500 w 9202823"/>
              <a:gd name="connsiteY1" fmla="*/ 983702 h 2373109"/>
              <a:gd name="connsiteX2" fmla="*/ 3712022 w 9202823"/>
              <a:gd name="connsiteY2" fmla="*/ 1669295 h 2373109"/>
              <a:gd name="connsiteX3" fmla="*/ 5650069 w 9202823"/>
              <a:gd name="connsiteY3" fmla="*/ 444000 h 2373109"/>
              <a:gd name="connsiteX4" fmla="*/ 7382072 w 9202823"/>
              <a:gd name="connsiteY4" fmla="*/ 1358399 h 2373109"/>
              <a:gd name="connsiteX5" fmla="*/ 9202823 w 9202823"/>
              <a:gd name="connsiteY5" fmla="*/ 0 h 2373109"/>
              <a:gd name="connsiteX0" fmla="*/ 0 w 9164191"/>
              <a:gd name="connsiteY0" fmla="*/ 2647429 h 2647429"/>
              <a:gd name="connsiteX1" fmla="*/ 2010500 w 9164191"/>
              <a:gd name="connsiteY1" fmla="*/ 1258022 h 2647429"/>
              <a:gd name="connsiteX2" fmla="*/ 3712022 w 9164191"/>
              <a:gd name="connsiteY2" fmla="*/ 1943615 h 2647429"/>
              <a:gd name="connsiteX3" fmla="*/ 5650069 w 9164191"/>
              <a:gd name="connsiteY3" fmla="*/ 718320 h 2647429"/>
              <a:gd name="connsiteX4" fmla="*/ 7382072 w 9164191"/>
              <a:gd name="connsiteY4" fmla="*/ 1632719 h 2647429"/>
              <a:gd name="connsiteX5" fmla="*/ 9164191 w 9164191"/>
              <a:gd name="connsiteY5" fmla="*/ 0 h 2647429"/>
              <a:gd name="connsiteX0" fmla="*/ 0 w 9164191"/>
              <a:gd name="connsiteY0" fmla="*/ 2647429 h 2647429"/>
              <a:gd name="connsiteX1" fmla="*/ 2010500 w 9164191"/>
              <a:gd name="connsiteY1" fmla="*/ 1258022 h 2647429"/>
              <a:gd name="connsiteX2" fmla="*/ 3712022 w 9164191"/>
              <a:gd name="connsiteY2" fmla="*/ 1943615 h 2647429"/>
              <a:gd name="connsiteX3" fmla="*/ 5650069 w 9164191"/>
              <a:gd name="connsiteY3" fmla="*/ 718320 h 2647429"/>
              <a:gd name="connsiteX4" fmla="*/ 7530162 w 9164191"/>
              <a:gd name="connsiteY4" fmla="*/ 1266959 h 2647429"/>
              <a:gd name="connsiteX5" fmla="*/ 9164191 w 9164191"/>
              <a:gd name="connsiteY5" fmla="*/ 0 h 2647429"/>
              <a:gd name="connsiteX0" fmla="*/ 0 w 9164191"/>
              <a:gd name="connsiteY0" fmla="*/ 2647429 h 2647429"/>
              <a:gd name="connsiteX1" fmla="*/ 2010500 w 9164191"/>
              <a:gd name="connsiteY1" fmla="*/ 1258022 h 2647429"/>
              <a:gd name="connsiteX2" fmla="*/ 3712022 w 9164191"/>
              <a:gd name="connsiteY2" fmla="*/ 1943615 h 2647429"/>
              <a:gd name="connsiteX3" fmla="*/ 5437593 w 9164191"/>
              <a:gd name="connsiteY3" fmla="*/ 462288 h 2647429"/>
              <a:gd name="connsiteX4" fmla="*/ 7530162 w 9164191"/>
              <a:gd name="connsiteY4" fmla="*/ 1266959 h 2647429"/>
              <a:gd name="connsiteX5" fmla="*/ 9164191 w 9164191"/>
              <a:gd name="connsiteY5" fmla="*/ 0 h 2647429"/>
              <a:gd name="connsiteX0" fmla="*/ 0 w 8848695"/>
              <a:gd name="connsiteY0" fmla="*/ 2318245 h 2318245"/>
              <a:gd name="connsiteX1" fmla="*/ 2010500 w 8848695"/>
              <a:gd name="connsiteY1" fmla="*/ 928838 h 2318245"/>
              <a:gd name="connsiteX2" fmla="*/ 3712022 w 8848695"/>
              <a:gd name="connsiteY2" fmla="*/ 1614431 h 2318245"/>
              <a:gd name="connsiteX3" fmla="*/ 5437593 w 8848695"/>
              <a:gd name="connsiteY3" fmla="*/ 133104 h 2318245"/>
              <a:gd name="connsiteX4" fmla="*/ 7530162 w 8848695"/>
              <a:gd name="connsiteY4" fmla="*/ 937775 h 2318245"/>
              <a:gd name="connsiteX5" fmla="*/ 8848695 w 8848695"/>
              <a:gd name="connsiteY5" fmla="*/ 0 h 2318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48695" h="2318245">
                <a:moveTo>
                  <a:pt x="0" y="2318245"/>
                </a:moveTo>
                <a:cubicBezTo>
                  <a:pt x="1157323" y="2126885"/>
                  <a:pt x="1391830" y="1046140"/>
                  <a:pt x="2010500" y="928838"/>
                </a:cubicBezTo>
                <a:cubicBezTo>
                  <a:pt x="2629170" y="811536"/>
                  <a:pt x="3140840" y="1747053"/>
                  <a:pt x="3712022" y="1614431"/>
                </a:cubicBezTo>
                <a:cubicBezTo>
                  <a:pt x="4283204" y="1481809"/>
                  <a:pt x="4801236" y="245880"/>
                  <a:pt x="5437593" y="133104"/>
                </a:cubicBezTo>
                <a:cubicBezTo>
                  <a:pt x="6073950" y="20328"/>
                  <a:pt x="6914428" y="1062067"/>
                  <a:pt x="7530162" y="937775"/>
                </a:cubicBezTo>
                <a:cubicBezTo>
                  <a:pt x="8145896" y="813483"/>
                  <a:pt x="8469372" y="283000"/>
                  <a:pt x="8848695" y="0"/>
                </a:cubicBezTo>
              </a:path>
            </a:pathLst>
          </a:custGeom>
          <a:noFill/>
          <a:ln w="127000">
            <a:solidFill>
              <a:srgbClr val="D1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57" name="Straight Connector 56">
            <a:extLst>
              <a:ext uri="{FF2B5EF4-FFF2-40B4-BE49-F238E27FC236}">
                <a16:creationId xmlns:a16="http://schemas.microsoft.com/office/drawing/2014/main" id="{8FEE7CE9-F0B9-F140-9C43-B3530D823A32}"/>
              </a:ext>
            </a:extLst>
          </p:cNvPr>
          <p:cNvCxnSpPr>
            <a:cxnSpLocks/>
          </p:cNvCxnSpPr>
          <p:nvPr userDrawn="1"/>
        </p:nvCxnSpPr>
        <p:spPr>
          <a:xfrm>
            <a:off x="874899" y="2636912"/>
            <a:ext cx="0" cy="216024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DE67FE0-7560-1E4B-8942-D4772C2A567B}"/>
              </a:ext>
            </a:extLst>
          </p:cNvPr>
          <p:cNvCxnSpPr>
            <a:cxnSpLocks/>
          </p:cNvCxnSpPr>
          <p:nvPr userDrawn="1"/>
        </p:nvCxnSpPr>
        <p:spPr>
          <a:xfrm>
            <a:off x="1895922" y="4787587"/>
            <a:ext cx="0" cy="152113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BEC489F5-1CEB-A348-BBCD-AF9B485092AF}"/>
              </a:ext>
            </a:extLst>
          </p:cNvPr>
          <p:cNvCxnSpPr>
            <a:cxnSpLocks/>
          </p:cNvCxnSpPr>
          <p:nvPr userDrawn="1"/>
        </p:nvCxnSpPr>
        <p:spPr>
          <a:xfrm>
            <a:off x="3026727" y="1991894"/>
            <a:ext cx="0" cy="16819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A132C0C1-D09B-0040-BD79-291DB82B3BE9}"/>
              </a:ext>
            </a:extLst>
          </p:cNvPr>
          <p:cNvCxnSpPr>
            <a:cxnSpLocks/>
          </p:cNvCxnSpPr>
          <p:nvPr userDrawn="1"/>
        </p:nvCxnSpPr>
        <p:spPr>
          <a:xfrm>
            <a:off x="4211804" y="4787586"/>
            <a:ext cx="0" cy="94566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AD4A1E7-FAED-9544-8EE2-E96023BA3AEB}"/>
              </a:ext>
            </a:extLst>
          </p:cNvPr>
          <p:cNvCxnSpPr>
            <a:cxnSpLocks/>
          </p:cNvCxnSpPr>
          <p:nvPr userDrawn="1"/>
        </p:nvCxnSpPr>
        <p:spPr>
          <a:xfrm>
            <a:off x="5513170" y="1340768"/>
            <a:ext cx="0" cy="28553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1B351531-A171-CE49-9C9B-1ED853D5253B}"/>
              </a:ext>
            </a:extLst>
          </p:cNvPr>
          <p:cNvCxnSpPr>
            <a:cxnSpLocks/>
          </p:cNvCxnSpPr>
          <p:nvPr userDrawn="1"/>
        </p:nvCxnSpPr>
        <p:spPr>
          <a:xfrm>
            <a:off x="6538590" y="4139515"/>
            <a:ext cx="0" cy="94566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68AB9F21-E45F-C24F-B5FF-2CFFD7B9B445}"/>
              </a:ext>
            </a:extLst>
          </p:cNvPr>
          <p:cNvCxnSpPr>
            <a:cxnSpLocks/>
          </p:cNvCxnSpPr>
          <p:nvPr userDrawn="1"/>
        </p:nvCxnSpPr>
        <p:spPr>
          <a:xfrm>
            <a:off x="7677458" y="1955244"/>
            <a:ext cx="0" cy="94566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7D510969-BF09-1B42-AA69-E0F48B4036FF}"/>
              </a:ext>
            </a:extLst>
          </p:cNvPr>
          <p:cNvCxnSpPr>
            <a:cxnSpLocks/>
          </p:cNvCxnSpPr>
          <p:nvPr userDrawn="1"/>
        </p:nvCxnSpPr>
        <p:spPr>
          <a:xfrm>
            <a:off x="8955955" y="3807612"/>
            <a:ext cx="555" cy="14215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434D0364-36D9-AF4E-B842-8FD32ACCEB8D}"/>
              </a:ext>
            </a:extLst>
          </p:cNvPr>
          <p:cNvCxnSpPr>
            <a:cxnSpLocks/>
          </p:cNvCxnSpPr>
          <p:nvPr userDrawn="1"/>
        </p:nvCxnSpPr>
        <p:spPr>
          <a:xfrm>
            <a:off x="10201948" y="1844824"/>
            <a:ext cx="0" cy="175830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17FD646-6F73-2945-9464-63E6B3264D16}"/>
              </a:ext>
            </a:extLst>
          </p:cNvPr>
          <p:cNvCxnSpPr>
            <a:cxnSpLocks/>
          </p:cNvCxnSpPr>
          <p:nvPr userDrawn="1"/>
        </p:nvCxnSpPr>
        <p:spPr>
          <a:xfrm>
            <a:off x="11349905" y="4026411"/>
            <a:ext cx="0" cy="228231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7" name="Text Placeholder 7">
            <a:extLst>
              <a:ext uri="{FF2B5EF4-FFF2-40B4-BE49-F238E27FC236}">
                <a16:creationId xmlns:a16="http://schemas.microsoft.com/office/drawing/2014/main" id="{7D9850CF-C7C4-414D-A712-A2C27D3C9A29}"/>
              </a:ext>
            </a:extLst>
          </p:cNvPr>
          <p:cNvSpPr>
            <a:spLocks noGrp="1"/>
          </p:cNvSpPr>
          <p:nvPr>
            <p:ph type="body" sz="quarter" idx="12" hasCustomPrompt="1"/>
          </p:nvPr>
        </p:nvSpPr>
        <p:spPr>
          <a:xfrm>
            <a:off x="0" y="580770"/>
            <a:ext cx="4295775" cy="863600"/>
          </a:xfrm>
          <a:prstGeom prst="rect">
            <a:avLst/>
          </a:prstGeom>
          <a:gradFill>
            <a:gsLst>
              <a:gs pos="0">
                <a:srgbClr val="D10004"/>
              </a:gs>
              <a:gs pos="56000">
                <a:srgbClr val="D10004"/>
              </a:gs>
              <a:gs pos="100000">
                <a:schemeClr val="bg1">
                  <a:alpha val="0"/>
                </a:schemeClr>
              </a:gs>
            </a:gsLst>
            <a:lin ang="0" scaled="0"/>
          </a:gradFill>
        </p:spPr>
        <p:txBody>
          <a:bodyPr lIns="540000" anchor="ctr"/>
          <a:lstStyle>
            <a:lvl1pPr marL="0" indent="0">
              <a:buFontTx/>
              <a:buNone/>
              <a:defRPr b="1" i="0" cap="all" baseline="0">
                <a:solidFill>
                  <a:schemeClr val="bg1"/>
                </a:solidFill>
                <a:latin typeface="Aktiv Grotesk Trial" panose="020B0504020202020204" pitchFamily="34" charset="0"/>
              </a:defRPr>
            </a:lvl1pPr>
            <a:lvl2pPr marL="457200" indent="0">
              <a:buFontTx/>
              <a:buNone/>
              <a:defRPr sz="2800" b="1" i="0" cap="all" baseline="0">
                <a:solidFill>
                  <a:schemeClr val="bg1"/>
                </a:solidFill>
                <a:latin typeface="Aktiv Grotesk Trial" panose="020B0504020202020204" pitchFamily="34" charset="0"/>
              </a:defRPr>
            </a:lvl2pPr>
          </a:lstStyle>
          <a:p>
            <a:pPr lvl="0"/>
            <a:r>
              <a:rPr lang="en-CH" dirty="0"/>
              <a:t>HERE TITLE</a:t>
            </a:r>
          </a:p>
        </p:txBody>
      </p:sp>
      <p:sp>
        <p:nvSpPr>
          <p:cNvPr id="8" name="Text Placeholder 7">
            <a:extLst>
              <a:ext uri="{FF2B5EF4-FFF2-40B4-BE49-F238E27FC236}">
                <a16:creationId xmlns:a16="http://schemas.microsoft.com/office/drawing/2014/main" id="{FF9E830B-9634-4943-9C2D-2F7F49C1CF9E}"/>
              </a:ext>
            </a:extLst>
          </p:cNvPr>
          <p:cNvSpPr>
            <a:spLocks noGrp="1"/>
          </p:cNvSpPr>
          <p:nvPr>
            <p:ph type="body" sz="quarter" idx="13" hasCustomPrompt="1"/>
          </p:nvPr>
        </p:nvSpPr>
        <p:spPr>
          <a:xfrm>
            <a:off x="884388" y="2646917"/>
            <a:ext cx="1209629" cy="739309"/>
          </a:xfrm>
          <a:prstGeom prst="rect">
            <a:avLst/>
          </a:prstGeom>
        </p:spPr>
        <p:txBody>
          <a:bodyPr lIns="36000" tIns="0"/>
          <a:lstStyle>
            <a:lvl1pPr marL="0" indent="0">
              <a:buFontTx/>
              <a:buNone/>
              <a:defRPr sz="1400" b="1" i="0">
                <a:solidFill>
                  <a:schemeClr val="bg1"/>
                </a:solidFill>
                <a:latin typeface="Aktiv Grotesk Trial" panose="020B0504020202020204" pitchFamily="34" charset="0"/>
              </a:defRPr>
            </a:lvl1pPr>
          </a:lstStyle>
          <a:p>
            <a:pPr lvl="0"/>
            <a:r>
              <a:rPr lang="en-GB" dirty="0"/>
              <a:t>Here Milestone or Content</a:t>
            </a:r>
            <a:endParaRPr lang="en-CH" dirty="0"/>
          </a:p>
        </p:txBody>
      </p:sp>
      <p:sp>
        <p:nvSpPr>
          <p:cNvPr id="130" name="Text Placeholder 7">
            <a:extLst>
              <a:ext uri="{FF2B5EF4-FFF2-40B4-BE49-F238E27FC236}">
                <a16:creationId xmlns:a16="http://schemas.microsoft.com/office/drawing/2014/main" id="{8E69A573-510E-024E-B39F-AB33FE1DA255}"/>
              </a:ext>
            </a:extLst>
          </p:cNvPr>
          <p:cNvSpPr>
            <a:spLocks noGrp="1"/>
          </p:cNvSpPr>
          <p:nvPr>
            <p:ph type="body" sz="quarter" idx="14" hasCustomPrompt="1"/>
          </p:nvPr>
        </p:nvSpPr>
        <p:spPr>
          <a:xfrm>
            <a:off x="3032365" y="1995623"/>
            <a:ext cx="1209629" cy="739309"/>
          </a:xfrm>
          <a:prstGeom prst="rect">
            <a:avLst/>
          </a:prstGeom>
        </p:spPr>
        <p:txBody>
          <a:bodyPr lIns="36000" tIns="0"/>
          <a:lstStyle>
            <a:lvl1pPr marL="0" indent="0">
              <a:buFontTx/>
              <a:buNone/>
              <a:defRPr sz="1400" b="1" i="0">
                <a:solidFill>
                  <a:schemeClr val="bg1"/>
                </a:solidFill>
                <a:latin typeface="Aktiv Grotesk Trial" panose="020B0504020202020204" pitchFamily="34" charset="0"/>
              </a:defRPr>
            </a:lvl1pPr>
          </a:lstStyle>
          <a:p>
            <a:pPr lvl="0"/>
            <a:r>
              <a:rPr lang="en-GB" dirty="0"/>
              <a:t>Here Milestone or Content</a:t>
            </a:r>
            <a:endParaRPr lang="en-CH" dirty="0"/>
          </a:p>
        </p:txBody>
      </p:sp>
      <p:sp>
        <p:nvSpPr>
          <p:cNvPr id="131" name="Text Placeholder 7">
            <a:extLst>
              <a:ext uri="{FF2B5EF4-FFF2-40B4-BE49-F238E27FC236}">
                <a16:creationId xmlns:a16="http://schemas.microsoft.com/office/drawing/2014/main" id="{2E254354-9F42-F24A-B67B-8B8027C0444A}"/>
              </a:ext>
            </a:extLst>
          </p:cNvPr>
          <p:cNvSpPr>
            <a:spLocks noGrp="1"/>
          </p:cNvSpPr>
          <p:nvPr>
            <p:ph type="body" sz="quarter" idx="15" hasCustomPrompt="1"/>
          </p:nvPr>
        </p:nvSpPr>
        <p:spPr>
          <a:xfrm>
            <a:off x="5508146" y="1344328"/>
            <a:ext cx="1209629" cy="739309"/>
          </a:xfrm>
          <a:prstGeom prst="rect">
            <a:avLst/>
          </a:prstGeom>
        </p:spPr>
        <p:txBody>
          <a:bodyPr lIns="36000" tIns="0"/>
          <a:lstStyle>
            <a:lvl1pPr marL="0" indent="0">
              <a:buFontTx/>
              <a:buNone/>
              <a:defRPr sz="1400" b="1" i="0">
                <a:solidFill>
                  <a:schemeClr val="bg1"/>
                </a:solidFill>
                <a:latin typeface="Aktiv Grotesk Trial" panose="020B0504020202020204" pitchFamily="34" charset="0"/>
              </a:defRPr>
            </a:lvl1pPr>
          </a:lstStyle>
          <a:p>
            <a:pPr lvl="0"/>
            <a:r>
              <a:rPr lang="en-GB" dirty="0"/>
              <a:t>Here Milestone or Content</a:t>
            </a:r>
            <a:endParaRPr lang="en-CH" dirty="0"/>
          </a:p>
        </p:txBody>
      </p:sp>
      <p:sp>
        <p:nvSpPr>
          <p:cNvPr id="132" name="Text Placeholder 7">
            <a:extLst>
              <a:ext uri="{FF2B5EF4-FFF2-40B4-BE49-F238E27FC236}">
                <a16:creationId xmlns:a16="http://schemas.microsoft.com/office/drawing/2014/main" id="{EE1F27E5-52AF-844F-BDD6-91E9E47955E8}"/>
              </a:ext>
            </a:extLst>
          </p:cNvPr>
          <p:cNvSpPr>
            <a:spLocks noGrp="1"/>
          </p:cNvSpPr>
          <p:nvPr>
            <p:ph type="body" sz="quarter" idx="16" hasCustomPrompt="1"/>
          </p:nvPr>
        </p:nvSpPr>
        <p:spPr>
          <a:xfrm>
            <a:off x="7677690" y="1952491"/>
            <a:ext cx="1209629" cy="739309"/>
          </a:xfrm>
          <a:prstGeom prst="rect">
            <a:avLst/>
          </a:prstGeom>
        </p:spPr>
        <p:txBody>
          <a:bodyPr lIns="36000" tIns="0"/>
          <a:lstStyle>
            <a:lvl1pPr marL="0" indent="0">
              <a:buFontTx/>
              <a:buNone/>
              <a:defRPr sz="1400" b="1" i="0">
                <a:solidFill>
                  <a:schemeClr val="bg1"/>
                </a:solidFill>
                <a:latin typeface="Aktiv Grotesk Trial" panose="020B0504020202020204" pitchFamily="34" charset="0"/>
              </a:defRPr>
            </a:lvl1pPr>
          </a:lstStyle>
          <a:p>
            <a:pPr lvl="0"/>
            <a:r>
              <a:rPr lang="en-GB" dirty="0"/>
              <a:t>Here Milestone or Content</a:t>
            </a:r>
            <a:endParaRPr lang="en-CH" dirty="0"/>
          </a:p>
        </p:txBody>
      </p:sp>
      <p:sp>
        <p:nvSpPr>
          <p:cNvPr id="133" name="Text Placeholder 7">
            <a:extLst>
              <a:ext uri="{FF2B5EF4-FFF2-40B4-BE49-F238E27FC236}">
                <a16:creationId xmlns:a16="http://schemas.microsoft.com/office/drawing/2014/main" id="{0EFE3386-0D4E-BA49-88ED-577D516D7E19}"/>
              </a:ext>
            </a:extLst>
          </p:cNvPr>
          <p:cNvSpPr>
            <a:spLocks noGrp="1"/>
          </p:cNvSpPr>
          <p:nvPr>
            <p:ph type="body" sz="quarter" idx="17" hasCustomPrompt="1"/>
          </p:nvPr>
        </p:nvSpPr>
        <p:spPr>
          <a:xfrm>
            <a:off x="10200916" y="1836035"/>
            <a:ext cx="1209629" cy="739309"/>
          </a:xfrm>
          <a:prstGeom prst="rect">
            <a:avLst/>
          </a:prstGeom>
        </p:spPr>
        <p:txBody>
          <a:bodyPr lIns="36000" tIns="0"/>
          <a:lstStyle>
            <a:lvl1pPr marL="0" indent="0">
              <a:buFontTx/>
              <a:buNone/>
              <a:defRPr sz="1400" b="1" i="0">
                <a:solidFill>
                  <a:schemeClr val="bg1"/>
                </a:solidFill>
                <a:latin typeface="Aktiv Grotesk Trial" panose="020B0504020202020204" pitchFamily="34" charset="0"/>
              </a:defRPr>
            </a:lvl1pPr>
          </a:lstStyle>
          <a:p>
            <a:pPr lvl="0"/>
            <a:r>
              <a:rPr lang="en-GB" dirty="0"/>
              <a:t>Here Milestone or Content</a:t>
            </a:r>
            <a:endParaRPr lang="en-CH" dirty="0"/>
          </a:p>
        </p:txBody>
      </p:sp>
      <p:sp>
        <p:nvSpPr>
          <p:cNvPr id="134" name="Text Placeholder 7">
            <a:extLst>
              <a:ext uri="{FF2B5EF4-FFF2-40B4-BE49-F238E27FC236}">
                <a16:creationId xmlns:a16="http://schemas.microsoft.com/office/drawing/2014/main" id="{99F2141F-9E00-BA48-B3D6-50AF9993A2C1}"/>
              </a:ext>
            </a:extLst>
          </p:cNvPr>
          <p:cNvSpPr>
            <a:spLocks noGrp="1"/>
          </p:cNvSpPr>
          <p:nvPr>
            <p:ph type="body" sz="quarter" idx="18" hasCustomPrompt="1"/>
          </p:nvPr>
        </p:nvSpPr>
        <p:spPr>
          <a:xfrm>
            <a:off x="8963716" y="4694432"/>
            <a:ext cx="1209629" cy="739309"/>
          </a:xfrm>
          <a:prstGeom prst="rect">
            <a:avLst/>
          </a:prstGeom>
        </p:spPr>
        <p:txBody>
          <a:bodyPr lIns="36000" tIns="0"/>
          <a:lstStyle>
            <a:lvl1pPr marL="0" indent="0">
              <a:buFontTx/>
              <a:buNone/>
              <a:defRPr sz="1400" b="1" i="0">
                <a:solidFill>
                  <a:schemeClr val="bg1"/>
                </a:solidFill>
                <a:latin typeface="Aktiv Grotesk Trial" panose="020B0504020202020204" pitchFamily="34" charset="0"/>
              </a:defRPr>
            </a:lvl1pPr>
          </a:lstStyle>
          <a:p>
            <a:pPr lvl="0"/>
            <a:r>
              <a:rPr lang="en-GB" dirty="0"/>
              <a:t>Here Milestone or Content</a:t>
            </a:r>
            <a:endParaRPr lang="en-CH" dirty="0"/>
          </a:p>
        </p:txBody>
      </p:sp>
      <p:sp>
        <p:nvSpPr>
          <p:cNvPr id="135" name="Text Placeholder 7">
            <a:extLst>
              <a:ext uri="{FF2B5EF4-FFF2-40B4-BE49-F238E27FC236}">
                <a16:creationId xmlns:a16="http://schemas.microsoft.com/office/drawing/2014/main" id="{7B2BEA03-FFA7-E24B-AA30-2827CBBD26B4}"/>
              </a:ext>
            </a:extLst>
          </p:cNvPr>
          <p:cNvSpPr>
            <a:spLocks noGrp="1"/>
          </p:cNvSpPr>
          <p:nvPr>
            <p:ph type="body" sz="quarter" idx="19" hasCustomPrompt="1"/>
          </p:nvPr>
        </p:nvSpPr>
        <p:spPr>
          <a:xfrm>
            <a:off x="6539694" y="4552097"/>
            <a:ext cx="1209629" cy="739309"/>
          </a:xfrm>
          <a:prstGeom prst="rect">
            <a:avLst/>
          </a:prstGeom>
        </p:spPr>
        <p:txBody>
          <a:bodyPr lIns="36000" tIns="0"/>
          <a:lstStyle>
            <a:lvl1pPr marL="0" indent="0">
              <a:buFontTx/>
              <a:buNone/>
              <a:defRPr sz="1400" b="1" i="0">
                <a:solidFill>
                  <a:schemeClr val="bg1"/>
                </a:solidFill>
                <a:latin typeface="Aktiv Grotesk Trial" panose="020B0504020202020204" pitchFamily="34" charset="0"/>
              </a:defRPr>
            </a:lvl1pPr>
          </a:lstStyle>
          <a:p>
            <a:pPr lvl="0"/>
            <a:r>
              <a:rPr lang="en-GB" dirty="0"/>
              <a:t>Here Milestone or Content</a:t>
            </a:r>
            <a:endParaRPr lang="en-CH" dirty="0"/>
          </a:p>
        </p:txBody>
      </p:sp>
      <p:sp>
        <p:nvSpPr>
          <p:cNvPr id="136" name="Text Placeholder 7">
            <a:extLst>
              <a:ext uri="{FF2B5EF4-FFF2-40B4-BE49-F238E27FC236}">
                <a16:creationId xmlns:a16="http://schemas.microsoft.com/office/drawing/2014/main" id="{B01EE20C-E99F-DA43-ACA8-B17EE377473A}"/>
              </a:ext>
            </a:extLst>
          </p:cNvPr>
          <p:cNvSpPr>
            <a:spLocks noGrp="1"/>
          </p:cNvSpPr>
          <p:nvPr>
            <p:ph type="body" sz="quarter" idx="20" hasCustomPrompt="1"/>
          </p:nvPr>
        </p:nvSpPr>
        <p:spPr>
          <a:xfrm>
            <a:off x="4210562" y="5203391"/>
            <a:ext cx="1209629" cy="739309"/>
          </a:xfrm>
          <a:prstGeom prst="rect">
            <a:avLst/>
          </a:prstGeom>
        </p:spPr>
        <p:txBody>
          <a:bodyPr lIns="36000" tIns="0"/>
          <a:lstStyle>
            <a:lvl1pPr marL="0" indent="0">
              <a:buFontTx/>
              <a:buNone/>
              <a:defRPr sz="1400" b="1" i="0">
                <a:solidFill>
                  <a:schemeClr val="bg1"/>
                </a:solidFill>
                <a:latin typeface="Aktiv Grotesk Trial" panose="020B0504020202020204" pitchFamily="34" charset="0"/>
              </a:defRPr>
            </a:lvl1pPr>
          </a:lstStyle>
          <a:p>
            <a:pPr lvl="0"/>
            <a:r>
              <a:rPr lang="en-GB" dirty="0"/>
              <a:t>Here Milestone or Content</a:t>
            </a:r>
            <a:endParaRPr lang="en-CH" dirty="0"/>
          </a:p>
        </p:txBody>
      </p:sp>
      <p:sp>
        <p:nvSpPr>
          <p:cNvPr id="137" name="Text Placeholder 7">
            <a:extLst>
              <a:ext uri="{FF2B5EF4-FFF2-40B4-BE49-F238E27FC236}">
                <a16:creationId xmlns:a16="http://schemas.microsoft.com/office/drawing/2014/main" id="{FF72CA1E-37C4-F34D-8BE7-6CC938E478CC}"/>
              </a:ext>
            </a:extLst>
          </p:cNvPr>
          <p:cNvSpPr>
            <a:spLocks noGrp="1"/>
          </p:cNvSpPr>
          <p:nvPr>
            <p:ph type="body" sz="quarter" idx="21" hasCustomPrompt="1"/>
          </p:nvPr>
        </p:nvSpPr>
        <p:spPr>
          <a:xfrm>
            <a:off x="1894764" y="5763710"/>
            <a:ext cx="1209629" cy="739309"/>
          </a:xfrm>
          <a:prstGeom prst="rect">
            <a:avLst/>
          </a:prstGeom>
        </p:spPr>
        <p:txBody>
          <a:bodyPr lIns="36000" tIns="0"/>
          <a:lstStyle>
            <a:lvl1pPr marL="0" indent="0">
              <a:buFontTx/>
              <a:buNone/>
              <a:defRPr sz="1400" b="1" i="0">
                <a:solidFill>
                  <a:schemeClr val="bg1"/>
                </a:solidFill>
                <a:latin typeface="Aktiv Grotesk Trial" panose="020B0504020202020204" pitchFamily="34" charset="0"/>
              </a:defRPr>
            </a:lvl1pPr>
          </a:lstStyle>
          <a:p>
            <a:pPr lvl="0"/>
            <a:r>
              <a:rPr lang="en-GB" dirty="0"/>
              <a:t>Here Milestone or Content</a:t>
            </a:r>
            <a:endParaRPr lang="en-CH" dirty="0"/>
          </a:p>
        </p:txBody>
      </p:sp>
      <p:sp>
        <p:nvSpPr>
          <p:cNvPr id="138" name="Text Placeholder 7">
            <a:extLst>
              <a:ext uri="{FF2B5EF4-FFF2-40B4-BE49-F238E27FC236}">
                <a16:creationId xmlns:a16="http://schemas.microsoft.com/office/drawing/2014/main" id="{B3E837E8-2899-D843-8A0D-FF962C18B35E}"/>
              </a:ext>
            </a:extLst>
          </p:cNvPr>
          <p:cNvSpPr>
            <a:spLocks noGrp="1"/>
          </p:cNvSpPr>
          <p:nvPr>
            <p:ph type="body" sz="quarter" idx="22" hasCustomPrompt="1"/>
          </p:nvPr>
        </p:nvSpPr>
        <p:spPr>
          <a:xfrm>
            <a:off x="10140276" y="5732585"/>
            <a:ext cx="1209629" cy="739309"/>
          </a:xfrm>
          <a:prstGeom prst="rect">
            <a:avLst/>
          </a:prstGeom>
        </p:spPr>
        <p:txBody>
          <a:bodyPr lIns="36000" tIns="0" rIns="36000"/>
          <a:lstStyle>
            <a:lvl1pPr marL="0" indent="0" algn="r">
              <a:buFontTx/>
              <a:buNone/>
              <a:defRPr sz="1400" b="1" i="0">
                <a:solidFill>
                  <a:schemeClr val="bg1"/>
                </a:solidFill>
                <a:latin typeface="Aktiv Grotesk Trial" panose="020B0504020202020204" pitchFamily="34" charset="0"/>
              </a:defRPr>
            </a:lvl1pPr>
          </a:lstStyle>
          <a:p>
            <a:pPr lvl="0"/>
            <a:r>
              <a:rPr lang="en-GB" dirty="0"/>
              <a:t>Here Milestone or Content</a:t>
            </a:r>
            <a:endParaRPr lang="en-CH" dirty="0"/>
          </a:p>
        </p:txBody>
      </p:sp>
      <p:sp>
        <p:nvSpPr>
          <p:cNvPr id="58" name="Oval 57">
            <a:extLst>
              <a:ext uri="{FF2B5EF4-FFF2-40B4-BE49-F238E27FC236}">
                <a16:creationId xmlns:a16="http://schemas.microsoft.com/office/drawing/2014/main" id="{0A8FA73A-6811-1D43-8B67-C969E9F87BE7}"/>
              </a:ext>
            </a:extLst>
          </p:cNvPr>
          <p:cNvSpPr/>
          <p:nvPr/>
        </p:nvSpPr>
        <p:spPr>
          <a:xfrm>
            <a:off x="6222326" y="3522151"/>
            <a:ext cx="648072" cy="648072"/>
          </a:xfrm>
          <a:prstGeom prst="ellipse">
            <a:avLst/>
          </a:prstGeom>
          <a:solidFill>
            <a:srgbClr val="D10004"/>
          </a:solidFill>
          <a:ln>
            <a:solidFill>
              <a:schemeClr val="bg1"/>
            </a:solidFill>
          </a:ln>
          <a:effectLst>
            <a:outerShdw blurRad="254000" dist="50800" dir="5400000" sx="105000" sy="105000" algn="ctr" rotWithShape="0">
              <a:srgbClr val="000000">
                <a:alpha val="7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70" name="Oval 69">
            <a:extLst>
              <a:ext uri="{FF2B5EF4-FFF2-40B4-BE49-F238E27FC236}">
                <a16:creationId xmlns:a16="http://schemas.microsoft.com/office/drawing/2014/main" id="{1D03030E-391B-5F4C-AA91-4043C698319E}"/>
              </a:ext>
            </a:extLst>
          </p:cNvPr>
          <p:cNvSpPr/>
          <p:nvPr/>
        </p:nvSpPr>
        <p:spPr>
          <a:xfrm>
            <a:off x="11034819" y="3491443"/>
            <a:ext cx="648072" cy="648072"/>
          </a:xfrm>
          <a:prstGeom prst="ellipse">
            <a:avLst/>
          </a:prstGeom>
          <a:solidFill>
            <a:srgbClr val="D10004"/>
          </a:solidFill>
          <a:ln>
            <a:solidFill>
              <a:schemeClr val="bg1"/>
            </a:solidFill>
          </a:ln>
          <a:effectLst>
            <a:outerShdw blurRad="254000" dist="50800" dir="5400000" sx="105000" sy="105000" algn="ctr" rotWithShape="0">
              <a:srgbClr val="000000">
                <a:alpha val="7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73" name="Oval 72">
            <a:extLst>
              <a:ext uri="{FF2B5EF4-FFF2-40B4-BE49-F238E27FC236}">
                <a16:creationId xmlns:a16="http://schemas.microsoft.com/office/drawing/2014/main" id="{60F41309-B11B-184F-891D-FBD92828AB40}"/>
              </a:ext>
            </a:extLst>
          </p:cNvPr>
          <p:cNvSpPr/>
          <p:nvPr/>
        </p:nvSpPr>
        <p:spPr>
          <a:xfrm>
            <a:off x="9877912" y="3588915"/>
            <a:ext cx="648072" cy="648072"/>
          </a:xfrm>
          <a:prstGeom prst="ellipse">
            <a:avLst/>
          </a:prstGeom>
          <a:solidFill>
            <a:srgbClr val="D10004"/>
          </a:solidFill>
          <a:ln>
            <a:solidFill>
              <a:schemeClr val="bg1"/>
            </a:solidFill>
          </a:ln>
          <a:effectLst>
            <a:outerShdw blurRad="254000" dist="50800" dir="5400000" sx="105000" sy="105000" algn="ctr" rotWithShape="0">
              <a:srgbClr val="000000">
                <a:alpha val="7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76" name="Oval 75">
            <a:extLst>
              <a:ext uri="{FF2B5EF4-FFF2-40B4-BE49-F238E27FC236}">
                <a16:creationId xmlns:a16="http://schemas.microsoft.com/office/drawing/2014/main" id="{DA0D34EC-90CF-634B-838B-A90406640E42}"/>
              </a:ext>
            </a:extLst>
          </p:cNvPr>
          <p:cNvSpPr/>
          <p:nvPr/>
        </p:nvSpPr>
        <p:spPr>
          <a:xfrm>
            <a:off x="7388609" y="2832874"/>
            <a:ext cx="648072" cy="648072"/>
          </a:xfrm>
          <a:prstGeom prst="ellipse">
            <a:avLst/>
          </a:prstGeom>
          <a:solidFill>
            <a:srgbClr val="D10004"/>
          </a:solidFill>
          <a:ln>
            <a:solidFill>
              <a:schemeClr val="bg1"/>
            </a:solidFill>
          </a:ln>
          <a:effectLst>
            <a:outerShdw blurRad="254000" dist="50800" dir="5400000" sx="105000" sy="105000" algn="ctr" rotWithShape="0">
              <a:srgbClr val="000000">
                <a:alpha val="7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79" name="Oval 78">
            <a:extLst>
              <a:ext uri="{FF2B5EF4-FFF2-40B4-BE49-F238E27FC236}">
                <a16:creationId xmlns:a16="http://schemas.microsoft.com/office/drawing/2014/main" id="{FA7753D5-2856-7B4B-8929-87EA6105D9DB}"/>
              </a:ext>
            </a:extLst>
          </p:cNvPr>
          <p:cNvSpPr/>
          <p:nvPr/>
        </p:nvSpPr>
        <p:spPr>
          <a:xfrm>
            <a:off x="8631919" y="3198115"/>
            <a:ext cx="648072" cy="648072"/>
          </a:xfrm>
          <a:prstGeom prst="ellipse">
            <a:avLst/>
          </a:prstGeom>
          <a:solidFill>
            <a:srgbClr val="D10004"/>
          </a:solidFill>
          <a:ln>
            <a:solidFill>
              <a:schemeClr val="bg1"/>
            </a:solidFill>
          </a:ln>
          <a:effectLst>
            <a:outerShdw blurRad="254000" dist="50800" dir="5400000" sx="105000" sy="105000" algn="ctr" rotWithShape="0">
              <a:srgbClr val="000000">
                <a:alpha val="7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82" name="Oval 81">
            <a:extLst>
              <a:ext uri="{FF2B5EF4-FFF2-40B4-BE49-F238E27FC236}">
                <a16:creationId xmlns:a16="http://schemas.microsoft.com/office/drawing/2014/main" id="{FF91E0EB-EB65-D944-9276-56BB1BF1D074}"/>
              </a:ext>
            </a:extLst>
          </p:cNvPr>
          <p:cNvSpPr/>
          <p:nvPr/>
        </p:nvSpPr>
        <p:spPr>
          <a:xfrm>
            <a:off x="2698499" y="3638895"/>
            <a:ext cx="648072" cy="648072"/>
          </a:xfrm>
          <a:prstGeom prst="ellipse">
            <a:avLst/>
          </a:prstGeom>
          <a:solidFill>
            <a:srgbClr val="D10004"/>
          </a:solidFill>
          <a:ln>
            <a:solidFill>
              <a:schemeClr val="bg1"/>
            </a:solidFill>
          </a:ln>
          <a:effectLst>
            <a:outerShdw blurRad="254000" dist="50800" dir="5400000" sx="105000" sy="105000" algn="ctr" rotWithShape="0">
              <a:srgbClr val="000000">
                <a:alpha val="7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85" name="Oval 84">
            <a:extLst>
              <a:ext uri="{FF2B5EF4-FFF2-40B4-BE49-F238E27FC236}">
                <a16:creationId xmlns:a16="http://schemas.microsoft.com/office/drawing/2014/main" id="{72FF9206-5579-524F-9630-8D4E3AA17C75}"/>
              </a:ext>
            </a:extLst>
          </p:cNvPr>
          <p:cNvSpPr/>
          <p:nvPr/>
        </p:nvSpPr>
        <p:spPr>
          <a:xfrm>
            <a:off x="5204632" y="4203340"/>
            <a:ext cx="648072" cy="648072"/>
          </a:xfrm>
          <a:prstGeom prst="ellipse">
            <a:avLst/>
          </a:prstGeom>
          <a:solidFill>
            <a:srgbClr val="D10004"/>
          </a:solidFill>
          <a:ln>
            <a:solidFill>
              <a:schemeClr val="bg1"/>
            </a:solidFill>
          </a:ln>
          <a:effectLst>
            <a:outerShdw blurRad="254000" dist="50800" dir="5400000" sx="105000" sy="105000" algn="ctr" rotWithShape="0">
              <a:srgbClr val="000000">
                <a:alpha val="7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89" name="Oval 88">
            <a:extLst>
              <a:ext uri="{FF2B5EF4-FFF2-40B4-BE49-F238E27FC236}">
                <a16:creationId xmlns:a16="http://schemas.microsoft.com/office/drawing/2014/main" id="{D424B375-44A5-684C-BAC7-50590F642CB0}"/>
              </a:ext>
            </a:extLst>
          </p:cNvPr>
          <p:cNvSpPr/>
          <p:nvPr userDrawn="1"/>
        </p:nvSpPr>
        <p:spPr>
          <a:xfrm>
            <a:off x="1589464" y="4183464"/>
            <a:ext cx="648072" cy="648072"/>
          </a:xfrm>
          <a:prstGeom prst="ellipse">
            <a:avLst/>
          </a:prstGeom>
          <a:solidFill>
            <a:srgbClr val="D10004"/>
          </a:solidFill>
          <a:ln>
            <a:solidFill>
              <a:schemeClr val="bg1"/>
            </a:solidFill>
          </a:ln>
          <a:effectLst>
            <a:outerShdw blurRad="254000" dist="50800" dir="5400000" sx="105000" sy="105000" algn="ctr" rotWithShape="0">
              <a:srgbClr val="000000">
                <a:alpha val="7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92" name="Oval 91">
            <a:extLst>
              <a:ext uri="{FF2B5EF4-FFF2-40B4-BE49-F238E27FC236}">
                <a16:creationId xmlns:a16="http://schemas.microsoft.com/office/drawing/2014/main" id="{EA541E5A-9404-C34D-9A6F-C21B5CCF3F50}"/>
              </a:ext>
            </a:extLst>
          </p:cNvPr>
          <p:cNvSpPr/>
          <p:nvPr/>
        </p:nvSpPr>
        <p:spPr>
          <a:xfrm>
            <a:off x="573375" y="4797152"/>
            <a:ext cx="648072" cy="648072"/>
          </a:xfrm>
          <a:prstGeom prst="ellipse">
            <a:avLst/>
          </a:prstGeom>
          <a:solidFill>
            <a:srgbClr val="D10004"/>
          </a:solidFill>
          <a:ln>
            <a:solidFill>
              <a:schemeClr val="bg1"/>
            </a:solidFill>
          </a:ln>
          <a:effectLst>
            <a:outerShdw blurRad="254000" dist="50800" dir="5400000" sx="105000" sy="105000" algn="ctr" rotWithShape="0">
              <a:srgbClr val="000000">
                <a:alpha val="7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95" name="Oval 94">
            <a:extLst>
              <a:ext uri="{FF2B5EF4-FFF2-40B4-BE49-F238E27FC236}">
                <a16:creationId xmlns:a16="http://schemas.microsoft.com/office/drawing/2014/main" id="{8C46FD02-C2DF-3D45-AF1D-2625DEEDF99D}"/>
              </a:ext>
            </a:extLst>
          </p:cNvPr>
          <p:cNvSpPr/>
          <p:nvPr/>
        </p:nvSpPr>
        <p:spPr>
          <a:xfrm>
            <a:off x="3887768" y="4133152"/>
            <a:ext cx="648072" cy="648072"/>
          </a:xfrm>
          <a:prstGeom prst="ellipse">
            <a:avLst/>
          </a:prstGeom>
          <a:solidFill>
            <a:srgbClr val="D10004"/>
          </a:solidFill>
          <a:ln>
            <a:solidFill>
              <a:schemeClr val="bg1"/>
            </a:solidFill>
          </a:ln>
          <a:effectLst>
            <a:outerShdw blurRad="254000" dist="50800" dir="5400000" sx="105000" sy="105000" algn="ctr" rotWithShape="0">
              <a:srgbClr val="000000">
                <a:alpha val="7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33732322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able no Description">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5D8F380E-E26D-4648-A90F-EB7B58355FA0}"/>
              </a:ext>
            </a:extLst>
          </p:cNvPr>
          <p:cNvSpPr>
            <a:spLocks noGrp="1"/>
          </p:cNvSpPr>
          <p:nvPr>
            <p:ph type="body" sz="quarter" idx="12" hasCustomPrompt="1"/>
          </p:nvPr>
        </p:nvSpPr>
        <p:spPr>
          <a:xfrm>
            <a:off x="6084935" y="555134"/>
            <a:ext cx="6096000" cy="863600"/>
          </a:xfrm>
          <a:prstGeom prst="rect">
            <a:avLst/>
          </a:prstGeom>
          <a:gradFill>
            <a:gsLst>
              <a:gs pos="56000">
                <a:srgbClr val="D10004"/>
              </a:gs>
              <a:gs pos="100000">
                <a:srgbClr val="D10004"/>
              </a:gs>
              <a:gs pos="0">
                <a:schemeClr val="bg1">
                  <a:alpha val="0"/>
                </a:schemeClr>
              </a:gs>
            </a:gsLst>
            <a:lin ang="0" scaled="0"/>
          </a:gradFill>
        </p:spPr>
        <p:txBody>
          <a:bodyPr lIns="540000" tIns="46800" rIns="540000" anchor="ctr"/>
          <a:lstStyle>
            <a:lvl1pPr marL="0" indent="0" algn="r">
              <a:buFontTx/>
              <a:buNone/>
              <a:defRPr b="1" i="0" cap="all" baseline="0">
                <a:solidFill>
                  <a:schemeClr val="bg1"/>
                </a:solidFill>
                <a:latin typeface="Aktiv Grotesk Trial" panose="020B0504020202020204" pitchFamily="34" charset="0"/>
              </a:defRPr>
            </a:lvl1pPr>
            <a:lvl2pPr marL="457200" indent="0">
              <a:buFontTx/>
              <a:buNone/>
              <a:defRPr sz="2800" b="1" i="0" cap="all" baseline="0">
                <a:solidFill>
                  <a:schemeClr val="bg1"/>
                </a:solidFill>
                <a:latin typeface="Aktiv Grotesk Trial" panose="020B0504020202020204" pitchFamily="34" charset="0"/>
              </a:defRPr>
            </a:lvl2pPr>
          </a:lstStyle>
          <a:p>
            <a:pPr lvl="0"/>
            <a:r>
              <a:rPr lang="en-CH" dirty="0"/>
              <a:t>HERE TITLE</a:t>
            </a:r>
          </a:p>
        </p:txBody>
      </p:sp>
      <p:pic>
        <p:nvPicPr>
          <p:cNvPr id="9" name="Picture 8">
            <a:extLst>
              <a:ext uri="{FF2B5EF4-FFF2-40B4-BE49-F238E27FC236}">
                <a16:creationId xmlns:a16="http://schemas.microsoft.com/office/drawing/2014/main" id="{53913B56-340B-3F45-8A40-69A2C8B8541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9336" y="116632"/>
            <a:ext cx="335360" cy="335360"/>
          </a:xfrm>
          <a:prstGeom prst="rect">
            <a:avLst/>
          </a:prstGeom>
        </p:spPr>
      </p:pic>
      <p:sp>
        <p:nvSpPr>
          <p:cNvPr id="11" name="Table Placeholder 10">
            <a:extLst>
              <a:ext uri="{FF2B5EF4-FFF2-40B4-BE49-F238E27FC236}">
                <a16:creationId xmlns:a16="http://schemas.microsoft.com/office/drawing/2014/main" id="{1D613DDB-9481-9748-B0A9-C6AB1A0694E0}"/>
              </a:ext>
            </a:extLst>
          </p:cNvPr>
          <p:cNvSpPr>
            <a:spLocks noGrp="1"/>
          </p:cNvSpPr>
          <p:nvPr>
            <p:ph type="tbl" sz="quarter" idx="13" hasCustomPrompt="1"/>
          </p:nvPr>
        </p:nvSpPr>
        <p:spPr>
          <a:xfrm>
            <a:off x="550863" y="1628800"/>
            <a:ext cx="11090275" cy="4679925"/>
          </a:xfrm>
          <a:prstGeom prst="rect">
            <a:avLst/>
          </a:prstGeom>
        </p:spPr>
        <p:txBody>
          <a:bodyPr anchor="ctr"/>
          <a:lstStyle>
            <a:lvl1pPr marL="0" indent="0" algn="ctr">
              <a:buFontTx/>
              <a:buNone/>
              <a:defRPr b="1" i="0">
                <a:latin typeface="Aktiv Grotesk Trial" panose="020B0504020202020204" pitchFamily="34" charset="0"/>
              </a:defRPr>
            </a:lvl1pPr>
          </a:lstStyle>
          <a:p>
            <a:r>
              <a:rPr lang="en-CH" dirty="0"/>
              <a:t>Click here to insert table</a:t>
            </a:r>
          </a:p>
        </p:txBody>
      </p:sp>
      <p:sp>
        <p:nvSpPr>
          <p:cNvPr id="8" name="Rectangle 1">
            <a:extLst>
              <a:ext uri="{FF2B5EF4-FFF2-40B4-BE49-F238E27FC236}">
                <a16:creationId xmlns:a16="http://schemas.microsoft.com/office/drawing/2014/main" id="{9DAA864B-E979-6C42-99B4-ED4BA8E4AE9F}"/>
              </a:ext>
            </a:extLst>
          </p:cNvPr>
          <p:cNvSpPr/>
          <p:nvPr userDrawn="1"/>
        </p:nvSpPr>
        <p:spPr>
          <a:xfrm flipH="1">
            <a:off x="-168696" y="-171400"/>
            <a:ext cx="3591810" cy="2739917"/>
          </a:xfrm>
          <a:custGeom>
            <a:avLst/>
            <a:gdLst>
              <a:gd name="connsiteX0" fmla="*/ 0 w 2855640"/>
              <a:gd name="connsiteY0" fmla="*/ 0 h 2708920"/>
              <a:gd name="connsiteX1" fmla="*/ 2855640 w 2855640"/>
              <a:gd name="connsiteY1" fmla="*/ 0 h 2708920"/>
              <a:gd name="connsiteX2" fmla="*/ 2855640 w 2855640"/>
              <a:gd name="connsiteY2" fmla="*/ 2708920 h 2708920"/>
              <a:gd name="connsiteX3" fmla="*/ 0 w 2855640"/>
              <a:gd name="connsiteY3" fmla="*/ 270892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728061 w 3591810"/>
              <a:gd name="connsiteY3" fmla="*/ 864623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728061 w 3591810"/>
              <a:gd name="connsiteY3" fmla="*/ 864623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890793 w 3591810"/>
              <a:gd name="connsiteY3" fmla="*/ 887870 h 2739917"/>
              <a:gd name="connsiteX4" fmla="*/ 0 w 3591810"/>
              <a:gd name="connsiteY4" fmla="*/ 0 h 2739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1810" h="2739917">
                <a:moveTo>
                  <a:pt x="0" y="0"/>
                </a:moveTo>
                <a:lnTo>
                  <a:pt x="3591810" y="30997"/>
                </a:lnTo>
                <a:lnTo>
                  <a:pt x="3591810" y="2739917"/>
                </a:lnTo>
                <a:cubicBezTo>
                  <a:pt x="3308940" y="2052827"/>
                  <a:pt x="2977624" y="1065553"/>
                  <a:pt x="1890793" y="887870"/>
                </a:cubicBezTo>
                <a:cubicBezTo>
                  <a:pt x="803962" y="710187"/>
                  <a:pt x="529525" y="417360"/>
                  <a:pt x="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pic>
        <p:nvPicPr>
          <p:cNvPr id="6" name="Picture 5">
            <a:extLst>
              <a:ext uri="{FF2B5EF4-FFF2-40B4-BE49-F238E27FC236}">
                <a16:creationId xmlns:a16="http://schemas.microsoft.com/office/drawing/2014/main" id="{98AB11DE-F0DE-6949-99C1-4C210F2B6F3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19336" y="116632"/>
            <a:ext cx="335360" cy="335360"/>
          </a:xfrm>
          <a:prstGeom prst="rect">
            <a:avLst/>
          </a:prstGeom>
        </p:spPr>
      </p:pic>
      <p:sp>
        <p:nvSpPr>
          <p:cNvPr id="10" name="Freeform 9">
            <a:extLst>
              <a:ext uri="{FF2B5EF4-FFF2-40B4-BE49-F238E27FC236}">
                <a16:creationId xmlns:a16="http://schemas.microsoft.com/office/drawing/2014/main" id="{05EE23A8-42A4-2C4F-BA46-C92046F73776}"/>
              </a:ext>
            </a:extLst>
          </p:cNvPr>
          <p:cNvSpPr/>
          <p:nvPr userDrawn="1"/>
        </p:nvSpPr>
        <p:spPr>
          <a:xfrm flipH="1">
            <a:off x="-96688" y="-315416"/>
            <a:ext cx="4108671" cy="3468301"/>
          </a:xfrm>
          <a:custGeom>
            <a:avLst/>
            <a:gdLst>
              <a:gd name="connsiteX0" fmla="*/ 1371600 w 1371600"/>
              <a:gd name="connsiteY0" fmla="*/ 0 h 7289800"/>
              <a:gd name="connsiteX1" fmla="*/ 38100 w 1371600"/>
              <a:gd name="connsiteY1" fmla="*/ 1612900 h 7289800"/>
              <a:gd name="connsiteX2" fmla="*/ 495300 w 1371600"/>
              <a:gd name="connsiteY2" fmla="*/ 3835400 h 7289800"/>
              <a:gd name="connsiteX3" fmla="*/ 736600 w 1371600"/>
              <a:gd name="connsiteY3" fmla="*/ 4876800 h 7289800"/>
              <a:gd name="connsiteX4" fmla="*/ 0 w 1371600"/>
              <a:gd name="connsiteY4" fmla="*/ 7289800 h 7289800"/>
              <a:gd name="connsiteX0" fmla="*/ 1421538 w 1421538"/>
              <a:gd name="connsiteY0" fmla="*/ 0 h 7289800"/>
              <a:gd name="connsiteX1" fmla="*/ 88038 w 1421538"/>
              <a:gd name="connsiteY1" fmla="*/ 1612900 h 7289800"/>
              <a:gd name="connsiteX2" fmla="*/ 198874 w 1421538"/>
              <a:gd name="connsiteY2" fmla="*/ 3100766 h 7289800"/>
              <a:gd name="connsiteX3" fmla="*/ 786538 w 1421538"/>
              <a:gd name="connsiteY3" fmla="*/ 4876800 h 7289800"/>
              <a:gd name="connsiteX4" fmla="*/ 49938 w 1421538"/>
              <a:gd name="connsiteY4" fmla="*/ 7289800 h 7289800"/>
              <a:gd name="connsiteX0" fmla="*/ 1371600 w 1371600"/>
              <a:gd name="connsiteY0" fmla="*/ 0 h 7289800"/>
              <a:gd name="connsiteX1" fmla="*/ 38100 w 1371600"/>
              <a:gd name="connsiteY1" fmla="*/ 1612900 h 7289800"/>
              <a:gd name="connsiteX2" fmla="*/ 736600 w 1371600"/>
              <a:gd name="connsiteY2" fmla="*/ 4876800 h 7289800"/>
              <a:gd name="connsiteX3" fmla="*/ 0 w 1371600"/>
              <a:gd name="connsiteY3" fmla="*/ 7289800 h 7289800"/>
              <a:gd name="connsiteX0" fmla="*/ 1371600 w 1371600"/>
              <a:gd name="connsiteY0" fmla="*/ 0 h 7289800"/>
              <a:gd name="connsiteX1" fmla="*/ 38100 w 1371600"/>
              <a:gd name="connsiteY1" fmla="*/ 1612900 h 7289800"/>
              <a:gd name="connsiteX2" fmla="*/ 715818 w 1371600"/>
              <a:gd name="connsiteY2" fmla="*/ 4280778 h 7289800"/>
              <a:gd name="connsiteX3" fmla="*/ 0 w 1371600"/>
              <a:gd name="connsiteY3" fmla="*/ 7289800 h 7289800"/>
              <a:gd name="connsiteX0" fmla="*/ 1450779 w 1450779"/>
              <a:gd name="connsiteY0" fmla="*/ 0 h 7289800"/>
              <a:gd name="connsiteX1" fmla="*/ 117279 w 1450779"/>
              <a:gd name="connsiteY1" fmla="*/ 1612900 h 7289800"/>
              <a:gd name="connsiteX2" fmla="*/ 794997 w 1450779"/>
              <a:gd name="connsiteY2" fmla="*/ 4280778 h 7289800"/>
              <a:gd name="connsiteX3" fmla="*/ 79179 w 1450779"/>
              <a:gd name="connsiteY3" fmla="*/ 7289800 h 7289800"/>
              <a:gd name="connsiteX0" fmla="*/ 1371600 w 1371600"/>
              <a:gd name="connsiteY0" fmla="*/ 0 h 7289800"/>
              <a:gd name="connsiteX1" fmla="*/ 232064 w 1371600"/>
              <a:gd name="connsiteY1" fmla="*/ 1536665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3885740 h 7289800"/>
              <a:gd name="connsiteX3" fmla="*/ 0 w 1371600"/>
              <a:gd name="connsiteY3" fmla="*/ 7289800 h 7289800"/>
              <a:gd name="connsiteX0" fmla="*/ 1385004 w 1385004"/>
              <a:gd name="connsiteY0" fmla="*/ 0 h 7289800"/>
              <a:gd name="connsiteX1" fmla="*/ 9940 w 1385004"/>
              <a:gd name="connsiteY1" fmla="*/ 1709928 h 7289800"/>
              <a:gd name="connsiteX2" fmla="*/ 729222 w 1385004"/>
              <a:gd name="connsiteY2" fmla="*/ 3885740 h 7289800"/>
              <a:gd name="connsiteX3" fmla="*/ 13404 w 1385004"/>
              <a:gd name="connsiteY3" fmla="*/ 7289800 h 7289800"/>
              <a:gd name="connsiteX0" fmla="*/ 1460548 w 1460548"/>
              <a:gd name="connsiteY0" fmla="*/ 0 h 7289800"/>
              <a:gd name="connsiteX1" fmla="*/ 9284 w 1460548"/>
              <a:gd name="connsiteY1" fmla="*/ 1848538 h 7289800"/>
              <a:gd name="connsiteX2" fmla="*/ 804766 w 1460548"/>
              <a:gd name="connsiteY2" fmla="*/ 3885740 h 7289800"/>
              <a:gd name="connsiteX3" fmla="*/ 88948 w 1460548"/>
              <a:gd name="connsiteY3" fmla="*/ 7289800 h 7289800"/>
              <a:gd name="connsiteX0" fmla="*/ 1461301 w 1461301"/>
              <a:gd name="connsiteY0" fmla="*/ 0 h 7289800"/>
              <a:gd name="connsiteX1" fmla="*/ 10037 w 1461301"/>
              <a:gd name="connsiteY1" fmla="*/ 1848538 h 7289800"/>
              <a:gd name="connsiteX2" fmla="*/ 784737 w 1461301"/>
              <a:gd name="connsiteY2" fmla="*/ 4045142 h 7289800"/>
              <a:gd name="connsiteX3" fmla="*/ 89701 w 1461301"/>
              <a:gd name="connsiteY3" fmla="*/ 7289800 h 7289800"/>
              <a:gd name="connsiteX0" fmla="*/ 1462774 w 1462774"/>
              <a:gd name="connsiteY0" fmla="*/ 0 h 7289800"/>
              <a:gd name="connsiteX1" fmla="*/ 11510 w 1462774"/>
              <a:gd name="connsiteY1" fmla="*/ 1848538 h 7289800"/>
              <a:gd name="connsiteX2" fmla="*/ 786210 w 1462774"/>
              <a:gd name="connsiteY2" fmla="*/ 4045142 h 7289800"/>
              <a:gd name="connsiteX3" fmla="*/ 91174 w 1462774"/>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598054 w 1371600"/>
              <a:gd name="connsiteY2" fmla="*/ 375406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688109 w 1371600"/>
              <a:gd name="connsiteY2" fmla="*/ 4370876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757382 w 1371600"/>
              <a:gd name="connsiteY2" fmla="*/ 4363946 h 7289800"/>
              <a:gd name="connsiteX3" fmla="*/ 0 w 1371600"/>
              <a:gd name="connsiteY3" fmla="*/ 7289800 h 7289800"/>
              <a:gd name="connsiteX0" fmla="*/ 1371600 w 1371600"/>
              <a:gd name="connsiteY0" fmla="*/ 0 h 7289800"/>
              <a:gd name="connsiteX1" fmla="*/ 218209 w 1371600"/>
              <a:gd name="connsiteY1" fmla="*/ 1841608 h 7289800"/>
              <a:gd name="connsiteX2" fmla="*/ 757382 w 1371600"/>
              <a:gd name="connsiteY2" fmla="*/ 4363946 h 7289800"/>
              <a:gd name="connsiteX3" fmla="*/ 0 w 1371600"/>
              <a:gd name="connsiteY3" fmla="*/ 7289800 h 7289800"/>
              <a:gd name="connsiteX0" fmla="*/ 1371600 w 1371600"/>
              <a:gd name="connsiteY0" fmla="*/ 0 h 7289800"/>
              <a:gd name="connsiteX1" fmla="*/ 72736 w 1371600"/>
              <a:gd name="connsiteY1" fmla="*/ 2278231 h 7289800"/>
              <a:gd name="connsiteX2" fmla="*/ 757382 w 1371600"/>
              <a:gd name="connsiteY2" fmla="*/ 4363946 h 7289800"/>
              <a:gd name="connsiteX3" fmla="*/ 0 w 1371600"/>
              <a:gd name="connsiteY3" fmla="*/ 7289800 h 7289800"/>
              <a:gd name="connsiteX0" fmla="*/ 1371600 w 1371600"/>
              <a:gd name="connsiteY0" fmla="*/ 0 h 7289800"/>
              <a:gd name="connsiteX1" fmla="*/ 93518 w 1371600"/>
              <a:gd name="connsiteY1" fmla="*/ 2201996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470031 w 1371600"/>
              <a:gd name="connsiteY1" fmla="*/ 2167343 h 7289800"/>
              <a:gd name="connsiteX2" fmla="*/ 757382 w 1371600"/>
              <a:gd name="connsiteY2" fmla="*/ 4363946 h 7289800"/>
              <a:gd name="connsiteX3" fmla="*/ 0 w 1371600"/>
              <a:gd name="connsiteY3" fmla="*/ 7289800 h 7289800"/>
              <a:gd name="connsiteX0" fmla="*/ 1258500 w 1258500"/>
              <a:gd name="connsiteY0" fmla="*/ 0 h 7539298"/>
              <a:gd name="connsiteX1" fmla="*/ 470031 w 1258500"/>
              <a:gd name="connsiteY1" fmla="*/ 2416841 h 7539298"/>
              <a:gd name="connsiteX2" fmla="*/ 757382 w 1258500"/>
              <a:gd name="connsiteY2" fmla="*/ 4613444 h 7539298"/>
              <a:gd name="connsiteX3" fmla="*/ 0 w 1258500"/>
              <a:gd name="connsiteY3" fmla="*/ 7539298 h 7539298"/>
              <a:gd name="connsiteX0" fmla="*/ 1701207 w 1701207"/>
              <a:gd name="connsiteY0" fmla="*/ 0 h 7539298"/>
              <a:gd name="connsiteX1" fmla="*/ 912738 w 1701207"/>
              <a:gd name="connsiteY1" fmla="*/ 2416841 h 7539298"/>
              <a:gd name="connsiteX2" fmla="*/ 6257 w 1701207"/>
              <a:gd name="connsiteY2" fmla="*/ 5223329 h 7539298"/>
              <a:gd name="connsiteX3" fmla="*/ 442707 w 1701207"/>
              <a:gd name="connsiteY3" fmla="*/ 7539298 h 7539298"/>
              <a:gd name="connsiteX0" fmla="*/ 2046752 w 2046752"/>
              <a:gd name="connsiteY0" fmla="*/ 0 h 7539298"/>
              <a:gd name="connsiteX1" fmla="*/ 1258283 w 2046752"/>
              <a:gd name="connsiteY1" fmla="*/ 2416841 h 7539298"/>
              <a:gd name="connsiteX2" fmla="*/ 351802 w 2046752"/>
              <a:gd name="connsiteY2" fmla="*/ 5223329 h 7539298"/>
              <a:gd name="connsiteX3" fmla="*/ 788252 w 2046752"/>
              <a:gd name="connsiteY3" fmla="*/ 7539298 h 7539298"/>
              <a:gd name="connsiteX0" fmla="*/ 3011548 w 3011548"/>
              <a:gd name="connsiteY0" fmla="*/ 0 h 7629395"/>
              <a:gd name="connsiteX1" fmla="*/ 2223079 w 3011548"/>
              <a:gd name="connsiteY1" fmla="*/ 2416841 h 7629395"/>
              <a:gd name="connsiteX2" fmla="*/ 1316598 w 3011548"/>
              <a:gd name="connsiteY2" fmla="*/ 5223329 h 7629395"/>
              <a:gd name="connsiteX3" fmla="*/ 0 w 3011548"/>
              <a:gd name="connsiteY3" fmla="*/ 7629395 h 7629395"/>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140456 w 2958779"/>
              <a:gd name="connsiteY0" fmla="*/ 0 h 7501358"/>
              <a:gd name="connsiteX1" fmla="*/ 2824217 w 2958779"/>
              <a:gd name="connsiteY1" fmla="*/ 2385830 h 7501358"/>
              <a:gd name="connsiteX2" fmla="*/ 1691536 w 2958779"/>
              <a:gd name="connsiteY2" fmla="*/ 5095291 h 7501358"/>
              <a:gd name="connsiteX3" fmla="*/ 324672 w 2958779"/>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480820"/>
              <a:gd name="connsiteY0" fmla="*/ 0 h 7501358"/>
              <a:gd name="connsiteX1" fmla="*/ 2163630 w 2480820"/>
              <a:gd name="connsiteY1" fmla="*/ 3781328 h 7501358"/>
              <a:gd name="connsiteX2" fmla="*/ 1551080 w 2480820"/>
              <a:gd name="connsiteY2" fmla="*/ 5095291 h 7501358"/>
              <a:gd name="connsiteX3" fmla="*/ 184216 w 2480820"/>
              <a:gd name="connsiteY3" fmla="*/ 7501358 h 7501358"/>
              <a:gd name="connsiteX0" fmla="*/ 0 w 4387680"/>
              <a:gd name="connsiteY0" fmla="*/ 0 h 7609897"/>
              <a:gd name="connsiteX1" fmla="*/ 2163630 w 4387680"/>
              <a:gd name="connsiteY1" fmla="*/ 3781328 h 7609897"/>
              <a:gd name="connsiteX2" fmla="*/ 1551080 w 4387680"/>
              <a:gd name="connsiteY2" fmla="*/ 5095291 h 7609897"/>
              <a:gd name="connsiteX3" fmla="*/ 4387442 w 4387680"/>
              <a:gd name="connsiteY3" fmla="*/ 7609897 h 7609897"/>
              <a:gd name="connsiteX0" fmla="*/ 0 w 4387680"/>
              <a:gd name="connsiteY0" fmla="*/ 0 h 7609897"/>
              <a:gd name="connsiteX1" fmla="*/ 1551080 w 4387680"/>
              <a:gd name="connsiteY1" fmla="*/ 5095291 h 7609897"/>
              <a:gd name="connsiteX2" fmla="*/ 4387442 w 4387680"/>
              <a:gd name="connsiteY2" fmla="*/ 7609897 h 7609897"/>
              <a:gd name="connsiteX0" fmla="*/ 0 w 4387902"/>
              <a:gd name="connsiteY0" fmla="*/ 0 h 7609897"/>
              <a:gd name="connsiteX1" fmla="*/ 1551080 w 4387902"/>
              <a:gd name="connsiteY1" fmla="*/ 5095291 h 7609897"/>
              <a:gd name="connsiteX2" fmla="*/ 4387442 w 4387902"/>
              <a:gd name="connsiteY2" fmla="*/ 7609897 h 7609897"/>
              <a:gd name="connsiteX0" fmla="*/ 0 w 4388912"/>
              <a:gd name="connsiteY0" fmla="*/ 0 h 7609897"/>
              <a:gd name="connsiteX1" fmla="*/ 1551080 w 4388912"/>
              <a:gd name="connsiteY1" fmla="*/ 5095291 h 7609897"/>
              <a:gd name="connsiteX2" fmla="*/ 4387442 w 4388912"/>
              <a:gd name="connsiteY2" fmla="*/ 7609897 h 7609897"/>
              <a:gd name="connsiteX0" fmla="*/ 0 w 4085665"/>
              <a:gd name="connsiteY0" fmla="*/ 0 h 7540122"/>
              <a:gd name="connsiteX1" fmla="*/ 1248842 w 4085665"/>
              <a:gd name="connsiteY1" fmla="*/ 5025516 h 7540122"/>
              <a:gd name="connsiteX2" fmla="*/ 4085204 w 4085665"/>
              <a:gd name="connsiteY2" fmla="*/ 7540122 h 7540122"/>
              <a:gd name="connsiteX0" fmla="*/ 1477 w 4087142"/>
              <a:gd name="connsiteY0" fmla="*/ 0 h 7540122"/>
              <a:gd name="connsiteX1" fmla="*/ 1250319 w 4087142"/>
              <a:gd name="connsiteY1" fmla="*/ 5025516 h 7540122"/>
              <a:gd name="connsiteX2" fmla="*/ 4086681 w 4087142"/>
              <a:gd name="connsiteY2" fmla="*/ 7540122 h 7540122"/>
              <a:gd name="connsiteX0" fmla="*/ 1477 w 4086681"/>
              <a:gd name="connsiteY0" fmla="*/ 0 h 7540122"/>
              <a:gd name="connsiteX1" fmla="*/ 1250319 w 4086681"/>
              <a:gd name="connsiteY1" fmla="*/ 5025516 h 7540122"/>
              <a:gd name="connsiteX2" fmla="*/ 4086681 w 4086681"/>
              <a:gd name="connsiteY2" fmla="*/ 7540122 h 7540122"/>
              <a:gd name="connsiteX0" fmla="*/ 1723 w 4642202"/>
              <a:gd name="connsiteY0" fmla="*/ 0 h 7377313"/>
              <a:gd name="connsiteX1" fmla="*/ 1250565 w 4642202"/>
              <a:gd name="connsiteY1" fmla="*/ 5025516 h 7377313"/>
              <a:gd name="connsiteX2" fmla="*/ 4642203 w 4642202"/>
              <a:gd name="connsiteY2" fmla="*/ 7377313 h 7377313"/>
              <a:gd name="connsiteX0" fmla="*/ 3540 w 4644020"/>
              <a:gd name="connsiteY0" fmla="*/ 0 h 7377313"/>
              <a:gd name="connsiteX1" fmla="*/ 964201 w 4644020"/>
              <a:gd name="connsiteY1" fmla="*/ 3986644 h 7377313"/>
              <a:gd name="connsiteX2" fmla="*/ 4644020 w 4644020"/>
              <a:gd name="connsiteY2" fmla="*/ 7377313 h 7377313"/>
              <a:gd name="connsiteX0" fmla="*/ 638 w 4641118"/>
              <a:gd name="connsiteY0" fmla="*/ 0 h 7377313"/>
              <a:gd name="connsiteX1" fmla="*/ 961299 w 4641118"/>
              <a:gd name="connsiteY1" fmla="*/ 3986644 h 7377313"/>
              <a:gd name="connsiteX2" fmla="*/ 4641118 w 4641118"/>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3909485"/>
              <a:gd name="connsiteY0" fmla="*/ 0 h 6935406"/>
              <a:gd name="connsiteX1" fmla="*/ 229666 w 3909485"/>
              <a:gd name="connsiteY1" fmla="*/ 3544737 h 6935406"/>
              <a:gd name="connsiteX2" fmla="*/ 3909485 w 3909485"/>
              <a:gd name="connsiteY2" fmla="*/ 6935406 h 6935406"/>
              <a:gd name="connsiteX0" fmla="*/ 0 w 3909485"/>
              <a:gd name="connsiteY0" fmla="*/ 0 h 6935406"/>
              <a:gd name="connsiteX1" fmla="*/ 2591345 w 3909485"/>
              <a:gd name="connsiteY1" fmla="*/ 3397435 h 6935406"/>
              <a:gd name="connsiteX2" fmla="*/ 3909485 w 3909485"/>
              <a:gd name="connsiteY2" fmla="*/ 6935406 h 6935406"/>
              <a:gd name="connsiteX0" fmla="*/ 0 w 3417469"/>
              <a:gd name="connsiteY0" fmla="*/ 0 h 5640694"/>
              <a:gd name="connsiteX1" fmla="*/ 2099329 w 3417469"/>
              <a:gd name="connsiteY1" fmla="*/ 2102723 h 5640694"/>
              <a:gd name="connsiteX2" fmla="*/ 3417469 w 3417469"/>
              <a:gd name="connsiteY2" fmla="*/ 5640694 h 5640694"/>
              <a:gd name="connsiteX0" fmla="*/ 0 w 3473700"/>
              <a:gd name="connsiteY0" fmla="*/ 0 h 3324398"/>
              <a:gd name="connsiteX1" fmla="*/ 2099329 w 3473700"/>
              <a:gd name="connsiteY1" fmla="*/ 2102723 h 3324398"/>
              <a:gd name="connsiteX2" fmla="*/ 3473700 w 3473700"/>
              <a:gd name="connsiteY2" fmla="*/ 2958237 h 3324398"/>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528085 w 3628333"/>
              <a:gd name="connsiteY1" fmla="*/ 1373963 h 2950484"/>
              <a:gd name="connsiteX2" fmla="*/ 3628333 w 3628333"/>
              <a:gd name="connsiteY2" fmla="*/ 2950484 h 2950484"/>
              <a:gd name="connsiteX0" fmla="*/ 0 w 3628333"/>
              <a:gd name="connsiteY0" fmla="*/ 0 h 3105539"/>
              <a:gd name="connsiteX1" fmla="*/ 2528085 w 3628333"/>
              <a:gd name="connsiteY1" fmla="*/ 1373963 h 3105539"/>
              <a:gd name="connsiteX2" fmla="*/ 3628333 w 3628333"/>
              <a:gd name="connsiteY2" fmla="*/ 3105539 h 3105539"/>
              <a:gd name="connsiteX0" fmla="*/ 0 w 3628333"/>
              <a:gd name="connsiteY0" fmla="*/ 0 h 3105539"/>
              <a:gd name="connsiteX1" fmla="*/ 2528085 w 3628333"/>
              <a:gd name="connsiteY1" fmla="*/ 1373963 h 3105539"/>
              <a:gd name="connsiteX2" fmla="*/ 3628333 w 3628333"/>
              <a:gd name="connsiteY2" fmla="*/ 3105539 h 3105539"/>
              <a:gd name="connsiteX0" fmla="*/ 0 w 3635362"/>
              <a:gd name="connsiteY0" fmla="*/ 0 h 3268348"/>
              <a:gd name="connsiteX1" fmla="*/ 2528085 w 3635362"/>
              <a:gd name="connsiteY1" fmla="*/ 1373963 h 3268348"/>
              <a:gd name="connsiteX2" fmla="*/ 3635362 w 3635362"/>
              <a:gd name="connsiteY2" fmla="*/ 3268348 h 3268348"/>
              <a:gd name="connsiteX0" fmla="*/ 0 w 3635362"/>
              <a:gd name="connsiteY0" fmla="*/ 0 h 3392392"/>
              <a:gd name="connsiteX1" fmla="*/ 2528085 w 3635362"/>
              <a:gd name="connsiteY1" fmla="*/ 1373963 h 3392392"/>
              <a:gd name="connsiteX2" fmla="*/ 3635362 w 3635362"/>
              <a:gd name="connsiteY2" fmla="*/ 3392392 h 3392392"/>
              <a:gd name="connsiteX0" fmla="*/ 0 w 3635362"/>
              <a:gd name="connsiteY0" fmla="*/ 0 h 3392392"/>
              <a:gd name="connsiteX1" fmla="*/ 2528085 w 3635362"/>
              <a:gd name="connsiteY1" fmla="*/ 1373963 h 3392392"/>
              <a:gd name="connsiteX2" fmla="*/ 3635362 w 3635362"/>
              <a:gd name="connsiteY2" fmla="*/ 3392392 h 3392392"/>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478462 w 3726736"/>
              <a:gd name="connsiteY1" fmla="*/ 1460638 h 3469919"/>
              <a:gd name="connsiteX2" fmla="*/ 3726736 w 3726736"/>
              <a:gd name="connsiteY2" fmla="*/ 3469919 h 3469919"/>
              <a:gd name="connsiteX0" fmla="*/ 0 w 3726736"/>
              <a:gd name="connsiteY0" fmla="*/ 0 h 3469919"/>
              <a:gd name="connsiteX1" fmla="*/ 2478462 w 3726736"/>
              <a:gd name="connsiteY1" fmla="*/ 1460638 h 3469919"/>
              <a:gd name="connsiteX2" fmla="*/ 3726736 w 3726736"/>
              <a:gd name="connsiteY2" fmla="*/ 3469919 h 3469919"/>
            </a:gdLst>
            <a:ahLst/>
            <a:cxnLst>
              <a:cxn ang="0">
                <a:pos x="connsiteX0" y="connsiteY0"/>
              </a:cxn>
              <a:cxn ang="0">
                <a:pos x="connsiteX1" y="connsiteY1"/>
              </a:cxn>
              <a:cxn ang="0">
                <a:pos x="connsiteX2" y="connsiteY2"/>
              </a:cxn>
            </a:cxnLst>
            <a:rect l="l" t="t" r="r" b="b"/>
            <a:pathLst>
              <a:path w="3726736" h="3469919">
                <a:moveTo>
                  <a:pt x="0" y="0"/>
                </a:moveTo>
                <a:cubicBezTo>
                  <a:pt x="1328261" y="1573204"/>
                  <a:pt x="1708048" y="946356"/>
                  <a:pt x="2478462" y="1460638"/>
                </a:cubicBezTo>
                <a:cubicBezTo>
                  <a:pt x="3248876" y="1974920"/>
                  <a:pt x="3278704" y="2383636"/>
                  <a:pt x="3726736" y="3469919"/>
                </a:cubicBezTo>
              </a:path>
            </a:pathLst>
          </a:custGeom>
          <a:noFill/>
          <a:ln w="127000">
            <a:solidFill>
              <a:srgbClr val="D1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Tree>
    <p:extLst>
      <p:ext uri="{BB962C8B-B14F-4D97-AF65-F5344CB8AC3E}">
        <p14:creationId xmlns:p14="http://schemas.microsoft.com/office/powerpoint/2010/main" val="18220103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able with Description">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5D8F380E-E26D-4648-A90F-EB7B58355FA0}"/>
              </a:ext>
            </a:extLst>
          </p:cNvPr>
          <p:cNvSpPr>
            <a:spLocks noGrp="1"/>
          </p:cNvSpPr>
          <p:nvPr>
            <p:ph type="body" sz="quarter" idx="12" hasCustomPrompt="1"/>
          </p:nvPr>
        </p:nvSpPr>
        <p:spPr>
          <a:xfrm>
            <a:off x="6096001" y="555134"/>
            <a:ext cx="6096000" cy="863600"/>
          </a:xfrm>
          <a:prstGeom prst="rect">
            <a:avLst/>
          </a:prstGeom>
          <a:gradFill>
            <a:gsLst>
              <a:gs pos="56000">
                <a:srgbClr val="D10004"/>
              </a:gs>
              <a:gs pos="100000">
                <a:srgbClr val="D10004"/>
              </a:gs>
              <a:gs pos="0">
                <a:schemeClr val="bg1">
                  <a:alpha val="0"/>
                </a:schemeClr>
              </a:gs>
            </a:gsLst>
            <a:lin ang="0" scaled="0"/>
          </a:gradFill>
        </p:spPr>
        <p:txBody>
          <a:bodyPr lIns="540000" tIns="46800" rIns="540000" anchor="ctr"/>
          <a:lstStyle>
            <a:lvl1pPr marL="0" indent="0" algn="r">
              <a:buFontTx/>
              <a:buNone/>
              <a:defRPr b="1" i="0" cap="all" baseline="0">
                <a:solidFill>
                  <a:schemeClr val="bg1"/>
                </a:solidFill>
                <a:latin typeface="Aktiv Grotesk Trial" panose="020B0504020202020204" pitchFamily="34" charset="0"/>
              </a:defRPr>
            </a:lvl1pPr>
            <a:lvl2pPr marL="457200" indent="0">
              <a:buFontTx/>
              <a:buNone/>
              <a:defRPr sz="2800" b="1" i="0" cap="all" baseline="0">
                <a:solidFill>
                  <a:schemeClr val="bg1"/>
                </a:solidFill>
                <a:latin typeface="Aktiv Grotesk Trial" panose="020B0504020202020204" pitchFamily="34" charset="0"/>
              </a:defRPr>
            </a:lvl2pPr>
          </a:lstStyle>
          <a:p>
            <a:pPr lvl="0"/>
            <a:r>
              <a:rPr lang="en-CH" dirty="0"/>
              <a:t>HERE TITLE</a:t>
            </a:r>
          </a:p>
        </p:txBody>
      </p:sp>
      <p:sp>
        <p:nvSpPr>
          <p:cNvPr id="4" name="Freeform 3">
            <a:extLst>
              <a:ext uri="{FF2B5EF4-FFF2-40B4-BE49-F238E27FC236}">
                <a16:creationId xmlns:a16="http://schemas.microsoft.com/office/drawing/2014/main" id="{5E1E167E-791A-704F-BCF8-3D24ED0F8D04}"/>
              </a:ext>
            </a:extLst>
          </p:cNvPr>
          <p:cNvSpPr/>
          <p:nvPr userDrawn="1"/>
        </p:nvSpPr>
        <p:spPr>
          <a:xfrm flipH="1">
            <a:off x="-96688" y="-315416"/>
            <a:ext cx="4108671" cy="3468301"/>
          </a:xfrm>
          <a:custGeom>
            <a:avLst/>
            <a:gdLst>
              <a:gd name="connsiteX0" fmla="*/ 1371600 w 1371600"/>
              <a:gd name="connsiteY0" fmla="*/ 0 h 7289800"/>
              <a:gd name="connsiteX1" fmla="*/ 38100 w 1371600"/>
              <a:gd name="connsiteY1" fmla="*/ 1612900 h 7289800"/>
              <a:gd name="connsiteX2" fmla="*/ 495300 w 1371600"/>
              <a:gd name="connsiteY2" fmla="*/ 3835400 h 7289800"/>
              <a:gd name="connsiteX3" fmla="*/ 736600 w 1371600"/>
              <a:gd name="connsiteY3" fmla="*/ 4876800 h 7289800"/>
              <a:gd name="connsiteX4" fmla="*/ 0 w 1371600"/>
              <a:gd name="connsiteY4" fmla="*/ 7289800 h 7289800"/>
              <a:gd name="connsiteX0" fmla="*/ 1421538 w 1421538"/>
              <a:gd name="connsiteY0" fmla="*/ 0 h 7289800"/>
              <a:gd name="connsiteX1" fmla="*/ 88038 w 1421538"/>
              <a:gd name="connsiteY1" fmla="*/ 1612900 h 7289800"/>
              <a:gd name="connsiteX2" fmla="*/ 198874 w 1421538"/>
              <a:gd name="connsiteY2" fmla="*/ 3100766 h 7289800"/>
              <a:gd name="connsiteX3" fmla="*/ 786538 w 1421538"/>
              <a:gd name="connsiteY3" fmla="*/ 4876800 h 7289800"/>
              <a:gd name="connsiteX4" fmla="*/ 49938 w 1421538"/>
              <a:gd name="connsiteY4" fmla="*/ 7289800 h 7289800"/>
              <a:gd name="connsiteX0" fmla="*/ 1371600 w 1371600"/>
              <a:gd name="connsiteY0" fmla="*/ 0 h 7289800"/>
              <a:gd name="connsiteX1" fmla="*/ 38100 w 1371600"/>
              <a:gd name="connsiteY1" fmla="*/ 1612900 h 7289800"/>
              <a:gd name="connsiteX2" fmla="*/ 736600 w 1371600"/>
              <a:gd name="connsiteY2" fmla="*/ 4876800 h 7289800"/>
              <a:gd name="connsiteX3" fmla="*/ 0 w 1371600"/>
              <a:gd name="connsiteY3" fmla="*/ 7289800 h 7289800"/>
              <a:gd name="connsiteX0" fmla="*/ 1371600 w 1371600"/>
              <a:gd name="connsiteY0" fmla="*/ 0 h 7289800"/>
              <a:gd name="connsiteX1" fmla="*/ 38100 w 1371600"/>
              <a:gd name="connsiteY1" fmla="*/ 1612900 h 7289800"/>
              <a:gd name="connsiteX2" fmla="*/ 715818 w 1371600"/>
              <a:gd name="connsiteY2" fmla="*/ 4280778 h 7289800"/>
              <a:gd name="connsiteX3" fmla="*/ 0 w 1371600"/>
              <a:gd name="connsiteY3" fmla="*/ 7289800 h 7289800"/>
              <a:gd name="connsiteX0" fmla="*/ 1450779 w 1450779"/>
              <a:gd name="connsiteY0" fmla="*/ 0 h 7289800"/>
              <a:gd name="connsiteX1" fmla="*/ 117279 w 1450779"/>
              <a:gd name="connsiteY1" fmla="*/ 1612900 h 7289800"/>
              <a:gd name="connsiteX2" fmla="*/ 794997 w 1450779"/>
              <a:gd name="connsiteY2" fmla="*/ 4280778 h 7289800"/>
              <a:gd name="connsiteX3" fmla="*/ 79179 w 1450779"/>
              <a:gd name="connsiteY3" fmla="*/ 7289800 h 7289800"/>
              <a:gd name="connsiteX0" fmla="*/ 1371600 w 1371600"/>
              <a:gd name="connsiteY0" fmla="*/ 0 h 7289800"/>
              <a:gd name="connsiteX1" fmla="*/ 232064 w 1371600"/>
              <a:gd name="connsiteY1" fmla="*/ 1536665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3885740 h 7289800"/>
              <a:gd name="connsiteX3" fmla="*/ 0 w 1371600"/>
              <a:gd name="connsiteY3" fmla="*/ 7289800 h 7289800"/>
              <a:gd name="connsiteX0" fmla="*/ 1385004 w 1385004"/>
              <a:gd name="connsiteY0" fmla="*/ 0 h 7289800"/>
              <a:gd name="connsiteX1" fmla="*/ 9940 w 1385004"/>
              <a:gd name="connsiteY1" fmla="*/ 1709928 h 7289800"/>
              <a:gd name="connsiteX2" fmla="*/ 729222 w 1385004"/>
              <a:gd name="connsiteY2" fmla="*/ 3885740 h 7289800"/>
              <a:gd name="connsiteX3" fmla="*/ 13404 w 1385004"/>
              <a:gd name="connsiteY3" fmla="*/ 7289800 h 7289800"/>
              <a:gd name="connsiteX0" fmla="*/ 1460548 w 1460548"/>
              <a:gd name="connsiteY0" fmla="*/ 0 h 7289800"/>
              <a:gd name="connsiteX1" fmla="*/ 9284 w 1460548"/>
              <a:gd name="connsiteY1" fmla="*/ 1848538 h 7289800"/>
              <a:gd name="connsiteX2" fmla="*/ 804766 w 1460548"/>
              <a:gd name="connsiteY2" fmla="*/ 3885740 h 7289800"/>
              <a:gd name="connsiteX3" fmla="*/ 88948 w 1460548"/>
              <a:gd name="connsiteY3" fmla="*/ 7289800 h 7289800"/>
              <a:gd name="connsiteX0" fmla="*/ 1461301 w 1461301"/>
              <a:gd name="connsiteY0" fmla="*/ 0 h 7289800"/>
              <a:gd name="connsiteX1" fmla="*/ 10037 w 1461301"/>
              <a:gd name="connsiteY1" fmla="*/ 1848538 h 7289800"/>
              <a:gd name="connsiteX2" fmla="*/ 784737 w 1461301"/>
              <a:gd name="connsiteY2" fmla="*/ 4045142 h 7289800"/>
              <a:gd name="connsiteX3" fmla="*/ 89701 w 1461301"/>
              <a:gd name="connsiteY3" fmla="*/ 7289800 h 7289800"/>
              <a:gd name="connsiteX0" fmla="*/ 1462774 w 1462774"/>
              <a:gd name="connsiteY0" fmla="*/ 0 h 7289800"/>
              <a:gd name="connsiteX1" fmla="*/ 11510 w 1462774"/>
              <a:gd name="connsiteY1" fmla="*/ 1848538 h 7289800"/>
              <a:gd name="connsiteX2" fmla="*/ 786210 w 1462774"/>
              <a:gd name="connsiteY2" fmla="*/ 4045142 h 7289800"/>
              <a:gd name="connsiteX3" fmla="*/ 91174 w 1462774"/>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598054 w 1371600"/>
              <a:gd name="connsiteY2" fmla="*/ 375406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688109 w 1371600"/>
              <a:gd name="connsiteY2" fmla="*/ 4370876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757382 w 1371600"/>
              <a:gd name="connsiteY2" fmla="*/ 4363946 h 7289800"/>
              <a:gd name="connsiteX3" fmla="*/ 0 w 1371600"/>
              <a:gd name="connsiteY3" fmla="*/ 7289800 h 7289800"/>
              <a:gd name="connsiteX0" fmla="*/ 1371600 w 1371600"/>
              <a:gd name="connsiteY0" fmla="*/ 0 h 7289800"/>
              <a:gd name="connsiteX1" fmla="*/ 218209 w 1371600"/>
              <a:gd name="connsiteY1" fmla="*/ 1841608 h 7289800"/>
              <a:gd name="connsiteX2" fmla="*/ 757382 w 1371600"/>
              <a:gd name="connsiteY2" fmla="*/ 4363946 h 7289800"/>
              <a:gd name="connsiteX3" fmla="*/ 0 w 1371600"/>
              <a:gd name="connsiteY3" fmla="*/ 7289800 h 7289800"/>
              <a:gd name="connsiteX0" fmla="*/ 1371600 w 1371600"/>
              <a:gd name="connsiteY0" fmla="*/ 0 h 7289800"/>
              <a:gd name="connsiteX1" fmla="*/ 72736 w 1371600"/>
              <a:gd name="connsiteY1" fmla="*/ 2278231 h 7289800"/>
              <a:gd name="connsiteX2" fmla="*/ 757382 w 1371600"/>
              <a:gd name="connsiteY2" fmla="*/ 4363946 h 7289800"/>
              <a:gd name="connsiteX3" fmla="*/ 0 w 1371600"/>
              <a:gd name="connsiteY3" fmla="*/ 7289800 h 7289800"/>
              <a:gd name="connsiteX0" fmla="*/ 1371600 w 1371600"/>
              <a:gd name="connsiteY0" fmla="*/ 0 h 7289800"/>
              <a:gd name="connsiteX1" fmla="*/ 93518 w 1371600"/>
              <a:gd name="connsiteY1" fmla="*/ 2201996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470031 w 1371600"/>
              <a:gd name="connsiteY1" fmla="*/ 2167343 h 7289800"/>
              <a:gd name="connsiteX2" fmla="*/ 757382 w 1371600"/>
              <a:gd name="connsiteY2" fmla="*/ 4363946 h 7289800"/>
              <a:gd name="connsiteX3" fmla="*/ 0 w 1371600"/>
              <a:gd name="connsiteY3" fmla="*/ 7289800 h 7289800"/>
              <a:gd name="connsiteX0" fmla="*/ 1258500 w 1258500"/>
              <a:gd name="connsiteY0" fmla="*/ 0 h 7539298"/>
              <a:gd name="connsiteX1" fmla="*/ 470031 w 1258500"/>
              <a:gd name="connsiteY1" fmla="*/ 2416841 h 7539298"/>
              <a:gd name="connsiteX2" fmla="*/ 757382 w 1258500"/>
              <a:gd name="connsiteY2" fmla="*/ 4613444 h 7539298"/>
              <a:gd name="connsiteX3" fmla="*/ 0 w 1258500"/>
              <a:gd name="connsiteY3" fmla="*/ 7539298 h 7539298"/>
              <a:gd name="connsiteX0" fmla="*/ 1701207 w 1701207"/>
              <a:gd name="connsiteY0" fmla="*/ 0 h 7539298"/>
              <a:gd name="connsiteX1" fmla="*/ 912738 w 1701207"/>
              <a:gd name="connsiteY1" fmla="*/ 2416841 h 7539298"/>
              <a:gd name="connsiteX2" fmla="*/ 6257 w 1701207"/>
              <a:gd name="connsiteY2" fmla="*/ 5223329 h 7539298"/>
              <a:gd name="connsiteX3" fmla="*/ 442707 w 1701207"/>
              <a:gd name="connsiteY3" fmla="*/ 7539298 h 7539298"/>
              <a:gd name="connsiteX0" fmla="*/ 2046752 w 2046752"/>
              <a:gd name="connsiteY0" fmla="*/ 0 h 7539298"/>
              <a:gd name="connsiteX1" fmla="*/ 1258283 w 2046752"/>
              <a:gd name="connsiteY1" fmla="*/ 2416841 h 7539298"/>
              <a:gd name="connsiteX2" fmla="*/ 351802 w 2046752"/>
              <a:gd name="connsiteY2" fmla="*/ 5223329 h 7539298"/>
              <a:gd name="connsiteX3" fmla="*/ 788252 w 2046752"/>
              <a:gd name="connsiteY3" fmla="*/ 7539298 h 7539298"/>
              <a:gd name="connsiteX0" fmla="*/ 3011548 w 3011548"/>
              <a:gd name="connsiteY0" fmla="*/ 0 h 7629395"/>
              <a:gd name="connsiteX1" fmla="*/ 2223079 w 3011548"/>
              <a:gd name="connsiteY1" fmla="*/ 2416841 h 7629395"/>
              <a:gd name="connsiteX2" fmla="*/ 1316598 w 3011548"/>
              <a:gd name="connsiteY2" fmla="*/ 5223329 h 7629395"/>
              <a:gd name="connsiteX3" fmla="*/ 0 w 3011548"/>
              <a:gd name="connsiteY3" fmla="*/ 7629395 h 7629395"/>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140456 w 2958779"/>
              <a:gd name="connsiteY0" fmla="*/ 0 h 7501358"/>
              <a:gd name="connsiteX1" fmla="*/ 2824217 w 2958779"/>
              <a:gd name="connsiteY1" fmla="*/ 2385830 h 7501358"/>
              <a:gd name="connsiteX2" fmla="*/ 1691536 w 2958779"/>
              <a:gd name="connsiteY2" fmla="*/ 5095291 h 7501358"/>
              <a:gd name="connsiteX3" fmla="*/ 324672 w 2958779"/>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480820"/>
              <a:gd name="connsiteY0" fmla="*/ 0 h 7501358"/>
              <a:gd name="connsiteX1" fmla="*/ 2163630 w 2480820"/>
              <a:gd name="connsiteY1" fmla="*/ 3781328 h 7501358"/>
              <a:gd name="connsiteX2" fmla="*/ 1551080 w 2480820"/>
              <a:gd name="connsiteY2" fmla="*/ 5095291 h 7501358"/>
              <a:gd name="connsiteX3" fmla="*/ 184216 w 2480820"/>
              <a:gd name="connsiteY3" fmla="*/ 7501358 h 7501358"/>
              <a:gd name="connsiteX0" fmla="*/ 0 w 4387680"/>
              <a:gd name="connsiteY0" fmla="*/ 0 h 7609897"/>
              <a:gd name="connsiteX1" fmla="*/ 2163630 w 4387680"/>
              <a:gd name="connsiteY1" fmla="*/ 3781328 h 7609897"/>
              <a:gd name="connsiteX2" fmla="*/ 1551080 w 4387680"/>
              <a:gd name="connsiteY2" fmla="*/ 5095291 h 7609897"/>
              <a:gd name="connsiteX3" fmla="*/ 4387442 w 4387680"/>
              <a:gd name="connsiteY3" fmla="*/ 7609897 h 7609897"/>
              <a:gd name="connsiteX0" fmla="*/ 0 w 4387680"/>
              <a:gd name="connsiteY0" fmla="*/ 0 h 7609897"/>
              <a:gd name="connsiteX1" fmla="*/ 1551080 w 4387680"/>
              <a:gd name="connsiteY1" fmla="*/ 5095291 h 7609897"/>
              <a:gd name="connsiteX2" fmla="*/ 4387442 w 4387680"/>
              <a:gd name="connsiteY2" fmla="*/ 7609897 h 7609897"/>
              <a:gd name="connsiteX0" fmla="*/ 0 w 4387902"/>
              <a:gd name="connsiteY0" fmla="*/ 0 h 7609897"/>
              <a:gd name="connsiteX1" fmla="*/ 1551080 w 4387902"/>
              <a:gd name="connsiteY1" fmla="*/ 5095291 h 7609897"/>
              <a:gd name="connsiteX2" fmla="*/ 4387442 w 4387902"/>
              <a:gd name="connsiteY2" fmla="*/ 7609897 h 7609897"/>
              <a:gd name="connsiteX0" fmla="*/ 0 w 4388912"/>
              <a:gd name="connsiteY0" fmla="*/ 0 h 7609897"/>
              <a:gd name="connsiteX1" fmla="*/ 1551080 w 4388912"/>
              <a:gd name="connsiteY1" fmla="*/ 5095291 h 7609897"/>
              <a:gd name="connsiteX2" fmla="*/ 4387442 w 4388912"/>
              <a:gd name="connsiteY2" fmla="*/ 7609897 h 7609897"/>
              <a:gd name="connsiteX0" fmla="*/ 0 w 4085665"/>
              <a:gd name="connsiteY0" fmla="*/ 0 h 7540122"/>
              <a:gd name="connsiteX1" fmla="*/ 1248842 w 4085665"/>
              <a:gd name="connsiteY1" fmla="*/ 5025516 h 7540122"/>
              <a:gd name="connsiteX2" fmla="*/ 4085204 w 4085665"/>
              <a:gd name="connsiteY2" fmla="*/ 7540122 h 7540122"/>
              <a:gd name="connsiteX0" fmla="*/ 1477 w 4087142"/>
              <a:gd name="connsiteY0" fmla="*/ 0 h 7540122"/>
              <a:gd name="connsiteX1" fmla="*/ 1250319 w 4087142"/>
              <a:gd name="connsiteY1" fmla="*/ 5025516 h 7540122"/>
              <a:gd name="connsiteX2" fmla="*/ 4086681 w 4087142"/>
              <a:gd name="connsiteY2" fmla="*/ 7540122 h 7540122"/>
              <a:gd name="connsiteX0" fmla="*/ 1477 w 4086681"/>
              <a:gd name="connsiteY0" fmla="*/ 0 h 7540122"/>
              <a:gd name="connsiteX1" fmla="*/ 1250319 w 4086681"/>
              <a:gd name="connsiteY1" fmla="*/ 5025516 h 7540122"/>
              <a:gd name="connsiteX2" fmla="*/ 4086681 w 4086681"/>
              <a:gd name="connsiteY2" fmla="*/ 7540122 h 7540122"/>
              <a:gd name="connsiteX0" fmla="*/ 1723 w 4642202"/>
              <a:gd name="connsiteY0" fmla="*/ 0 h 7377313"/>
              <a:gd name="connsiteX1" fmla="*/ 1250565 w 4642202"/>
              <a:gd name="connsiteY1" fmla="*/ 5025516 h 7377313"/>
              <a:gd name="connsiteX2" fmla="*/ 4642203 w 4642202"/>
              <a:gd name="connsiteY2" fmla="*/ 7377313 h 7377313"/>
              <a:gd name="connsiteX0" fmla="*/ 3540 w 4644020"/>
              <a:gd name="connsiteY0" fmla="*/ 0 h 7377313"/>
              <a:gd name="connsiteX1" fmla="*/ 964201 w 4644020"/>
              <a:gd name="connsiteY1" fmla="*/ 3986644 h 7377313"/>
              <a:gd name="connsiteX2" fmla="*/ 4644020 w 4644020"/>
              <a:gd name="connsiteY2" fmla="*/ 7377313 h 7377313"/>
              <a:gd name="connsiteX0" fmla="*/ 638 w 4641118"/>
              <a:gd name="connsiteY0" fmla="*/ 0 h 7377313"/>
              <a:gd name="connsiteX1" fmla="*/ 961299 w 4641118"/>
              <a:gd name="connsiteY1" fmla="*/ 3986644 h 7377313"/>
              <a:gd name="connsiteX2" fmla="*/ 4641118 w 4641118"/>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3909485"/>
              <a:gd name="connsiteY0" fmla="*/ 0 h 6935406"/>
              <a:gd name="connsiteX1" fmla="*/ 229666 w 3909485"/>
              <a:gd name="connsiteY1" fmla="*/ 3544737 h 6935406"/>
              <a:gd name="connsiteX2" fmla="*/ 3909485 w 3909485"/>
              <a:gd name="connsiteY2" fmla="*/ 6935406 h 6935406"/>
              <a:gd name="connsiteX0" fmla="*/ 0 w 3909485"/>
              <a:gd name="connsiteY0" fmla="*/ 0 h 6935406"/>
              <a:gd name="connsiteX1" fmla="*/ 2591345 w 3909485"/>
              <a:gd name="connsiteY1" fmla="*/ 3397435 h 6935406"/>
              <a:gd name="connsiteX2" fmla="*/ 3909485 w 3909485"/>
              <a:gd name="connsiteY2" fmla="*/ 6935406 h 6935406"/>
              <a:gd name="connsiteX0" fmla="*/ 0 w 3417469"/>
              <a:gd name="connsiteY0" fmla="*/ 0 h 5640694"/>
              <a:gd name="connsiteX1" fmla="*/ 2099329 w 3417469"/>
              <a:gd name="connsiteY1" fmla="*/ 2102723 h 5640694"/>
              <a:gd name="connsiteX2" fmla="*/ 3417469 w 3417469"/>
              <a:gd name="connsiteY2" fmla="*/ 5640694 h 5640694"/>
              <a:gd name="connsiteX0" fmla="*/ 0 w 3473700"/>
              <a:gd name="connsiteY0" fmla="*/ 0 h 3324398"/>
              <a:gd name="connsiteX1" fmla="*/ 2099329 w 3473700"/>
              <a:gd name="connsiteY1" fmla="*/ 2102723 h 3324398"/>
              <a:gd name="connsiteX2" fmla="*/ 3473700 w 3473700"/>
              <a:gd name="connsiteY2" fmla="*/ 2958237 h 3324398"/>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528085 w 3628333"/>
              <a:gd name="connsiteY1" fmla="*/ 1373963 h 2950484"/>
              <a:gd name="connsiteX2" fmla="*/ 3628333 w 3628333"/>
              <a:gd name="connsiteY2" fmla="*/ 2950484 h 2950484"/>
              <a:gd name="connsiteX0" fmla="*/ 0 w 3628333"/>
              <a:gd name="connsiteY0" fmla="*/ 0 h 3105539"/>
              <a:gd name="connsiteX1" fmla="*/ 2528085 w 3628333"/>
              <a:gd name="connsiteY1" fmla="*/ 1373963 h 3105539"/>
              <a:gd name="connsiteX2" fmla="*/ 3628333 w 3628333"/>
              <a:gd name="connsiteY2" fmla="*/ 3105539 h 3105539"/>
              <a:gd name="connsiteX0" fmla="*/ 0 w 3628333"/>
              <a:gd name="connsiteY0" fmla="*/ 0 h 3105539"/>
              <a:gd name="connsiteX1" fmla="*/ 2528085 w 3628333"/>
              <a:gd name="connsiteY1" fmla="*/ 1373963 h 3105539"/>
              <a:gd name="connsiteX2" fmla="*/ 3628333 w 3628333"/>
              <a:gd name="connsiteY2" fmla="*/ 3105539 h 3105539"/>
              <a:gd name="connsiteX0" fmla="*/ 0 w 3635362"/>
              <a:gd name="connsiteY0" fmla="*/ 0 h 3268348"/>
              <a:gd name="connsiteX1" fmla="*/ 2528085 w 3635362"/>
              <a:gd name="connsiteY1" fmla="*/ 1373963 h 3268348"/>
              <a:gd name="connsiteX2" fmla="*/ 3635362 w 3635362"/>
              <a:gd name="connsiteY2" fmla="*/ 3268348 h 3268348"/>
              <a:gd name="connsiteX0" fmla="*/ 0 w 3635362"/>
              <a:gd name="connsiteY0" fmla="*/ 0 h 3392392"/>
              <a:gd name="connsiteX1" fmla="*/ 2528085 w 3635362"/>
              <a:gd name="connsiteY1" fmla="*/ 1373963 h 3392392"/>
              <a:gd name="connsiteX2" fmla="*/ 3635362 w 3635362"/>
              <a:gd name="connsiteY2" fmla="*/ 3392392 h 3392392"/>
              <a:gd name="connsiteX0" fmla="*/ 0 w 3635362"/>
              <a:gd name="connsiteY0" fmla="*/ 0 h 3392392"/>
              <a:gd name="connsiteX1" fmla="*/ 2528085 w 3635362"/>
              <a:gd name="connsiteY1" fmla="*/ 1373963 h 3392392"/>
              <a:gd name="connsiteX2" fmla="*/ 3635362 w 3635362"/>
              <a:gd name="connsiteY2" fmla="*/ 3392392 h 3392392"/>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478462 w 3726736"/>
              <a:gd name="connsiteY1" fmla="*/ 1460638 h 3469919"/>
              <a:gd name="connsiteX2" fmla="*/ 3726736 w 3726736"/>
              <a:gd name="connsiteY2" fmla="*/ 3469919 h 3469919"/>
              <a:gd name="connsiteX0" fmla="*/ 0 w 3726736"/>
              <a:gd name="connsiteY0" fmla="*/ 0 h 3469919"/>
              <a:gd name="connsiteX1" fmla="*/ 2478462 w 3726736"/>
              <a:gd name="connsiteY1" fmla="*/ 1460638 h 3469919"/>
              <a:gd name="connsiteX2" fmla="*/ 3726736 w 3726736"/>
              <a:gd name="connsiteY2" fmla="*/ 3469919 h 3469919"/>
            </a:gdLst>
            <a:ahLst/>
            <a:cxnLst>
              <a:cxn ang="0">
                <a:pos x="connsiteX0" y="connsiteY0"/>
              </a:cxn>
              <a:cxn ang="0">
                <a:pos x="connsiteX1" y="connsiteY1"/>
              </a:cxn>
              <a:cxn ang="0">
                <a:pos x="connsiteX2" y="connsiteY2"/>
              </a:cxn>
            </a:cxnLst>
            <a:rect l="l" t="t" r="r" b="b"/>
            <a:pathLst>
              <a:path w="3726736" h="3469919">
                <a:moveTo>
                  <a:pt x="0" y="0"/>
                </a:moveTo>
                <a:cubicBezTo>
                  <a:pt x="1328261" y="1573204"/>
                  <a:pt x="1708048" y="946356"/>
                  <a:pt x="2478462" y="1460638"/>
                </a:cubicBezTo>
                <a:cubicBezTo>
                  <a:pt x="3248876" y="1974920"/>
                  <a:pt x="3278704" y="2383636"/>
                  <a:pt x="3726736" y="3469919"/>
                </a:cubicBezTo>
              </a:path>
            </a:pathLst>
          </a:custGeom>
          <a:noFill/>
          <a:ln w="127000">
            <a:solidFill>
              <a:srgbClr val="D1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5" name="Rectangle 1">
            <a:extLst>
              <a:ext uri="{FF2B5EF4-FFF2-40B4-BE49-F238E27FC236}">
                <a16:creationId xmlns:a16="http://schemas.microsoft.com/office/drawing/2014/main" id="{AAB1BBEB-C1D0-4A4D-85F6-92219E6CC73C}"/>
              </a:ext>
            </a:extLst>
          </p:cNvPr>
          <p:cNvSpPr/>
          <p:nvPr userDrawn="1"/>
        </p:nvSpPr>
        <p:spPr>
          <a:xfrm flipH="1">
            <a:off x="-168696" y="-171400"/>
            <a:ext cx="3591810" cy="2739917"/>
          </a:xfrm>
          <a:custGeom>
            <a:avLst/>
            <a:gdLst>
              <a:gd name="connsiteX0" fmla="*/ 0 w 2855640"/>
              <a:gd name="connsiteY0" fmla="*/ 0 h 2708920"/>
              <a:gd name="connsiteX1" fmla="*/ 2855640 w 2855640"/>
              <a:gd name="connsiteY1" fmla="*/ 0 h 2708920"/>
              <a:gd name="connsiteX2" fmla="*/ 2855640 w 2855640"/>
              <a:gd name="connsiteY2" fmla="*/ 2708920 h 2708920"/>
              <a:gd name="connsiteX3" fmla="*/ 0 w 2855640"/>
              <a:gd name="connsiteY3" fmla="*/ 270892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728061 w 3591810"/>
              <a:gd name="connsiteY3" fmla="*/ 864623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728061 w 3591810"/>
              <a:gd name="connsiteY3" fmla="*/ 864623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890793 w 3591810"/>
              <a:gd name="connsiteY3" fmla="*/ 887870 h 2739917"/>
              <a:gd name="connsiteX4" fmla="*/ 0 w 3591810"/>
              <a:gd name="connsiteY4" fmla="*/ 0 h 2739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1810" h="2739917">
                <a:moveTo>
                  <a:pt x="0" y="0"/>
                </a:moveTo>
                <a:lnTo>
                  <a:pt x="3591810" y="30997"/>
                </a:lnTo>
                <a:lnTo>
                  <a:pt x="3591810" y="2739917"/>
                </a:lnTo>
                <a:cubicBezTo>
                  <a:pt x="3308940" y="2052827"/>
                  <a:pt x="2977624" y="1065553"/>
                  <a:pt x="1890793" y="887870"/>
                </a:cubicBezTo>
                <a:cubicBezTo>
                  <a:pt x="803962" y="710187"/>
                  <a:pt x="529525" y="417360"/>
                  <a:pt x="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pic>
        <p:nvPicPr>
          <p:cNvPr id="6" name="Picture 5">
            <a:extLst>
              <a:ext uri="{FF2B5EF4-FFF2-40B4-BE49-F238E27FC236}">
                <a16:creationId xmlns:a16="http://schemas.microsoft.com/office/drawing/2014/main" id="{98AB11DE-F0DE-6949-99C1-4C210F2B6F3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9336" y="116632"/>
            <a:ext cx="335360" cy="335360"/>
          </a:xfrm>
          <a:prstGeom prst="rect">
            <a:avLst/>
          </a:prstGeom>
        </p:spPr>
      </p:pic>
      <p:sp>
        <p:nvSpPr>
          <p:cNvPr id="7" name="Text Placeholder 5">
            <a:extLst>
              <a:ext uri="{FF2B5EF4-FFF2-40B4-BE49-F238E27FC236}">
                <a16:creationId xmlns:a16="http://schemas.microsoft.com/office/drawing/2014/main" id="{F956538D-AEFC-4546-ADA6-5618BA816FF1}"/>
              </a:ext>
            </a:extLst>
          </p:cNvPr>
          <p:cNvSpPr>
            <a:spLocks noGrp="1"/>
          </p:cNvSpPr>
          <p:nvPr>
            <p:ph type="body" sz="quarter" idx="11" hasCustomPrompt="1"/>
          </p:nvPr>
        </p:nvSpPr>
        <p:spPr>
          <a:xfrm>
            <a:off x="4583833" y="1676721"/>
            <a:ext cx="7057306" cy="891796"/>
          </a:xfrm>
          <a:prstGeom prst="rect">
            <a:avLst/>
          </a:prstGeom>
        </p:spPr>
        <p:txBody>
          <a:bodyPr lIns="0" tIns="0" rIns="0" bIns="0"/>
          <a:lstStyle>
            <a:lvl1pPr marL="0" marR="0" indent="0" algn="r" defTabSz="914400" rtl="0" eaLnBrk="1" fontAlgn="auto" latinLnBrk="0" hangingPunct="1">
              <a:lnSpc>
                <a:spcPct val="90000"/>
              </a:lnSpc>
              <a:spcBef>
                <a:spcPts val="1000"/>
              </a:spcBef>
              <a:spcAft>
                <a:spcPts val="0"/>
              </a:spcAft>
              <a:buClrTx/>
              <a:buSzTx/>
              <a:buFontTx/>
              <a:buNone/>
              <a:tabLst/>
              <a:defRPr sz="1400" b="0" i="0">
                <a:solidFill>
                  <a:schemeClr val="bg1"/>
                </a:solidFill>
                <a:latin typeface="Aktiv Grotesk Trial Thin" panose="020B0403020202020204" pitchFamily="34" charset="77"/>
              </a:defRPr>
            </a:lvl1pPr>
            <a:lvl2pPr marL="457200" indent="0">
              <a:buFontTx/>
              <a:buNone/>
              <a:defRPr sz="1200" b="0" i="0">
                <a:solidFill>
                  <a:schemeClr val="bg1"/>
                </a:solidFill>
                <a:latin typeface="Aktiv Grotesk Trial Thin" panose="020B0403020202020204" pitchFamily="34" charset="77"/>
              </a:defRPr>
            </a:lvl2pPr>
            <a:lvl3pPr marL="914400" indent="0">
              <a:buFontTx/>
              <a:buNone/>
              <a:defRPr sz="1200" b="0" i="0">
                <a:solidFill>
                  <a:schemeClr val="bg1"/>
                </a:solidFill>
                <a:latin typeface="Aktiv Grotesk Trial Thin" panose="020B0403020202020204" pitchFamily="34" charset="77"/>
              </a:defRPr>
            </a:lvl3pPr>
            <a:lvl4pPr marL="1371600" indent="0">
              <a:buFontTx/>
              <a:buNone/>
              <a:defRPr sz="1200" b="0" i="0">
                <a:solidFill>
                  <a:schemeClr val="bg1"/>
                </a:solidFill>
                <a:latin typeface="Aktiv Grotesk Trial Thin" panose="020B0403020202020204" pitchFamily="34" charset="77"/>
              </a:defRPr>
            </a:lvl4pPr>
            <a:lvl5pPr marL="1828800" indent="0">
              <a:buFontTx/>
              <a:buNone/>
              <a:defRPr sz="1200" b="0" i="0">
                <a:solidFill>
                  <a:schemeClr val="bg1"/>
                </a:solidFill>
                <a:latin typeface="Aktiv Grotesk Trial Thin" panose="020B0403020202020204" pitchFamily="34" charset="77"/>
              </a:defRPr>
            </a:lvl5pPr>
          </a:lstStyle>
          <a:p>
            <a:pPr marL="0" marR="0" lvl="0" indent="0" algn="r" defTabSz="914400" rtl="0" eaLnBrk="1" fontAlgn="auto" latinLnBrk="0" hangingPunct="1">
              <a:lnSpc>
                <a:spcPct val="90000"/>
              </a:lnSpc>
              <a:spcBef>
                <a:spcPts val="1000"/>
              </a:spcBef>
              <a:spcAft>
                <a:spcPts val="0"/>
              </a:spcAft>
              <a:buClrTx/>
              <a:buSzTx/>
              <a:buFontTx/>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Integer ac </a:t>
            </a:r>
            <a:r>
              <a:rPr lang="en-GB" dirty="0" err="1"/>
              <a:t>dapibus</a:t>
            </a:r>
            <a:r>
              <a:rPr lang="en-GB" dirty="0"/>
              <a:t> </a:t>
            </a:r>
            <a:r>
              <a:rPr lang="en-GB" dirty="0" err="1"/>
              <a:t>justo</a:t>
            </a:r>
            <a:r>
              <a:rPr lang="en-GB" dirty="0"/>
              <a:t>, vitae </a:t>
            </a:r>
            <a:r>
              <a:rPr lang="en-GB" dirty="0" err="1"/>
              <a:t>ullamcorper</a:t>
            </a:r>
            <a:r>
              <a:rPr lang="en-GB" dirty="0"/>
              <a:t> dui. </a:t>
            </a:r>
            <a:r>
              <a:rPr lang="en-GB" dirty="0" err="1"/>
              <a:t>Orci</a:t>
            </a:r>
            <a:r>
              <a:rPr lang="en-GB" dirty="0"/>
              <a:t> </a:t>
            </a:r>
            <a:r>
              <a:rPr lang="en-GB" dirty="0" err="1"/>
              <a:t>varius</a:t>
            </a:r>
            <a:r>
              <a:rPr lang="en-GB" dirty="0"/>
              <a:t> </a:t>
            </a:r>
            <a:r>
              <a:rPr lang="en-GB" dirty="0" err="1"/>
              <a:t>natoque</a:t>
            </a:r>
            <a:r>
              <a:rPr lang="en-GB" dirty="0"/>
              <a:t> </a:t>
            </a:r>
            <a:r>
              <a:rPr lang="en-GB" dirty="0" err="1"/>
              <a:t>penatibus</a:t>
            </a:r>
            <a:r>
              <a:rPr lang="en-GB" dirty="0"/>
              <a:t> et </a:t>
            </a:r>
            <a:r>
              <a:rPr lang="en-GB" dirty="0" err="1"/>
              <a:t>magnis</a:t>
            </a:r>
            <a:r>
              <a:rPr lang="en-GB" dirty="0"/>
              <a:t> dis parturient </a:t>
            </a:r>
            <a:r>
              <a:rPr lang="en-GB" dirty="0" err="1"/>
              <a:t>montes</a:t>
            </a:r>
            <a:r>
              <a:rPr lang="en-GB" dirty="0"/>
              <a:t>, </a:t>
            </a:r>
            <a:r>
              <a:rPr lang="en-GB" dirty="0" err="1"/>
              <a:t>nascetur</a:t>
            </a:r>
            <a:r>
              <a:rPr lang="en-GB" dirty="0"/>
              <a:t> </a:t>
            </a:r>
            <a:r>
              <a:rPr lang="en-GB" dirty="0" err="1"/>
              <a:t>ridiculus</a:t>
            </a:r>
            <a:r>
              <a:rPr lang="en-GB" dirty="0"/>
              <a:t> mus. </a:t>
            </a:r>
            <a:r>
              <a:rPr lang="en-GB" dirty="0" err="1"/>
              <a:t>VivamusLorem</a:t>
            </a:r>
            <a:r>
              <a:rPr lang="en-GB" dirty="0"/>
              <a:t>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Integer ac </a:t>
            </a:r>
            <a:r>
              <a:rPr lang="en-GB" dirty="0" err="1"/>
              <a:t>dapibus</a:t>
            </a:r>
            <a:r>
              <a:rPr lang="en-GB" dirty="0"/>
              <a:t> </a:t>
            </a:r>
            <a:r>
              <a:rPr lang="en-GB" dirty="0" err="1"/>
              <a:t>justo</a:t>
            </a:r>
            <a:r>
              <a:rPr lang="en-GB" dirty="0"/>
              <a:t>, vitae </a:t>
            </a:r>
            <a:r>
              <a:rPr lang="en-GB" dirty="0" err="1"/>
              <a:t>ullamcorper</a:t>
            </a:r>
            <a:r>
              <a:rPr lang="en-GB" dirty="0"/>
              <a:t> dui. </a:t>
            </a:r>
            <a:r>
              <a:rPr lang="en-GB" dirty="0" err="1"/>
              <a:t>Orci</a:t>
            </a:r>
            <a:r>
              <a:rPr lang="en-GB" dirty="0"/>
              <a:t> </a:t>
            </a:r>
            <a:r>
              <a:rPr lang="en-GB" dirty="0" err="1"/>
              <a:t>varius</a:t>
            </a:r>
            <a:r>
              <a:rPr lang="en-GB" dirty="0"/>
              <a:t> </a:t>
            </a:r>
            <a:r>
              <a:rPr lang="en-GB" dirty="0" err="1"/>
              <a:t>natoque</a:t>
            </a:r>
            <a:r>
              <a:rPr lang="en-GB" dirty="0"/>
              <a:t> </a:t>
            </a:r>
            <a:r>
              <a:rPr lang="en-GB" dirty="0" err="1"/>
              <a:t>penatibus</a:t>
            </a:r>
            <a:r>
              <a:rPr lang="en-GB" dirty="0"/>
              <a:t> et </a:t>
            </a:r>
            <a:r>
              <a:rPr lang="en-GB" dirty="0" err="1"/>
              <a:t>magnis</a:t>
            </a:r>
            <a:r>
              <a:rPr lang="en-GB" dirty="0"/>
              <a:t> dis parturient</a:t>
            </a:r>
          </a:p>
        </p:txBody>
      </p:sp>
      <p:sp>
        <p:nvSpPr>
          <p:cNvPr id="11" name="Table Placeholder 10">
            <a:extLst>
              <a:ext uri="{FF2B5EF4-FFF2-40B4-BE49-F238E27FC236}">
                <a16:creationId xmlns:a16="http://schemas.microsoft.com/office/drawing/2014/main" id="{1D613DDB-9481-9748-B0A9-C6AB1A0694E0}"/>
              </a:ext>
            </a:extLst>
          </p:cNvPr>
          <p:cNvSpPr>
            <a:spLocks noGrp="1"/>
          </p:cNvSpPr>
          <p:nvPr>
            <p:ph type="tbl" sz="quarter" idx="13" hasCustomPrompt="1"/>
          </p:nvPr>
        </p:nvSpPr>
        <p:spPr>
          <a:xfrm>
            <a:off x="550863" y="2826504"/>
            <a:ext cx="11090275" cy="3482221"/>
          </a:xfrm>
          <a:prstGeom prst="rect">
            <a:avLst/>
          </a:prstGeom>
        </p:spPr>
        <p:txBody>
          <a:bodyPr anchor="ctr"/>
          <a:lstStyle>
            <a:lvl1pPr marL="0" indent="0" algn="ctr">
              <a:buFontTx/>
              <a:buNone/>
              <a:defRPr b="1" i="0">
                <a:latin typeface="Aktiv Grotesk Trial" panose="020B0504020202020204" pitchFamily="34" charset="0"/>
              </a:defRPr>
            </a:lvl1pPr>
          </a:lstStyle>
          <a:p>
            <a:r>
              <a:rPr lang="en-CH" dirty="0"/>
              <a:t>Click here to insert table</a:t>
            </a:r>
          </a:p>
        </p:txBody>
      </p:sp>
    </p:spTree>
    <p:extLst>
      <p:ext uri="{BB962C8B-B14F-4D97-AF65-F5344CB8AC3E}">
        <p14:creationId xmlns:p14="http://schemas.microsoft.com/office/powerpoint/2010/main" val="38571640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Simple">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EA9B3060-112F-8C4F-9398-6AC5F732727D}"/>
              </a:ext>
            </a:extLst>
          </p:cNvPr>
          <p:cNvSpPr>
            <a:spLocks noGrp="1"/>
          </p:cNvSpPr>
          <p:nvPr>
            <p:ph type="body" sz="quarter" idx="12" hasCustomPrompt="1"/>
          </p:nvPr>
        </p:nvSpPr>
        <p:spPr>
          <a:xfrm>
            <a:off x="-2530" y="2276872"/>
            <a:ext cx="4295775" cy="863600"/>
          </a:xfrm>
          <a:prstGeom prst="rect">
            <a:avLst/>
          </a:prstGeom>
          <a:gradFill>
            <a:gsLst>
              <a:gs pos="0">
                <a:srgbClr val="D10004"/>
              </a:gs>
              <a:gs pos="56000">
                <a:srgbClr val="D10004"/>
              </a:gs>
              <a:gs pos="100000">
                <a:schemeClr val="bg1">
                  <a:alpha val="0"/>
                </a:schemeClr>
              </a:gs>
            </a:gsLst>
            <a:lin ang="0" scaled="0"/>
          </a:gradFill>
        </p:spPr>
        <p:txBody>
          <a:bodyPr lIns="540000" anchor="ctr"/>
          <a:lstStyle>
            <a:lvl1pPr marL="0" indent="0">
              <a:buFontTx/>
              <a:buNone/>
              <a:defRPr b="1" i="0" cap="all" baseline="0">
                <a:solidFill>
                  <a:schemeClr val="bg1"/>
                </a:solidFill>
                <a:latin typeface="Aktiv Grotesk Trial" panose="020B0504020202020204" pitchFamily="34" charset="0"/>
              </a:defRPr>
            </a:lvl1pPr>
            <a:lvl2pPr marL="457200" indent="0">
              <a:buFontTx/>
              <a:buNone/>
              <a:defRPr sz="2800" b="1" i="0" cap="all" baseline="0">
                <a:solidFill>
                  <a:schemeClr val="bg1"/>
                </a:solidFill>
                <a:latin typeface="Aktiv Grotesk Trial" panose="020B0504020202020204" pitchFamily="34" charset="0"/>
              </a:defRPr>
            </a:lvl2pPr>
          </a:lstStyle>
          <a:p>
            <a:pPr lvl="0"/>
            <a:r>
              <a:rPr lang="en-CH" dirty="0"/>
              <a:t>HERE TITLE</a:t>
            </a:r>
          </a:p>
        </p:txBody>
      </p:sp>
      <p:sp>
        <p:nvSpPr>
          <p:cNvPr id="4" name="Text Placeholder 5">
            <a:extLst>
              <a:ext uri="{FF2B5EF4-FFF2-40B4-BE49-F238E27FC236}">
                <a16:creationId xmlns:a16="http://schemas.microsoft.com/office/drawing/2014/main" id="{6FDADE8A-E5CF-9E40-AB6A-5F880E1CE8E0}"/>
              </a:ext>
            </a:extLst>
          </p:cNvPr>
          <p:cNvSpPr>
            <a:spLocks noGrp="1"/>
          </p:cNvSpPr>
          <p:nvPr>
            <p:ph type="body" sz="quarter" idx="11" hasCustomPrompt="1"/>
          </p:nvPr>
        </p:nvSpPr>
        <p:spPr>
          <a:xfrm>
            <a:off x="550863" y="3416301"/>
            <a:ext cx="4104455" cy="2952328"/>
          </a:xfrm>
          <a:prstGeom prst="rect">
            <a:avLst/>
          </a:prstGeom>
        </p:spPr>
        <p:txBody>
          <a:bodyPr lIns="0" tIns="0" rIns="0" bIns="0"/>
          <a:lstStyle>
            <a:lvl1pPr marL="0" indent="0">
              <a:buFontTx/>
              <a:buNone/>
              <a:defRPr sz="1400" b="0" i="0">
                <a:solidFill>
                  <a:srgbClr val="212122"/>
                </a:solidFill>
                <a:latin typeface="Aktiv Grotesk Trial Thin" panose="020B0403020202020204" pitchFamily="34" charset="77"/>
              </a:defRPr>
            </a:lvl1pPr>
            <a:lvl2pPr marL="457200" indent="0">
              <a:buFontTx/>
              <a:buNone/>
              <a:defRPr sz="1200" b="0" i="0">
                <a:solidFill>
                  <a:schemeClr val="bg1"/>
                </a:solidFill>
                <a:latin typeface="Aktiv Grotesk Trial Thin" panose="020B0403020202020204" pitchFamily="34" charset="77"/>
              </a:defRPr>
            </a:lvl2pPr>
            <a:lvl3pPr marL="914400" indent="0">
              <a:buFontTx/>
              <a:buNone/>
              <a:defRPr sz="1200" b="0" i="0">
                <a:solidFill>
                  <a:schemeClr val="bg1"/>
                </a:solidFill>
                <a:latin typeface="Aktiv Grotesk Trial Thin" panose="020B0403020202020204" pitchFamily="34" charset="77"/>
              </a:defRPr>
            </a:lvl3pPr>
            <a:lvl4pPr marL="1371600" indent="0">
              <a:buFontTx/>
              <a:buNone/>
              <a:defRPr sz="1200" b="0" i="0">
                <a:solidFill>
                  <a:schemeClr val="bg1"/>
                </a:solidFill>
                <a:latin typeface="Aktiv Grotesk Trial Thin" panose="020B0403020202020204" pitchFamily="34" charset="77"/>
              </a:defRPr>
            </a:lvl4pPr>
            <a:lvl5pPr marL="1828800" indent="0">
              <a:buFontTx/>
              <a:buNone/>
              <a:defRPr sz="1200" b="0" i="0">
                <a:solidFill>
                  <a:schemeClr val="bg1"/>
                </a:solidFill>
                <a:latin typeface="Aktiv Grotesk Trial Thin" panose="020B0403020202020204" pitchFamily="34" charset="77"/>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Integer ac </a:t>
            </a:r>
            <a:r>
              <a:rPr lang="en-GB" dirty="0" err="1"/>
              <a:t>dapibus</a:t>
            </a:r>
            <a:r>
              <a:rPr lang="en-GB" dirty="0"/>
              <a:t> </a:t>
            </a:r>
            <a:r>
              <a:rPr lang="en-GB" dirty="0" err="1"/>
              <a:t>justo</a:t>
            </a:r>
            <a:r>
              <a:rPr lang="en-GB" dirty="0"/>
              <a:t>, vitae </a:t>
            </a:r>
            <a:r>
              <a:rPr lang="en-GB" dirty="0" err="1"/>
              <a:t>ullamcorper</a:t>
            </a:r>
            <a:r>
              <a:rPr lang="en-GB" dirty="0"/>
              <a:t> dui. </a:t>
            </a:r>
            <a:r>
              <a:rPr lang="en-GB" dirty="0" err="1"/>
              <a:t>Orci</a:t>
            </a:r>
            <a:r>
              <a:rPr lang="en-GB" dirty="0"/>
              <a:t> </a:t>
            </a:r>
            <a:r>
              <a:rPr lang="en-GB" dirty="0" err="1"/>
              <a:t>varius</a:t>
            </a:r>
            <a:r>
              <a:rPr lang="en-GB" dirty="0"/>
              <a:t> </a:t>
            </a:r>
            <a:r>
              <a:rPr lang="en-GB" dirty="0" err="1"/>
              <a:t>natoque</a:t>
            </a:r>
            <a:r>
              <a:rPr lang="en-GB" dirty="0"/>
              <a:t> </a:t>
            </a:r>
            <a:r>
              <a:rPr lang="en-GB" dirty="0" err="1"/>
              <a:t>penatibus</a:t>
            </a:r>
            <a:r>
              <a:rPr lang="en-GB" dirty="0"/>
              <a:t> et </a:t>
            </a:r>
            <a:r>
              <a:rPr lang="en-GB" dirty="0" err="1"/>
              <a:t>magnis</a:t>
            </a:r>
            <a:r>
              <a:rPr lang="en-GB" dirty="0"/>
              <a:t> dis parturient </a:t>
            </a:r>
            <a:r>
              <a:rPr lang="en-GB" dirty="0" err="1"/>
              <a:t>montes</a:t>
            </a:r>
            <a:r>
              <a:rPr lang="en-GB" dirty="0"/>
              <a:t>, </a:t>
            </a:r>
            <a:r>
              <a:rPr lang="en-GB" dirty="0" err="1"/>
              <a:t>nascetur</a:t>
            </a:r>
            <a:r>
              <a:rPr lang="en-GB" dirty="0"/>
              <a:t> </a:t>
            </a:r>
            <a:r>
              <a:rPr lang="en-GB" dirty="0" err="1"/>
              <a:t>ridiculus</a:t>
            </a:r>
            <a:r>
              <a:rPr lang="en-GB" dirty="0"/>
              <a:t> mus. </a:t>
            </a:r>
            <a:r>
              <a:rPr lang="en-GB" dirty="0" err="1"/>
              <a:t>Vivamus</a:t>
            </a:r>
            <a:r>
              <a:rPr lang="en-GB" dirty="0"/>
              <a:t> </a:t>
            </a:r>
            <a:r>
              <a:rPr lang="en-GB" dirty="0" err="1"/>
              <a:t>vel</a:t>
            </a:r>
            <a:r>
              <a:rPr lang="en-GB" dirty="0"/>
              <a:t> vestibulum lorem, in </a:t>
            </a:r>
            <a:r>
              <a:rPr lang="en-GB" dirty="0" err="1"/>
              <a:t>sodales</a:t>
            </a:r>
            <a:r>
              <a:rPr lang="en-GB" dirty="0"/>
              <a:t> sem. </a:t>
            </a:r>
            <a:r>
              <a:rPr lang="en-GB" dirty="0" err="1"/>
              <a:t>Nullam</a:t>
            </a:r>
            <a:r>
              <a:rPr lang="en-GB" dirty="0"/>
              <a:t> id </a:t>
            </a:r>
            <a:r>
              <a:rPr lang="en-GB" dirty="0" err="1"/>
              <a:t>tristique</a:t>
            </a:r>
            <a:r>
              <a:rPr lang="en-GB" dirty="0"/>
              <a:t> </a:t>
            </a:r>
            <a:r>
              <a:rPr lang="en-GB" dirty="0" err="1"/>
              <a:t>neque</a:t>
            </a:r>
            <a:r>
              <a:rPr lang="en-GB" dirty="0"/>
              <a:t>. </a:t>
            </a:r>
            <a:r>
              <a:rPr lang="en-GB" dirty="0" err="1"/>
              <a:t>Praesent</a:t>
            </a:r>
            <a:r>
              <a:rPr lang="en-GB" dirty="0"/>
              <a:t> at </a:t>
            </a:r>
            <a:r>
              <a:rPr lang="en-GB" dirty="0" err="1"/>
              <a:t>mauris</a:t>
            </a:r>
            <a:r>
              <a:rPr lang="en-GB" dirty="0"/>
              <a:t> </a:t>
            </a:r>
            <a:r>
              <a:rPr lang="en-GB" dirty="0" err="1"/>
              <a:t>quis</a:t>
            </a:r>
            <a:r>
              <a:rPr lang="en-GB" dirty="0"/>
              <a:t> </a:t>
            </a:r>
            <a:r>
              <a:rPr lang="en-GB" dirty="0" err="1"/>
              <a:t>sapien</a:t>
            </a:r>
            <a:r>
              <a:rPr lang="en-GB" dirty="0"/>
              <a:t> </a:t>
            </a:r>
            <a:r>
              <a:rPr lang="en-GB" dirty="0" err="1"/>
              <a:t>sollicitudin</a:t>
            </a:r>
            <a:r>
              <a:rPr lang="en-GB" dirty="0"/>
              <a:t> auctor </a:t>
            </a:r>
            <a:r>
              <a:rPr lang="en-GB" dirty="0" err="1"/>
              <a:t>eget</a:t>
            </a:r>
            <a:r>
              <a:rPr lang="en-GB" dirty="0"/>
              <a:t> vitae mi.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Integer ac </a:t>
            </a:r>
            <a:r>
              <a:rPr lang="en-GB" dirty="0" err="1"/>
              <a:t>dapibus</a:t>
            </a:r>
            <a:r>
              <a:rPr lang="en-GB" dirty="0"/>
              <a:t> </a:t>
            </a:r>
            <a:r>
              <a:rPr lang="en-GB" dirty="0" err="1"/>
              <a:t>justo</a:t>
            </a:r>
            <a:r>
              <a:rPr lang="en-GB" dirty="0"/>
              <a:t>, vitae </a:t>
            </a:r>
            <a:r>
              <a:rPr lang="en-GB" dirty="0" err="1"/>
              <a:t>ullamcorper</a:t>
            </a:r>
            <a:r>
              <a:rPr lang="en-GB" dirty="0"/>
              <a:t> dui. </a:t>
            </a:r>
            <a:r>
              <a:rPr lang="en-GB" dirty="0" err="1"/>
              <a:t>Orci</a:t>
            </a:r>
            <a:r>
              <a:rPr lang="en-GB" dirty="0"/>
              <a:t> </a:t>
            </a:r>
            <a:r>
              <a:rPr lang="en-GB" dirty="0" err="1"/>
              <a:t>varius</a:t>
            </a:r>
            <a:r>
              <a:rPr lang="en-GB" dirty="0"/>
              <a:t> </a:t>
            </a:r>
            <a:r>
              <a:rPr lang="en-GB" dirty="0" err="1"/>
              <a:t>natoque</a:t>
            </a:r>
            <a:r>
              <a:rPr lang="en-GB" dirty="0"/>
              <a:t> </a:t>
            </a:r>
            <a:r>
              <a:rPr lang="en-GB" dirty="0" err="1"/>
              <a:t>penatibus</a:t>
            </a:r>
            <a:r>
              <a:rPr lang="en-GB" dirty="0"/>
              <a:t> et </a:t>
            </a:r>
            <a:r>
              <a:rPr lang="en-GB" dirty="0" err="1"/>
              <a:t>magnis</a:t>
            </a:r>
            <a:r>
              <a:rPr lang="en-GB" dirty="0"/>
              <a:t> dis parturient </a:t>
            </a:r>
            <a:r>
              <a:rPr lang="en-GB" dirty="0" err="1"/>
              <a:t>montes</a:t>
            </a:r>
            <a:r>
              <a:rPr lang="en-GB" dirty="0"/>
              <a:t>, </a:t>
            </a:r>
            <a:r>
              <a:rPr lang="en-GB" dirty="0" err="1"/>
              <a:t>nascetur</a:t>
            </a:r>
            <a:r>
              <a:rPr lang="en-GB" dirty="0"/>
              <a:t> </a:t>
            </a:r>
            <a:r>
              <a:rPr lang="en-GB" dirty="0" err="1"/>
              <a:t>ridiculus</a:t>
            </a:r>
            <a:r>
              <a:rPr lang="en-GB" dirty="0"/>
              <a:t> mus. </a:t>
            </a:r>
            <a:r>
              <a:rPr lang="en-GB" dirty="0" err="1"/>
              <a:t>Vivamus</a:t>
            </a:r>
            <a:r>
              <a:rPr lang="en-GB" dirty="0"/>
              <a:t> </a:t>
            </a:r>
            <a:r>
              <a:rPr lang="en-GB" dirty="0" err="1"/>
              <a:t>vel</a:t>
            </a:r>
            <a:r>
              <a:rPr lang="en-GB" dirty="0"/>
              <a:t> vestibulum lorem, in </a:t>
            </a:r>
            <a:r>
              <a:rPr lang="en-GB" dirty="0" err="1"/>
              <a:t>sodales</a:t>
            </a:r>
            <a:r>
              <a:rPr lang="en-GB" dirty="0"/>
              <a:t> sem. </a:t>
            </a:r>
            <a:r>
              <a:rPr lang="en-GB" dirty="0" err="1"/>
              <a:t>Nullam</a:t>
            </a:r>
            <a:r>
              <a:rPr lang="en-GB" dirty="0"/>
              <a:t> id </a:t>
            </a:r>
            <a:r>
              <a:rPr lang="en-GB" dirty="0" err="1"/>
              <a:t>tristique</a:t>
            </a:r>
            <a:r>
              <a:rPr lang="en-GB" dirty="0"/>
              <a:t> </a:t>
            </a:r>
            <a:r>
              <a:rPr lang="en-GB" dirty="0" err="1"/>
              <a:t>neque</a:t>
            </a:r>
            <a:r>
              <a:rPr lang="en-GB" dirty="0"/>
              <a:t>. </a:t>
            </a:r>
            <a:r>
              <a:rPr lang="en-GB" dirty="0" err="1"/>
              <a:t>Praesent</a:t>
            </a:r>
            <a:r>
              <a:rPr lang="en-GB" dirty="0"/>
              <a:t> at </a:t>
            </a:r>
            <a:r>
              <a:rPr lang="en-GB" dirty="0" err="1"/>
              <a:t>mauris</a:t>
            </a:r>
            <a:r>
              <a:rPr lang="en-GB" dirty="0"/>
              <a:t> </a:t>
            </a:r>
            <a:r>
              <a:rPr lang="en-GB" dirty="0" err="1"/>
              <a:t>quis</a:t>
            </a:r>
            <a:r>
              <a:rPr lang="en-GB" dirty="0"/>
              <a:t> </a:t>
            </a:r>
            <a:r>
              <a:rPr lang="en-GB" dirty="0" err="1"/>
              <a:t>sapien</a:t>
            </a:r>
            <a:r>
              <a:rPr lang="en-GB" dirty="0"/>
              <a:t> </a:t>
            </a:r>
            <a:r>
              <a:rPr lang="en-GB" dirty="0" err="1"/>
              <a:t>sollicitudin</a:t>
            </a:r>
            <a:r>
              <a:rPr lang="en-GB" dirty="0"/>
              <a:t> auctor </a:t>
            </a:r>
            <a:r>
              <a:rPr lang="en-GB" dirty="0" err="1"/>
              <a:t>eget</a:t>
            </a:r>
            <a:r>
              <a:rPr lang="en-GB" dirty="0"/>
              <a:t> vitae mi. </a:t>
            </a:r>
            <a:r>
              <a:rPr lang="en-GB" dirty="0" err="1"/>
              <a:t>Quisque</a:t>
            </a:r>
            <a:r>
              <a:rPr lang="en-GB" dirty="0"/>
              <a:t> at semper </a:t>
            </a:r>
            <a:r>
              <a:rPr lang="en-GB" dirty="0" err="1"/>
              <a:t>quam</a:t>
            </a:r>
            <a:r>
              <a:rPr lang="en-GB" dirty="0"/>
              <a:t>. </a:t>
            </a:r>
            <a:r>
              <a:rPr lang="en-GB" dirty="0" err="1"/>
              <a:t>Praesent</a:t>
            </a:r>
            <a:r>
              <a:rPr lang="en-GB" dirty="0"/>
              <a:t> </a:t>
            </a:r>
            <a:r>
              <a:rPr lang="en-GB" dirty="0" err="1"/>
              <a:t>tincidunt</a:t>
            </a:r>
            <a:r>
              <a:rPr lang="en-GB" dirty="0"/>
              <a:t> </a:t>
            </a:r>
            <a:r>
              <a:rPr lang="en-GB" dirty="0" err="1"/>
              <a:t>tincidunt</a:t>
            </a:r>
            <a:r>
              <a:rPr lang="en-GB" dirty="0"/>
              <a:t> ante, </a:t>
            </a:r>
            <a:r>
              <a:rPr lang="en-GB" dirty="0" err="1"/>
              <a:t>quis</a:t>
            </a:r>
            <a:r>
              <a:rPr lang="en-GB" dirty="0"/>
              <a:t> </a:t>
            </a:r>
            <a:r>
              <a:rPr lang="en-GB" dirty="0" err="1"/>
              <a:t>vehicula</a:t>
            </a:r>
            <a:r>
              <a:rPr lang="en-GB" dirty="0"/>
              <a:t> libero </a:t>
            </a:r>
            <a:r>
              <a:rPr lang="en-GB" dirty="0" err="1"/>
              <a:t>tincidunt</a:t>
            </a:r>
            <a:endParaRPr lang="en-GB" dirty="0"/>
          </a:p>
        </p:txBody>
      </p:sp>
    </p:spTree>
    <p:extLst>
      <p:ext uri="{BB962C8B-B14F-4D97-AF65-F5344CB8AC3E}">
        <p14:creationId xmlns:p14="http://schemas.microsoft.com/office/powerpoint/2010/main" val="6937323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Simple 2">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F4E9F6A-73C2-B64A-8078-BCE04958E59B}"/>
              </a:ext>
            </a:extLst>
          </p:cNvPr>
          <p:cNvSpPr>
            <a:spLocks noGrp="1"/>
          </p:cNvSpPr>
          <p:nvPr>
            <p:ph type="body" sz="quarter" idx="12" hasCustomPrompt="1"/>
          </p:nvPr>
        </p:nvSpPr>
        <p:spPr>
          <a:xfrm>
            <a:off x="0" y="2232316"/>
            <a:ext cx="4295775" cy="863600"/>
          </a:xfrm>
          <a:prstGeom prst="rect">
            <a:avLst/>
          </a:prstGeom>
          <a:gradFill>
            <a:gsLst>
              <a:gs pos="0">
                <a:srgbClr val="D10004"/>
              </a:gs>
              <a:gs pos="56000">
                <a:srgbClr val="D10004"/>
              </a:gs>
              <a:gs pos="100000">
                <a:schemeClr val="bg1">
                  <a:alpha val="0"/>
                </a:schemeClr>
              </a:gs>
            </a:gsLst>
            <a:lin ang="0" scaled="0"/>
          </a:gradFill>
        </p:spPr>
        <p:txBody>
          <a:bodyPr lIns="540000" anchor="ctr"/>
          <a:lstStyle>
            <a:lvl1pPr marL="0" indent="0">
              <a:buFontTx/>
              <a:buNone/>
              <a:defRPr b="1" i="0" cap="all" baseline="0">
                <a:solidFill>
                  <a:schemeClr val="bg1"/>
                </a:solidFill>
                <a:latin typeface="Aktiv Grotesk Trial" panose="020B0504020202020204" pitchFamily="34" charset="0"/>
              </a:defRPr>
            </a:lvl1pPr>
            <a:lvl2pPr marL="457200" indent="0">
              <a:buFontTx/>
              <a:buNone/>
              <a:defRPr sz="2800" b="1" i="0" cap="all" baseline="0">
                <a:solidFill>
                  <a:schemeClr val="bg1"/>
                </a:solidFill>
                <a:latin typeface="Aktiv Grotesk Trial" panose="020B0504020202020204" pitchFamily="34" charset="0"/>
              </a:defRPr>
            </a:lvl2pPr>
          </a:lstStyle>
          <a:p>
            <a:pPr lvl="0"/>
            <a:r>
              <a:rPr lang="en-CH" dirty="0"/>
              <a:t>HERE TITLE</a:t>
            </a:r>
          </a:p>
        </p:txBody>
      </p:sp>
      <p:sp>
        <p:nvSpPr>
          <p:cNvPr id="7" name="Freeform 6">
            <a:extLst>
              <a:ext uri="{FF2B5EF4-FFF2-40B4-BE49-F238E27FC236}">
                <a16:creationId xmlns:a16="http://schemas.microsoft.com/office/drawing/2014/main" id="{7D855395-87B6-BD4F-AA9E-68FF2D7D3A1B}"/>
              </a:ext>
            </a:extLst>
          </p:cNvPr>
          <p:cNvSpPr/>
          <p:nvPr userDrawn="1"/>
        </p:nvSpPr>
        <p:spPr>
          <a:xfrm>
            <a:off x="8175773" y="-99161"/>
            <a:ext cx="4108671" cy="3468301"/>
          </a:xfrm>
          <a:custGeom>
            <a:avLst/>
            <a:gdLst>
              <a:gd name="connsiteX0" fmla="*/ 1371600 w 1371600"/>
              <a:gd name="connsiteY0" fmla="*/ 0 h 7289800"/>
              <a:gd name="connsiteX1" fmla="*/ 38100 w 1371600"/>
              <a:gd name="connsiteY1" fmla="*/ 1612900 h 7289800"/>
              <a:gd name="connsiteX2" fmla="*/ 495300 w 1371600"/>
              <a:gd name="connsiteY2" fmla="*/ 3835400 h 7289800"/>
              <a:gd name="connsiteX3" fmla="*/ 736600 w 1371600"/>
              <a:gd name="connsiteY3" fmla="*/ 4876800 h 7289800"/>
              <a:gd name="connsiteX4" fmla="*/ 0 w 1371600"/>
              <a:gd name="connsiteY4" fmla="*/ 7289800 h 7289800"/>
              <a:gd name="connsiteX0" fmla="*/ 1421538 w 1421538"/>
              <a:gd name="connsiteY0" fmla="*/ 0 h 7289800"/>
              <a:gd name="connsiteX1" fmla="*/ 88038 w 1421538"/>
              <a:gd name="connsiteY1" fmla="*/ 1612900 h 7289800"/>
              <a:gd name="connsiteX2" fmla="*/ 198874 w 1421538"/>
              <a:gd name="connsiteY2" fmla="*/ 3100766 h 7289800"/>
              <a:gd name="connsiteX3" fmla="*/ 786538 w 1421538"/>
              <a:gd name="connsiteY3" fmla="*/ 4876800 h 7289800"/>
              <a:gd name="connsiteX4" fmla="*/ 49938 w 1421538"/>
              <a:gd name="connsiteY4" fmla="*/ 7289800 h 7289800"/>
              <a:gd name="connsiteX0" fmla="*/ 1371600 w 1371600"/>
              <a:gd name="connsiteY0" fmla="*/ 0 h 7289800"/>
              <a:gd name="connsiteX1" fmla="*/ 38100 w 1371600"/>
              <a:gd name="connsiteY1" fmla="*/ 1612900 h 7289800"/>
              <a:gd name="connsiteX2" fmla="*/ 736600 w 1371600"/>
              <a:gd name="connsiteY2" fmla="*/ 4876800 h 7289800"/>
              <a:gd name="connsiteX3" fmla="*/ 0 w 1371600"/>
              <a:gd name="connsiteY3" fmla="*/ 7289800 h 7289800"/>
              <a:gd name="connsiteX0" fmla="*/ 1371600 w 1371600"/>
              <a:gd name="connsiteY0" fmla="*/ 0 h 7289800"/>
              <a:gd name="connsiteX1" fmla="*/ 38100 w 1371600"/>
              <a:gd name="connsiteY1" fmla="*/ 1612900 h 7289800"/>
              <a:gd name="connsiteX2" fmla="*/ 715818 w 1371600"/>
              <a:gd name="connsiteY2" fmla="*/ 4280778 h 7289800"/>
              <a:gd name="connsiteX3" fmla="*/ 0 w 1371600"/>
              <a:gd name="connsiteY3" fmla="*/ 7289800 h 7289800"/>
              <a:gd name="connsiteX0" fmla="*/ 1450779 w 1450779"/>
              <a:gd name="connsiteY0" fmla="*/ 0 h 7289800"/>
              <a:gd name="connsiteX1" fmla="*/ 117279 w 1450779"/>
              <a:gd name="connsiteY1" fmla="*/ 1612900 h 7289800"/>
              <a:gd name="connsiteX2" fmla="*/ 794997 w 1450779"/>
              <a:gd name="connsiteY2" fmla="*/ 4280778 h 7289800"/>
              <a:gd name="connsiteX3" fmla="*/ 79179 w 1450779"/>
              <a:gd name="connsiteY3" fmla="*/ 7289800 h 7289800"/>
              <a:gd name="connsiteX0" fmla="*/ 1371600 w 1371600"/>
              <a:gd name="connsiteY0" fmla="*/ 0 h 7289800"/>
              <a:gd name="connsiteX1" fmla="*/ 232064 w 1371600"/>
              <a:gd name="connsiteY1" fmla="*/ 1536665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3885740 h 7289800"/>
              <a:gd name="connsiteX3" fmla="*/ 0 w 1371600"/>
              <a:gd name="connsiteY3" fmla="*/ 7289800 h 7289800"/>
              <a:gd name="connsiteX0" fmla="*/ 1385004 w 1385004"/>
              <a:gd name="connsiteY0" fmla="*/ 0 h 7289800"/>
              <a:gd name="connsiteX1" fmla="*/ 9940 w 1385004"/>
              <a:gd name="connsiteY1" fmla="*/ 1709928 h 7289800"/>
              <a:gd name="connsiteX2" fmla="*/ 729222 w 1385004"/>
              <a:gd name="connsiteY2" fmla="*/ 3885740 h 7289800"/>
              <a:gd name="connsiteX3" fmla="*/ 13404 w 1385004"/>
              <a:gd name="connsiteY3" fmla="*/ 7289800 h 7289800"/>
              <a:gd name="connsiteX0" fmla="*/ 1460548 w 1460548"/>
              <a:gd name="connsiteY0" fmla="*/ 0 h 7289800"/>
              <a:gd name="connsiteX1" fmla="*/ 9284 w 1460548"/>
              <a:gd name="connsiteY1" fmla="*/ 1848538 h 7289800"/>
              <a:gd name="connsiteX2" fmla="*/ 804766 w 1460548"/>
              <a:gd name="connsiteY2" fmla="*/ 3885740 h 7289800"/>
              <a:gd name="connsiteX3" fmla="*/ 88948 w 1460548"/>
              <a:gd name="connsiteY3" fmla="*/ 7289800 h 7289800"/>
              <a:gd name="connsiteX0" fmla="*/ 1461301 w 1461301"/>
              <a:gd name="connsiteY0" fmla="*/ 0 h 7289800"/>
              <a:gd name="connsiteX1" fmla="*/ 10037 w 1461301"/>
              <a:gd name="connsiteY1" fmla="*/ 1848538 h 7289800"/>
              <a:gd name="connsiteX2" fmla="*/ 784737 w 1461301"/>
              <a:gd name="connsiteY2" fmla="*/ 4045142 h 7289800"/>
              <a:gd name="connsiteX3" fmla="*/ 89701 w 1461301"/>
              <a:gd name="connsiteY3" fmla="*/ 7289800 h 7289800"/>
              <a:gd name="connsiteX0" fmla="*/ 1462774 w 1462774"/>
              <a:gd name="connsiteY0" fmla="*/ 0 h 7289800"/>
              <a:gd name="connsiteX1" fmla="*/ 11510 w 1462774"/>
              <a:gd name="connsiteY1" fmla="*/ 1848538 h 7289800"/>
              <a:gd name="connsiteX2" fmla="*/ 786210 w 1462774"/>
              <a:gd name="connsiteY2" fmla="*/ 4045142 h 7289800"/>
              <a:gd name="connsiteX3" fmla="*/ 91174 w 1462774"/>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598054 w 1371600"/>
              <a:gd name="connsiteY2" fmla="*/ 375406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688109 w 1371600"/>
              <a:gd name="connsiteY2" fmla="*/ 4370876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757382 w 1371600"/>
              <a:gd name="connsiteY2" fmla="*/ 4363946 h 7289800"/>
              <a:gd name="connsiteX3" fmla="*/ 0 w 1371600"/>
              <a:gd name="connsiteY3" fmla="*/ 7289800 h 7289800"/>
              <a:gd name="connsiteX0" fmla="*/ 1371600 w 1371600"/>
              <a:gd name="connsiteY0" fmla="*/ 0 h 7289800"/>
              <a:gd name="connsiteX1" fmla="*/ 218209 w 1371600"/>
              <a:gd name="connsiteY1" fmla="*/ 1841608 h 7289800"/>
              <a:gd name="connsiteX2" fmla="*/ 757382 w 1371600"/>
              <a:gd name="connsiteY2" fmla="*/ 4363946 h 7289800"/>
              <a:gd name="connsiteX3" fmla="*/ 0 w 1371600"/>
              <a:gd name="connsiteY3" fmla="*/ 7289800 h 7289800"/>
              <a:gd name="connsiteX0" fmla="*/ 1371600 w 1371600"/>
              <a:gd name="connsiteY0" fmla="*/ 0 h 7289800"/>
              <a:gd name="connsiteX1" fmla="*/ 72736 w 1371600"/>
              <a:gd name="connsiteY1" fmla="*/ 2278231 h 7289800"/>
              <a:gd name="connsiteX2" fmla="*/ 757382 w 1371600"/>
              <a:gd name="connsiteY2" fmla="*/ 4363946 h 7289800"/>
              <a:gd name="connsiteX3" fmla="*/ 0 w 1371600"/>
              <a:gd name="connsiteY3" fmla="*/ 7289800 h 7289800"/>
              <a:gd name="connsiteX0" fmla="*/ 1371600 w 1371600"/>
              <a:gd name="connsiteY0" fmla="*/ 0 h 7289800"/>
              <a:gd name="connsiteX1" fmla="*/ 93518 w 1371600"/>
              <a:gd name="connsiteY1" fmla="*/ 2201996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470031 w 1371600"/>
              <a:gd name="connsiteY1" fmla="*/ 2167343 h 7289800"/>
              <a:gd name="connsiteX2" fmla="*/ 757382 w 1371600"/>
              <a:gd name="connsiteY2" fmla="*/ 4363946 h 7289800"/>
              <a:gd name="connsiteX3" fmla="*/ 0 w 1371600"/>
              <a:gd name="connsiteY3" fmla="*/ 7289800 h 7289800"/>
              <a:gd name="connsiteX0" fmla="*/ 1258500 w 1258500"/>
              <a:gd name="connsiteY0" fmla="*/ 0 h 7539298"/>
              <a:gd name="connsiteX1" fmla="*/ 470031 w 1258500"/>
              <a:gd name="connsiteY1" fmla="*/ 2416841 h 7539298"/>
              <a:gd name="connsiteX2" fmla="*/ 757382 w 1258500"/>
              <a:gd name="connsiteY2" fmla="*/ 4613444 h 7539298"/>
              <a:gd name="connsiteX3" fmla="*/ 0 w 1258500"/>
              <a:gd name="connsiteY3" fmla="*/ 7539298 h 7539298"/>
              <a:gd name="connsiteX0" fmla="*/ 1701207 w 1701207"/>
              <a:gd name="connsiteY0" fmla="*/ 0 h 7539298"/>
              <a:gd name="connsiteX1" fmla="*/ 912738 w 1701207"/>
              <a:gd name="connsiteY1" fmla="*/ 2416841 h 7539298"/>
              <a:gd name="connsiteX2" fmla="*/ 6257 w 1701207"/>
              <a:gd name="connsiteY2" fmla="*/ 5223329 h 7539298"/>
              <a:gd name="connsiteX3" fmla="*/ 442707 w 1701207"/>
              <a:gd name="connsiteY3" fmla="*/ 7539298 h 7539298"/>
              <a:gd name="connsiteX0" fmla="*/ 2046752 w 2046752"/>
              <a:gd name="connsiteY0" fmla="*/ 0 h 7539298"/>
              <a:gd name="connsiteX1" fmla="*/ 1258283 w 2046752"/>
              <a:gd name="connsiteY1" fmla="*/ 2416841 h 7539298"/>
              <a:gd name="connsiteX2" fmla="*/ 351802 w 2046752"/>
              <a:gd name="connsiteY2" fmla="*/ 5223329 h 7539298"/>
              <a:gd name="connsiteX3" fmla="*/ 788252 w 2046752"/>
              <a:gd name="connsiteY3" fmla="*/ 7539298 h 7539298"/>
              <a:gd name="connsiteX0" fmla="*/ 3011548 w 3011548"/>
              <a:gd name="connsiteY0" fmla="*/ 0 h 7629395"/>
              <a:gd name="connsiteX1" fmla="*/ 2223079 w 3011548"/>
              <a:gd name="connsiteY1" fmla="*/ 2416841 h 7629395"/>
              <a:gd name="connsiteX2" fmla="*/ 1316598 w 3011548"/>
              <a:gd name="connsiteY2" fmla="*/ 5223329 h 7629395"/>
              <a:gd name="connsiteX3" fmla="*/ 0 w 3011548"/>
              <a:gd name="connsiteY3" fmla="*/ 7629395 h 7629395"/>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140456 w 2958779"/>
              <a:gd name="connsiteY0" fmla="*/ 0 h 7501358"/>
              <a:gd name="connsiteX1" fmla="*/ 2824217 w 2958779"/>
              <a:gd name="connsiteY1" fmla="*/ 2385830 h 7501358"/>
              <a:gd name="connsiteX2" fmla="*/ 1691536 w 2958779"/>
              <a:gd name="connsiteY2" fmla="*/ 5095291 h 7501358"/>
              <a:gd name="connsiteX3" fmla="*/ 324672 w 2958779"/>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480820"/>
              <a:gd name="connsiteY0" fmla="*/ 0 h 7501358"/>
              <a:gd name="connsiteX1" fmla="*/ 2163630 w 2480820"/>
              <a:gd name="connsiteY1" fmla="*/ 3781328 h 7501358"/>
              <a:gd name="connsiteX2" fmla="*/ 1551080 w 2480820"/>
              <a:gd name="connsiteY2" fmla="*/ 5095291 h 7501358"/>
              <a:gd name="connsiteX3" fmla="*/ 184216 w 2480820"/>
              <a:gd name="connsiteY3" fmla="*/ 7501358 h 7501358"/>
              <a:gd name="connsiteX0" fmla="*/ 0 w 4387680"/>
              <a:gd name="connsiteY0" fmla="*/ 0 h 7609897"/>
              <a:gd name="connsiteX1" fmla="*/ 2163630 w 4387680"/>
              <a:gd name="connsiteY1" fmla="*/ 3781328 h 7609897"/>
              <a:gd name="connsiteX2" fmla="*/ 1551080 w 4387680"/>
              <a:gd name="connsiteY2" fmla="*/ 5095291 h 7609897"/>
              <a:gd name="connsiteX3" fmla="*/ 4387442 w 4387680"/>
              <a:gd name="connsiteY3" fmla="*/ 7609897 h 7609897"/>
              <a:gd name="connsiteX0" fmla="*/ 0 w 4387680"/>
              <a:gd name="connsiteY0" fmla="*/ 0 h 7609897"/>
              <a:gd name="connsiteX1" fmla="*/ 1551080 w 4387680"/>
              <a:gd name="connsiteY1" fmla="*/ 5095291 h 7609897"/>
              <a:gd name="connsiteX2" fmla="*/ 4387442 w 4387680"/>
              <a:gd name="connsiteY2" fmla="*/ 7609897 h 7609897"/>
              <a:gd name="connsiteX0" fmla="*/ 0 w 4387902"/>
              <a:gd name="connsiteY0" fmla="*/ 0 h 7609897"/>
              <a:gd name="connsiteX1" fmla="*/ 1551080 w 4387902"/>
              <a:gd name="connsiteY1" fmla="*/ 5095291 h 7609897"/>
              <a:gd name="connsiteX2" fmla="*/ 4387442 w 4387902"/>
              <a:gd name="connsiteY2" fmla="*/ 7609897 h 7609897"/>
              <a:gd name="connsiteX0" fmla="*/ 0 w 4388912"/>
              <a:gd name="connsiteY0" fmla="*/ 0 h 7609897"/>
              <a:gd name="connsiteX1" fmla="*/ 1551080 w 4388912"/>
              <a:gd name="connsiteY1" fmla="*/ 5095291 h 7609897"/>
              <a:gd name="connsiteX2" fmla="*/ 4387442 w 4388912"/>
              <a:gd name="connsiteY2" fmla="*/ 7609897 h 7609897"/>
              <a:gd name="connsiteX0" fmla="*/ 0 w 4085665"/>
              <a:gd name="connsiteY0" fmla="*/ 0 h 7540122"/>
              <a:gd name="connsiteX1" fmla="*/ 1248842 w 4085665"/>
              <a:gd name="connsiteY1" fmla="*/ 5025516 h 7540122"/>
              <a:gd name="connsiteX2" fmla="*/ 4085204 w 4085665"/>
              <a:gd name="connsiteY2" fmla="*/ 7540122 h 7540122"/>
              <a:gd name="connsiteX0" fmla="*/ 1477 w 4087142"/>
              <a:gd name="connsiteY0" fmla="*/ 0 h 7540122"/>
              <a:gd name="connsiteX1" fmla="*/ 1250319 w 4087142"/>
              <a:gd name="connsiteY1" fmla="*/ 5025516 h 7540122"/>
              <a:gd name="connsiteX2" fmla="*/ 4086681 w 4087142"/>
              <a:gd name="connsiteY2" fmla="*/ 7540122 h 7540122"/>
              <a:gd name="connsiteX0" fmla="*/ 1477 w 4086681"/>
              <a:gd name="connsiteY0" fmla="*/ 0 h 7540122"/>
              <a:gd name="connsiteX1" fmla="*/ 1250319 w 4086681"/>
              <a:gd name="connsiteY1" fmla="*/ 5025516 h 7540122"/>
              <a:gd name="connsiteX2" fmla="*/ 4086681 w 4086681"/>
              <a:gd name="connsiteY2" fmla="*/ 7540122 h 7540122"/>
              <a:gd name="connsiteX0" fmla="*/ 1723 w 4642202"/>
              <a:gd name="connsiteY0" fmla="*/ 0 h 7377313"/>
              <a:gd name="connsiteX1" fmla="*/ 1250565 w 4642202"/>
              <a:gd name="connsiteY1" fmla="*/ 5025516 h 7377313"/>
              <a:gd name="connsiteX2" fmla="*/ 4642203 w 4642202"/>
              <a:gd name="connsiteY2" fmla="*/ 7377313 h 7377313"/>
              <a:gd name="connsiteX0" fmla="*/ 3540 w 4644020"/>
              <a:gd name="connsiteY0" fmla="*/ 0 h 7377313"/>
              <a:gd name="connsiteX1" fmla="*/ 964201 w 4644020"/>
              <a:gd name="connsiteY1" fmla="*/ 3986644 h 7377313"/>
              <a:gd name="connsiteX2" fmla="*/ 4644020 w 4644020"/>
              <a:gd name="connsiteY2" fmla="*/ 7377313 h 7377313"/>
              <a:gd name="connsiteX0" fmla="*/ 638 w 4641118"/>
              <a:gd name="connsiteY0" fmla="*/ 0 h 7377313"/>
              <a:gd name="connsiteX1" fmla="*/ 961299 w 4641118"/>
              <a:gd name="connsiteY1" fmla="*/ 3986644 h 7377313"/>
              <a:gd name="connsiteX2" fmla="*/ 4641118 w 4641118"/>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3909485"/>
              <a:gd name="connsiteY0" fmla="*/ 0 h 6935406"/>
              <a:gd name="connsiteX1" fmla="*/ 229666 w 3909485"/>
              <a:gd name="connsiteY1" fmla="*/ 3544737 h 6935406"/>
              <a:gd name="connsiteX2" fmla="*/ 3909485 w 3909485"/>
              <a:gd name="connsiteY2" fmla="*/ 6935406 h 6935406"/>
              <a:gd name="connsiteX0" fmla="*/ 0 w 3909485"/>
              <a:gd name="connsiteY0" fmla="*/ 0 h 6935406"/>
              <a:gd name="connsiteX1" fmla="*/ 2591345 w 3909485"/>
              <a:gd name="connsiteY1" fmla="*/ 3397435 h 6935406"/>
              <a:gd name="connsiteX2" fmla="*/ 3909485 w 3909485"/>
              <a:gd name="connsiteY2" fmla="*/ 6935406 h 6935406"/>
              <a:gd name="connsiteX0" fmla="*/ 0 w 3417469"/>
              <a:gd name="connsiteY0" fmla="*/ 0 h 5640694"/>
              <a:gd name="connsiteX1" fmla="*/ 2099329 w 3417469"/>
              <a:gd name="connsiteY1" fmla="*/ 2102723 h 5640694"/>
              <a:gd name="connsiteX2" fmla="*/ 3417469 w 3417469"/>
              <a:gd name="connsiteY2" fmla="*/ 5640694 h 5640694"/>
              <a:gd name="connsiteX0" fmla="*/ 0 w 3473700"/>
              <a:gd name="connsiteY0" fmla="*/ 0 h 3324398"/>
              <a:gd name="connsiteX1" fmla="*/ 2099329 w 3473700"/>
              <a:gd name="connsiteY1" fmla="*/ 2102723 h 3324398"/>
              <a:gd name="connsiteX2" fmla="*/ 3473700 w 3473700"/>
              <a:gd name="connsiteY2" fmla="*/ 2958237 h 3324398"/>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528085 w 3628333"/>
              <a:gd name="connsiteY1" fmla="*/ 1373963 h 2950484"/>
              <a:gd name="connsiteX2" fmla="*/ 3628333 w 3628333"/>
              <a:gd name="connsiteY2" fmla="*/ 2950484 h 2950484"/>
              <a:gd name="connsiteX0" fmla="*/ 0 w 3628333"/>
              <a:gd name="connsiteY0" fmla="*/ 0 h 3105539"/>
              <a:gd name="connsiteX1" fmla="*/ 2528085 w 3628333"/>
              <a:gd name="connsiteY1" fmla="*/ 1373963 h 3105539"/>
              <a:gd name="connsiteX2" fmla="*/ 3628333 w 3628333"/>
              <a:gd name="connsiteY2" fmla="*/ 3105539 h 3105539"/>
              <a:gd name="connsiteX0" fmla="*/ 0 w 3628333"/>
              <a:gd name="connsiteY0" fmla="*/ 0 h 3105539"/>
              <a:gd name="connsiteX1" fmla="*/ 2528085 w 3628333"/>
              <a:gd name="connsiteY1" fmla="*/ 1373963 h 3105539"/>
              <a:gd name="connsiteX2" fmla="*/ 3628333 w 3628333"/>
              <a:gd name="connsiteY2" fmla="*/ 3105539 h 3105539"/>
              <a:gd name="connsiteX0" fmla="*/ 0 w 3635362"/>
              <a:gd name="connsiteY0" fmla="*/ 0 h 3268348"/>
              <a:gd name="connsiteX1" fmla="*/ 2528085 w 3635362"/>
              <a:gd name="connsiteY1" fmla="*/ 1373963 h 3268348"/>
              <a:gd name="connsiteX2" fmla="*/ 3635362 w 3635362"/>
              <a:gd name="connsiteY2" fmla="*/ 3268348 h 3268348"/>
              <a:gd name="connsiteX0" fmla="*/ 0 w 3635362"/>
              <a:gd name="connsiteY0" fmla="*/ 0 h 3392392"/>
              <a:gd name="connsiteX1" fmla="*/ 2528085 w 3635362"/>
              <a:gd name="connsiteY1" fmla="*/ 1373963 h 3392392"/>
              <a:gd name="connsiteX2" fmla="*/ 3635362 w 3635362"/>
              <a:gd name="connsiteY2" fmla="*/ 3392392 h 3392392"/>
              <a:gd name="connsiteX0" fmla="*/ 0 w 3635362"/>
              <a:gd name="connsiteY0" fmla="*/ 0 h 3392392"/>
              <a:gd name="connsiteX1" fmla="*/ 2528085 w 3635362"/>
              <a:gd name="connsiteY1" fmla="*/ 1373963 h 3392392"/>
              <a:gd name="connsiteX2" fmla="*/ 3635362 w 3635362"/>
              <a:gd name="connsiteY2" fmla="*/ 3392392 h 3392392"/>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428698 w 3726736"/>
              <a:gd name="connsiteY1" fmla="*/ 1442342 h 3469919"/>
              <a:gd name="connsiteX2" fmla="*/ 3726736 w 3726736"/>
              <a:gd name="connsiteY2" fmla="*/ 3469919 h 3469919"/>
              <a:gd name="connsiteX0" fmla="*/ 0 w 3726736"/>
              <a:gd name="connsiteY0" fmla="*/ 0 h 3469919"/>
              <a:gd name="connsiteX1" fmla="*/ 2428698 w 3726736"/>
              <a:gd name="connsiteY1" fmla="*/ 144234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304289 w 3726736"/>
              <a:gd name="connsiteY1" fmla="*/ 1332563 h 3469919"/>
              <a:gd name="connsiteX2" fmla="*/ 3726736 w 3726736"/>
              <a:gd name="connsiteY2" fmla="*/ 3469919 h 3469919"/>
            </a:gdLst>
            <a:ahLst/>
            <a:cxnLst>
              <a:cxn ang="0">
                <a:pos x="connsiteX0" y="connsiteY0"/>
              </a:cxn>
              <a:cxn ang="0">
                <a:pos x="connsiteX1" y="connsiteY1"/>
              </a:cxn>
              <a:cxn ang="0">
                <a:pos x="connsiteX2" y="connsiteY2"/>
              </a:cxn>
            </a:cxnLst>
            <a:rect l="l" t="t" r="r" b="b"/>
            <a:pathLst>
              <a:path w="3726736" h="3469919">
                <a:moveTo>
                  <a:pt x="0" y="0"/>
                </a:moveTo>
                <a:cubicBezTo>
                  <a:pt x="1328261" y="1573204"/>
                  <a:pt x="1641698" y="1083581"/>
                  <a:pt x="2304289" y="1332563"/>
                </a:cubicBezTo>
                <a:cubicBezTo>
                  <a:pt x="2966880" y="1581545"/>
                  <a:pt x="3278704" y="2383636"/>
                  <a:pt x="3726736" y="3469919"/>
                </a:cubicBezTo>
              </a:path>
            </a:pathLst>
          </a:custGeom>
          <a:noFill/>
          <a:ln w="127000">
            <a:solidFill>
              <a:srgbClr val="D1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2" name="Rectangle 1">
            <a:extLst>
              <a:ext uri="{FF2B5EF4-FFF2-40B4-BE49-F238E27FC236}">
                <a16:creationId xmlns:a16="http://schemas.microsoft.com/office/drawing/2014/main" id="{D1E45698-7183-C342-B1E2-396F5915CB83}"/>
              </a:ext>
            </a:extLst>
          </p:cNvPr>
          <p:cNvSpPr/>
          <p:nvPr userDrawn="1"/>
        </p:nvSpPr>
        <p:spPr>
          <a:xfrm>
            <a:off x="8654042" y="-45362"/>
            <a:ext cx="3591810" cy="2739917"/>
          </a:xfrm>
          <a:custGeom>
            <a:avLst/>
            <a:gdLst>
              <a:gd name="connsiteX0" fmla="*/ 0 w 2855640"/>
              <a:gd name="connsiteY0" fmla="*/ 0 h 2708920"/>
              <a:gd name="connsiteX1" fmla="*/ 2855640 w 2855640"/>
              <a:gd name="connsiteY1" fmla="*/ 0 h 2708920"/>
              <a:gd name="connsiteX2" fmla="*/ 2855640 w 2855640"/>
              <a:gd name="connsiteY2" fmla="*/ 2708920 h 2708920"/>
              <a:gd name="connsiteX3" fmla="*/ 0 w 2855640"/>
              <a:gd name="connsiteY3" fmla="*/ 270892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728061 w 3591810"/>
              <a:gd name="connsiteY3" fmla="*/ 864623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728061 w 3591810"/>
              <a:gd name="connsiteY3" fmla="*/ 864623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890793 w 3591810"/>
              <a:gd name="connsiteY3" fmla="*/ 887870 h 2739917"/>
              <a:gd name="connsiteX4" fmla="*/ 0 w 3591810"/>
              <a:gd name="connsiteY4" fmla="*/ 0 h 2739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1810" h="2739917">
                <a:moveTo>
                  <a:pt x="0" y="0"/>
                </a:moveTo>
                <a:lnTo>
                  <a:pt x="3591810" y="30997"/>
                </a:lnTo>
                <a:lnTo>
                  <a:pt x="3591810" y="2739917"/>
                </a:lnTo>
                <a:cubicBezTo>
                  <a:pt x="3308940" y="2052827"/>
                  <a:pt x="2977624" y="1065553"/>
                  <a:pt x="1890793" y="887870"/>
                </a:cubicBezTo>
                <a:cubicBezTo>
                  <a:pt x="803962" y="710187"/>
                  <a:pt x="529525" y="417360"/>
                  <a:pt x="0" y="0"/>
                </a:cubicBezTo>
                <a:close/>
              </a:path>
            </a:pathLst>
          </a:custGeom>
          <a:gradFill flip="none" rotWithShape="1">
            <a:gsLst>
              <a:gs pos="0">
                <a:srgbClr val="212122"/>
              </a:gs>
              <a:gs pos="99000">
                <a:srgbClr val="55555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9" name="Text Placeholder 5">
            <a:extLst>
              <a:ext uri="{FF2B5EF4-FFF2-40B4-BE49-F238E27FC236}">
                <a16:creationId xmlns:a16="http://schemas.microsoft.com/office/drawing/2014/main" id="{CBBA6D85-C086-D14E-ADC0-95B48CCE786F}"/>
              </a:ext>
            </a:extLst>
          </p:cNvPr>
          <p:cNvSpPr>
            <a:spLocks noGrp="1"/>
          </p:cNvSpPr>
          <p:nvPr>
            <p:ph type="body" sz="quarter" idx="11" hasCustomPrompt="1"/>
          </p:nvPr>
        </p:nvSpPr>
        <p:spPr>
          <a:xfrm>
            <a:off x="550863" y="3416301"/>
            <a:ext cx="4104455" cy="2952328"/>
          </a:xfrm>
          <a:prstGeom prst="rect">
            <a:avLst/>
          </a:prstGeom>
        </p:spPr>
        <p:txBody>
          <a:bodyPr lIns="0" tIns="0" rIns="0" bIns="0"/>
          <a:lstStyle>
            <a:lvl1pPr marL="0" indent="0">
              <a:buFontTx/>
              <a:buNone/>
              <a:defRPr sz="1400" b="0" i="0">
                <a:solidFill>
                  <a:srgbClr val="212122"/>
                </a:solidFill>
                <a:latin typeface="Aktiv Grotesk Trial Thin" panose="020B0403020202020204" pitchFamily="34" charset="77"/>
              </a:defRPr>
            </a:lvl1pPr>
            <a:lvl2pPr marL="457200" indent="0">
              <a:buFontTx/>
              <a:buNone/>
              <a:defRPr sz="1200" b="0" i="0">
                <a:solidFill>
                  <a:schemeClr val="bg1"/>
                </a:solidFill>
                <a:latin typeface="Aktiv Grotesk Trial Thin" panose="020B0403020202020204" pitchFamily="34" charset="77"/>
              </a:defRPr>
            </a:lvl2pPr>
            <a:lvl3pPr marL="914400" indent="0">
              <a:buFontTx/>
              <a:buNone/>
              <a:defRPr sz="1200" b="0" i="0">
                <a:solidFill>
                  <a:schemeClr val="bg1"/>
                </a:solidFill>
                <a:latin typeface="Aktiv Grotesk Trial Thin" panose="020B0403020202020204" pitchFamily="34" charset="77"/>
              </a:defRPr>
            </a:lvl3pPr>
            <a:lvl4pPr marL="1371600" indent="0">
              <a:buFontTx/>
              <a:buNone/>
              <a:defRPr sz="1200" b="0" i="0">
                <a:solidFill>
                  <a:schemeClr val="bg1"/>
                </a:solidFill>
                <a:latin typeface="Aktiv Grotesk Trial Thin" panose="020B0403020202020204" pitchFamily="34" charset="77"/>
              </a:defRPr>
            </a:lvl4pPr>
            <a:lvl5pPr marL="1828800" indent="0">
              <a:buFontTx/>
              <a:buNone/>
              <a:defRPr sz="1200" b="0" i="0">
                <a:solidFill>
                  <a:schemeClr val="bg1"/>
                </a:solidFill>
                <a:latin typeface="Aktiv Grotesk Trial Thin" panose="020B0403020202020204" pitchFamily="34" charset="77"/>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Integer ac </a:t>
            </a:r>
            <a:r>
              <a:rPr lang="en-GB" dirty="0" err="1"/>
              <a:t>dapibus</a:t>
            </a:r>
            <a:r>
              <a:rPr lang="en-GB" dirty="0"/>
              <a:t> </a:t>
            </a:r>
            <a:r>
              <a:rPr lang="en-GB" dirty="0" err="1"/>
              <a:t>justo</a:t>
            </a:r>
            <a:r>
              <a:rPr lang="en-GB" dirty="0"/>
              <a:t>, vitae </a:t>
            </a:r>
            <a:r>
              <a:rPr lang="en-GB" dirty="0" err="1"/>
              <a:t>ullamcorper</a:t>
            </a:r>
            <a:r>
              <a:rPr lang="en-GB" dirty="0"/>
              <a:t> dui. </a:t>
            </a:r>
            <a:r>
              <a:rPr lang="en-GB" dirty="0" err="1"/>
              <a:t>Orci</a:t>
            </a:r>
            <a:r>
              <a:rPr lang="en-GB" dirty="0"/>
              <a:t> </a:t>
            </a:r>
            <a:r>
              <a:rPr lang="en-GB" dirty="0" err="1"/>
              <a:t>varius</a:t>
            </a:r>
            <a:r>
              <a:rPr lang="en-GB" dirty="0"/>
              <a:t> </a:t>
            </a:r>
            <a:r>
              <a:rPr lang="en-GB" dirty="0" err="1"/>
              <a:t>natoque</a:t>
            </a:r>
            <a:r>
              <a:rPr lang="en-GB" dirty="0"/>
              <a:t> </a:t>
            </a:r>
            <a:r>
              <a:rPr lang="en-GB" dirty="0" err="1"/>
              <a:t>penatibus</a:t>
            </a:r>
            <a:r>
              <a:rPr lang="en-GB" dirty="0"/>
              <a:t> et </a:t>
            </a:r>
            <a:r>
              <a:rPr lang="en-GB" dirty="0" err="1"/>
              <a:t>magnis</a:t>
            </a:r>
            <a:r>
              <a:rPr lang="en-GB" dirty="0"/>
              <a:t> dis parturient </a:t>
            </a:r>
            <a:r>
              <a:rPr lang="en-GB" dirty="0" err="1"/>
              <a:t>montes</a:t>
            </a:r>
            <a:r>
              <a:rPr lang="en-GB" dirty="0"/>
              <a:t>, </a:t>
            </a:r>
            <a:r>
              <a:rPr lang="en-GB" dirty="0" err="1"/>
              <a:t>nascetur</a:t>
            </a:r>
            <a:r>
              <a:rPr lang="en-GB" dirty="0"/>
              <a:t> </a:t>
            </a:r>
            <a:r>
              <a:rPr lang="en-GB" dirty="0" err="1"/>
              <a:t>ridiculus</a:t>
            </a:r>
            <a:r>
              <a:rPr lang="en-GB" dirty="0"/>
              <a:t> mus. </a:t>
            </a:r>
            <a:r>
              <a:rPr lang="en-GB" dirty="0" err="1"/>
              <a:t>Vivamus</a:t>
            </a:r>
            <a:r>
              <a:rPr lang="en-GB" dirty="0"/>
              <a:t> </a:t>
            </a:r>
            <a:r>
              <a:rPr lang="en-GB" dirty="0" err="1"/>
              <a:t>vel</a:t>
            </a:r>
            <a:r>
              <a:rPr lang="en-GB" dirty="0"/>
              <a:t> vestibulum lorem, in </a:t>
            </a:r>
            <a:r>
              <a:rPr lang="en-GB" dirty="0" err="1"/>
              <a:t>sodales</a:t>
            </a:r>
            <a:r>
              <a:rPr lang="en-GB" dirty="0"/>
              <a:t> sem. </a:t>
            </a:r>
            <a:r>
              <a:rPr lang="en-GB" dirty="0" err="1"/>
              <a:t>Nullam</a:t>
            </a:r>
            <a:r>
              <a:rPr lang="en-GB" dirty="0"/>
              <a:t> id </a:t>
            </a:r>
            <a:r>
              <a:rPr lang="en-GB" dirty="0" err="1"/>
              <a:t>tristique</a:t>
            </a:r>
            <a:r>
              <a:rPr lang="en-GB" dirty="0"/>
              <a:t> </a:t>
            </a:r>
            <a:r>
              <a:rPr lang="en-GB" dirty="0" err="1"/>
              <a:t>neque</a:t>
            </a:r>
            <a:r>
              <a:rPr lang="en-GB" dirty="0"/>
              <a:t>. </a:t>
            </a:r>
            <a:r>
              <a:rPr lang="en-GB" dirty="0" err="1"/>
              <a:t>Praesent</a:t>
            </a:r>
            <a:r>
              <a:rPr lang="en-GB" dirty="0"/>
              <a:t> at </a:t>
            </a:r>
            <a:r>
              <a:rPr lang="en-GB" dirty="0" err="1"/>
              <a:t>mauris</a:t>
            </a:r>
            <a:r>
              <a:rPr lang="en-GB" dirty="0"/>
              <a:t> </a:t>
            </a:r>
            <a:r>
              <a:rPr lang="en-GB" dirty="0" err="1"/>
              <a:t>quis</a:t>
            </a:r>
            <a:r>
              <a:rPr lang="en-GB" dirty="0"/>
              <a:t> </a:t>
            </a:r>
            <a:r>
              <a:rPr lang="en-GB" dirty="0" err="1"/>
              <a:t>sapien</a:t>
            </a:r>
            <a:r>
              <a:rPr lang="en-GB" dirty="0"/>
              <a:t> </a:t>
            </a:r>
            <a:r>
              <a:rPr lang="en-GB" dirty="0" err="1"/>
              <a:t>sollicitudin</a:t>
            </a:r>
            <a:r>
              <a:rPr lang="en-GB" dirty="0"/>
              <a:t> auctor </a:t>
            </a:r>
            <a:r>
              <a:rPr lang="en-GB" dirty="0" err="1"/>
              <a:t>eget</a:t>
            </a:r>
            <a:r>
              <a:rPr lang="en-GB" dirty="0"/>
              <a:t> vitae mi.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Integer ac </a:t>
            </a:r>
            <a:r>
              <a:rPr lang="en-GB" dirty="0" err="1"/>
              <a:t>dapibus</a:t>
            </a:r>
            <a:r>
              <a:rPr lang="en-GB" dirty="0"/>
              <a:t> </a:t>
            </a:r>
            <a:r>
              <a:rPr lang="en-GB" dirty="0" err="1"/>
              <a:t>justo</a:t>
            </a:r>
            <a:r>
              <a:rPr lang="en-GB" dirty="0"/>
              <a:t>, vitae </a:t>
            </a:r>
            <a:r>
              <a:rPr lang="en-GB" dirty="0" err="1"/>
              <a:t>ullamcorper</a:t>
            </a:r>
            <a:r>
              <a:rPr lang="en-GB" dirty="0"/>
              <a:t> dui. </a:t>
            </a:r>
            <a:r>
              <a:rPr lang="en-GB" dirty="0" err="1"/>
              <a:t>Orci</a:t>
            </a:r>
            <a:r>
              <a:rPr lang="en-GB" dirty="0"/>
              <a:t> </a:t>
            </a:r>
            <a:r>
              <a:rPr lang="en-GB" dirty="0" err="1"/>
              <a:t>varius</a:t>
            </a:r>
            <a:r>
              <a:rPr lang="en-GB" dirty="0"/>
              <a:t> </a:t>
            </a:r>
            <a:r>
              <a:rPr lang="en-GB" dirty="0" err="1"/>
              <a:t>natoque</a:t>
            </a:r>
            <a:r>
              <a:rPr lang="en-GB" dirty="0"/>
              <a:t> </a:t>
            </a:r>
            <a:r>
              <a:rPr lang="en-GB" dirty="0" err="1"/>
              <a:t>penatibus</a:t>
            </a:r>
            <a:r>
              <a:rPr lang="en-GB" dirty="0"/>
              <a:t> et </a:t>
            </a:r>
            <a:r>
              <a:rPr lang="en-GB" dirty="0" err="1"/>
              <a:t>magnis</a:t>
            </a:r>
            <a:r>
              <a:rPr lang="en-GB" dirty="0"/>
              <a:t> dis parturient </a:t>
            </a:r>
            <a:r>
              <a:rPr lang="en-GB" dirty="0" err="1"/>
              <a:t>montes</a:t>
            </a:r>
            <a:r>
              <a:rPr lang="en-GB" dirty="0"/>
              <a:t>, </a:t>
            </a:r>
            <a:r>
              <a:rPr lang="en-GB" dirty="0" err="1"/>
              <a:t>nascetur</a:t>
            </a:r>
            <a:r>
              <a:rPr lang="en-GB" dirty="0"/>
              <a:t> </a:t>
            </a:r>
            <a:r>
              <a:rPr lang="en-GB" dirty="0" err="1"/>
              <a:t>ridiculus</a:t>
            </a:r>
            <a:r>
              <a:rPr lang="en-GB" dirty="0"/>
              <a:t> mus. </a:t>
            </a:r>
            <a:r>
              <a:rPr lang="en-GB" dirty="0" err="1"/>
              <a:t>Vivamus</a:t>
            </a:r>
            <a:r>
              <a:rPr lang="en-GB" dirty="0"/>
              <a:t> </a:t>
            </a:r>
            <a:r>
              <a:rPr lang="en-GB" dirty="0" err="1"/>
              <a:t>vel</a:t>
            </a:r>
            <a:r>
              <a:rPr lang="en-GB" dirty="0"/>
              <a:t> vestibulum lorem, in </a:t>
            </a:r>
            <a:r>
              <a:rPr lang="en-GB" dirty="0" err="1"/>
              <a:t>sodales</a:t>
            </a:r>
            <a:r>
              <a:rPr lang="en-GB" dirty="0"/>
              <a:t> sem. </a:t>
            </a:r>
            <a:r>
              <a:rPr lang="en-GB" dirty="0" err="1"/>
              <a:t>Nullam</a:t>
            </a:r>
            <a:r>
              <a:rPr lang="en-GB" dirty="0"/>
              <a:t> id </a:t>
            </a:r>
            <a:r>
              <a:rPr lang="en-GB" dirty="0" err="1"/>
              <a:t>tristique</a:t>
            </a:r>
            <a:r>
              <a:rPr lang="en-GB" dirty="0"/>
              <a:t> </a:t>
            </a:r>
            <a:r>
              <a:rPr lang="en-GB" dirty="0" err="1"/>
              <a:t>neque</a:t>
            </a:r>
            <a:r>
              <a:rPr lang="en-GB" dirty="0"/>
              <a:t>. </a:t>
            </a:r>
            <a:r>
              <a:rPr lang="en-GB" dirty="0" err="1"/>
              <a:t>Praesent</a:t>
            </a:r>
            <a:r>
              <a:rPr lang="en-GB" dirty="0"/>
              <a:t> at </a:t>
            </a:r>
            <a:r>
              <a:rPr lang="en-GB" dirty="0" err="1"/>
              <a:t>mauris</a:t>
            </a:r>
            <a:r>
              <a:rPr lang="en-GB" dirty="0"/>
              <a:t> </a:t>
            </a:r>
            <a:r>
              <a:rPr lang="en-GB" dirty="0" err="1"/>
              <a:t>quis</a:t>
            </a:r>
            <a:r>
              <a:rPr lang="en-GB" dirty="0"/>
              <a:t> </a:t>
            </a:r>
            <a:r>
              <a:rPr lang="en-GB" dirty="0" err="1"/>
              <a:t>sapien</a:t>
            </a:r>
            <a:r>
              <a:rPr lang="en-GB" dirty="0"/>
              <a:t> </a:t>
            </a:r>
            <a:r>
              <a:rPr lang="en-GB" dirty="0" err="1"/>
              <a:t>sollicitudin</a:t>
            </a:r>
            <a:r>
              <a:rPr lang="en-GB" dirty="0"/>
              <a:t> auctor </a:t>
            </a:r>
            <a:r>
              <a:rPr lang="en-GB" dirty="0" err="1"/>
              <a:t>eget</a:t>
            </a:r>
            <a:r>
              <a:rPr lang="en-GB" dirty="0"/>
              <a:t> vitae mi. </a:t>
            </a:r>
            <a:r>
              <a:rPr lang="en-GB" dirty="0" err="1"/>
              <a:t>Quisque</a:t>
            </a:r>
            <a:r>
              <a:rPr lang="en-GB" dirty="0"/>
              <a:t> at semper </a:t>
            </a:r>
            <a:r>
              <a:rPr lang="en-GB" dirty="0" err="1"/>
              <a:t>quam</a:t>
            </a:r>
            <a:r>
              <a:rPr lang="en-GB" dirty="0"/>
              <a:t>. </a:t>
            </a:r>
            <a:r>
              <a:rPr lang="en-GB" dirty="0" err="1"/>
              <a:t>Praesent</a:t>
            </a:r>
            <a:r>
              <a:rPr lang="en-GB" dirty="0"/>
              <a:t> </a:t>
            </a:r>
            <a:r>
              <a:rPr lang="en-GB" dirty="0" err="1"/>
              <a:t>tincidunt</a:t>
            </a:r>
            <a:r>
              <a:rPr lang="en-GB" dirty="0"/>
              <a:t> </a:t>
            </a:r>
            <a:r>
              <a:rPr lang="en-GB" dirty="0" err="1"/>
              <a:t>tincidunt</a:t>
            </a:r>
            <a:r>
              <a:rPr lang="en-GB" dirty="0"/>
              <a:t> ante, </a:t>
            </a:r>
            <a:r>
              <a:rPr lang="en-GB" dirty="0" err="1"/>
              <a:t>quis</a:t>
            </a:r>
            <a:r>
              <a:rPr lang="en-GB" dirty="0"/>
              <a:t> </a:t>
            </a:r>
            <a:r>
              <a:rPr lang="en-GB" dirty="0" err="1"/>
              <a:t>vehicula</a:t>
            </a:r>
            <a:r>
              <a:rPr lang="en-GB" dirty="0"/>
              <a:t> libero </a:t>
            </a:r>
            <a:r>
              <a:rPr lang="en-GB" dirty="0" err="1"/>
              <a:t>tincidunt</a:t>
            </a:r>
            <a:endParaRPr lang="en-GB" dirty="0"/>
          </a:p>
        </p:txBody>
      </p:sp>
    </p:spTree>
    <p:extLst>
      <p:ext uri="{BB962C8B-B14F-4D97-AF65-F5344CB8AC3E}">
        <p14:creationId xmlns:p14="http://schemas.microsoft.com/office/powerpoint/2010/main" val="29933001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3 Columns">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C170B3C-0EE5-0A4B-AB62-BFF29A1D0644}"/>
              </a:ext>
            </a:extLst>
          </p:cNvPr>
          <p:cNvSpPr>
            <a:spLocks noGrp="1"/>
          </p:cNvSpPr>
          <p:nvPr>
            <p:ph type="body" sz="quarter" idx="11" hasCustomPrompt="1"/>
          </p:nvPr>
        </p:nvSpPr>
        <p:spPr>
          <a:xfrm>
            <a:off x="549692" y="3502618"/>
            <a:ext cx="11090275" cy="2806107"/>
          </a:xfrm>
          <a:prstGeom prst="rect">
            <a:avLst/>
          </a:prstGeom>
        </p:spPr>
        <p:txBody>
          <a:bodyPr lIns="0" tIns="0" rIns="0" bIns="0" numCol="3" spcCol="360000"/>
          <a:lstStyle>
            <a:lvl1pPr marL="0" marR="0" indent="0" algn="l" defTabSz="914400" rtl="0" eaLnBrk="1" fontAlgn="auto" latinLnBrk="0" hangingPunct="1">
              <a:lnSpc>
                <a:spcPct val="90000"/>
              </a:lnSpc>
              <a:spcBef>
                <a:spcPts val="1000"/>
              </a:spcBef>
              <a:spcAft>
                <a:spcPts val="0"/>
              </a:spcAft>
              <a:buClrTx/>
              <a:buSzTx/>
              <a:buFontTx/>
              <a:buNone/>
              <a:tabLst/>
              <a:defRPr sz="1400" b="0" i="0">
                <a:solidFill>
                  <a:srgbClr val="212122"/>
                </a:solidFill>
                <a:latin typeface="Aktiv Grotesk Trial Thin" panose="020B0403020202020204" pitchFamily="34" charset="77"/>
              </a:defRPr>
            </a:lvl1pPr>
            <a:lvl2pPr marL="457200" indent="0">
              <a:buFontTx/>
              <a:buNone/>
              <a:defRPr sz="1200" b="0" i="0">
                <a:solidFill>
                  <a:schemeClr val="bg1"/>
                </a:solidFill>
                <a:latin typeface="Aktiv Grotesk Trial Thin" panose="020B0403020202020204" pitchFamily="34" charset="77"/>
              </a:defRPr>
            </a:lvl2pPr>
            <a:lvl3pPr marL="914400" indent="0">
              <a:buFontTx/>
              <a:buNone/>
              <a:defRPr sz="1200" b="0" i="0">
                <a:solidFill>
                  <a:schemeClr val="bg1"/>
                </a:solidFill>
                <a:latin typeface="Aktiv Grotesk Trial Thin" panose="020B0403020202020204" pitchFamily="34" charset="77"/>
              </a:defRPr>
            </a:lvl3pPr>
            <a:lvl4pPr marL="1371600" indent="0">
              <a:buFontTx/>
              <a:buNone/>
              <a:defRPr sz="1200" b="0" i="0">
                <a:solidFill>
                  <a:schemeClr val="bg1"/>
                </a:solidFill>
                <a:latin typeface="Aktiv Grotesk Trial Thin" panose="020B0403020202020204" pitchFamily="34" charset="77"/>
              </a:defRPr>
            </a:lvl4pPr>
            <a:lvl5pPr marL="1828800" indent="0">
              <a:buFontTx/>
              <a:buNone/>
              <a:defRPr sz="1200" b="0" i="0">
                <a:solidFill>
                  <a:schemeClr val="bg1"/>
                </a:solidFill>
                <a:latin typeface="Aktiv Grotesk Trial Thin" panose="020B0403020202020204" pitchFamily="34" charset="77"/>
              </a:defRPr>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Integer ac </a:t>
            </a:r>
            <a:r>
              <a:rPr lang="en-GB" dirty="0" err="1"/>
              <a:t>dapibus</a:t>
            </a:r>
            <a:r>
              <a:rPr lang="en-GB" dirty="0"/>
              <a:t> </a:t>
            </a:r>
            <a:r>
              <a:rPr lang="en-GB" dirty="0" err="1"/>
              <a:t>justo</a:t>
            </a:r>
            <a:r>
              <a:rPr lang="en-GB" dirty="0"/>
              <a:t>, vitae </a:t>
            </a:r>
            <a:r>
              <a:rPr lang="en-GB" dirty="0" err="1"/>
              <a:t>ullamcorper</a:t>
            </a:r>
            <a:r>
              <a:rPr lang="en-GB" dirty="0"/>
              <a:t> dui. </a:t>
            </a:r>
            <a:r>
              <a:rPr lang="en-GB" dirty="0" err="1"/>
              <a:t>Orci</a:t>
            </a:r>
            <a:r>
              <a:rPr lang="en-GB" dirty="0"/>
              <a:t> </a:t>
            </a:r>
            <a:r>
              <a:rPr lang="en-GB" dirty="0" err="1"/>
              <a:t>varius</a:t>
            </a:r>
            <a:r>
              <a:rPr lang="en-GB" dirty="0"/>
              <a:t> </a:t>
            </a:r>
            <a:r>
              <a:rPr lang="en-GB" dirty="0" err="1"/>
              <a:t>natoque</a:t>
            </a:r>
            <a:r>
              <a:rPr lang="en-GB" dirty="0"/>
              <a:t> </a:t>
            </a:r>
            <a:r>
              <a:rPr lang="en-GB" dirty="0" err="1"/>
              <a:t>penatibus</a:t>
            </a:r>
            <a:r>
              <a:rPr lang="en-GB" dirty="0"/>
              <a:t> et </a:t>
            </a:r>
            <a:r>
              <a:rPr lang="en-GB" dirty="0" err="1"/>
              <a:t>magnis</a:t>
            </a:r>
            <a:r>
              <a:rPr lang="en-GB" dirty="0"/>
              <a:t> dis parturient </a:t>
            </a:r>
            <a:r>
              <a:rPr lang="en-GB" dirty="0" err="1"/>
              <a:t>montes</a:t>
            </a:r>
            <a:r>
              <a:rPr lang="en-GB" dirty="0"/>
              <a:t>, </a:t>
            </a:r>
            <a:r>
              <a:rPr lang="en-GB" dirty="0" err="1"/>
              <a:t>nascetur</a:t>
            </a:r>
            <a:r>
              <a:rPr lang="en-GB" dirty="0"/>
              <a:t> </a:t>
            </a:r>
            <a:r>
              <a:rPr lang="en-GB" dirty="0" err="1"/>
              <a:t>ridiculus</a:t>
            </a:r>
            <a:r>
              <a:rPr lang="en-GB" dirty="0"/>
              <a:t> mus. </a:t>
            </a:r>
            <a:r>
              <a:rPr lang="en-GB" dirty="0" err="1"/>
              <a:t>Vivamus</a:t>
            </a:r>
            <a:r>
              <a:rPr lang="en-GB" dirty="0"/>
              <a:t> </a:t>
            </a:r>
            <a:r>
              <a:rPr lang="en-GB" dirty="0" err="1"/>
              <a:t>vel</a:t>
            </a:r>
            <a:r>
              <a:rPr lang="en-GB" dirty="0"/>
              <a:t> vestibulum lorem, in </a:t>
            </a:r>
            <a:r>
              <a:rPr lang="en-GB" dirty="0" err="1"/>
              <a:t>sodales</a:t>
            </a:r>
            <a:r>
              <a:rPr lang="en-GB" dirty="0"/>
              <a:t> sem. </a:t>
            </a:r>
            <a:r>
              <a:rPr lang="en-GB" dirty="0" err="1"/>
              <a:t>Nullam</a:t>
            </a:r>
            <a:r>
              <a:rPr lang="en-GB" dirty="0"/>
              <a:t> id </a:t>
            </a:r>
            <a:r>
              <a:rPr lang="en-GB" dirty="0" err="1"/>
              <a:t>tristique</a:t>
            </a:r>
            <a:r>
              <a:rPr lang="en-GB" dirty="0"/>
              <a:t> </a:t>
            </a:r>
            <a:r>
              <a:rPr lang="en-GB" dirty="0" err="1"/>
              <a:t>neque</a:t>
            </a:r>
            <a:r>
              <a:rPr lang="en-GB" dirty="0"/>
              <a:t>. </a:t>
            </a:r>
            <a:r>
              <a:rPr lang="en-GB" dirty="0" err="1"/>
              <a:t>Praesent</a:t>
            </a:r>
            <a:r>
              <a:rPr lang="en-GB" dirty="0"/>
              <a:t> at </a:t>
            </a:r>
            <a:r>
              <a:rPr lang="en-GB" dirty="0" err="1"/>
              <a:t>mauris</a:t>
            </a:r>
            <a:r>
              <a:rPr lang="en-GB" dirty="0"/>
              <a:t> </a:t>
            </a:r>
            <a:r>
              <a:rPr lang="en-GB" dirty="0" err="1"/>
              <a:t>quis</a:t>
            </a:r>
            <a:r>
              <a:rPr lang="en-GB" dirty="0"/>
              <a:t> </a:t>
            </a:r>
            <a:r>
              <a:rPr lang="en-GB" dirty="0" err="1"/>
              <a:t>sapien</a:t>
            </a:r>
            <a:r>
              <a:rPr lang="en-GB" dirty="0"/>
              <a:t> </a:t>
            </a:r>
            <a:r>
              <a:rPr lang="en-GB" dirty="0" err="1"/>
              <a:t>sollicitudin</a:t>
            </a:r>
            <a:r>
              <a:rPr lang="en-GB" dirty="0"/>
              <a:t> auctor </a:t>
            </a:r>
            <a:r>
              <a:rPr lang="en-GB" dirty="0" err="1"/>
              <a:t>eget</a:t>
            </a:r>
            <a:r>
              <a:rPr lang="en-GB" dirty="0"/>
              <a:t> vitae mi.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Integer ac </a:t>
            </a:r>
            <a:r>
              <a:rPr lang="en-GB" dirty="0" err="1"/>
              <a:t>dapibus</a:t>
            </a:r>
            <a:r>
              <a:rPr lang="en-GB" dirty="0"/>
              <a:t> </a:t>
            </a:r>
            <a:r>
              <a:rPr lang="en-GB" dirty="0" err="1"/>
              <a:t>justo</a:t>
            </a:r>
            <a:r>
              <a:rPr lang="en-GB" dirty="0"/>
              <a:t>, vitae </a:t>
            </a:r>
            <a:r>
              <a:rPr lang="en-GB" dirty="0" err="1"/>
              <a:t>ullamcorper</a:t>
            </a:r>
            <a:r>
              <a:rPr lang="en-GB" dirty="0"/>
              <a:t> dui. </a:t>
            </a:r>
            <a:r>
              <a:rPr lang="en-GB" dirty="0" err="1"/>
              <a:t>Orci</a:t>
            </a:r>
            <a:r>
              <a:rPr lang="en-GB" dirty="0"/>
              <a:t> </a:t>
            </a:r>
            <a:r>
              <a:rPr lang="en-GB" dirty="0" err="1"/>
              <a:t>varius</a:t>
            </a:r>
            <a:r>
              <a:rPr lang="en-GB" dirty="0"/>
              <a:t> </a:t>
            </a:r>
            <a:r>
              <a:rPr lang="en-GB" dirty="0" err="1"/>
              <a:t>natoque</a:t>
            </a:r>
            <a:r>
              <a:rPr lang="en-GB" dirty="0"/>
              <a:t> </a:t>
            </a:r>
            <a:r>
              <a:rPr lang="en-GB" dirty="0" err="1"/>
              <a:t>penatibus</a:t>
            </a:r>
            <a:r>
              <a:rPr lang="en-GB" dirty="0"/>
              <a:t> et </a:t>
            </a:r>
            <a:r>
              <a:rPr lang="en-GB" dirty="0" err="1"/>
              <a:t>magnis</a:t>
            </a:r>
            <a:r>
              <a:rPr lang="en-GB" dirty="0"/>
              <a:t> dis parturient </a:t>
            </a:r>
            <a:r>
              <a:rPr lang="en-GB" dirty="0" err="1"/>
              <a:t>montes</a:t>
            </a:r>
            <a:r>
              <a:rPr lang="en-GB" dirty="0"/>
              <a:t>, </a:t>
            </a:r>
            <a:r>
              <a:rPr lang="en-GB" dirty="0" err="1"/>
              <a:t>nascetur</a:t>
            </a:r>
            <a:r>
              <a:rPr lang="en-GB" dirty="0"/>
              <a:t> </a:t>
            </a:r>
            <a:r>
              <a:rPr lang="en-GB" dirty="0" err="1"/>
              <a:t>ridiculus</a:t>
            </a:r>
            <a:r>
              <a:rPr lang="en-GB" dirty="0"/>
              <a:t> mus. </a:t>
            </a:r>
            <a:r>
              <a:rPr lang="en-GB" dirty="0" err="1"/>
              <a:t>Vivamus</a:t>
            </a:r>
            <a:r>
              <a:rPr lang="en-GB" dirty="0"/>
              <a:t> </a:t>
            </a:r>
            <a:r>
              <a:rPr lang="en-GB" dirty="0" err="1"/>
              <a:t>vel</a:t>
            </a:r>
            <a:r>
              <a:rPr lang="en-GB" dirty="0"/>
              <a:t> vestibulum lorem, in </a:t>
            </a:r>
            <a:r>
              <a:rPr lang="en-GB" dirty="0" err="1"/>
              <a:t>sodales</a:t>
            </a:r>
            <a:r>
              <a:rPr lang="en-GB" dirty="0"/>
              <a:t> sem. </a:t>
            </a:r>
            <a:r>
              <a:rPr lang="en-GB" dirty="0" err="1"/>
              <a:t>Nullam</a:t>
            </a:r>
            <a:r>
              <a:rPr lang="en-GB" dirty="0"/>
              <a:t> id </a:t>
            </a:r>
            <a:r>
              <a:rPr lang="en-GB" dirty="0" err="1"/>
              <a:t>tristique</a:t>
            </a:r>
            <a:r>
              <a:rPr lang="en-GB" dirty="0"/>
              <a:t> </a:t>
            </a:r>
            <a:r>
              <a:rPr lang="en-GB" dirty="0" err="1"/>
              <a:t>neque</a:t>
            </a:r>
            <a:r>
              <a:rPr lang="en-GB" dirty="0"/>
              <a:t>. </a:t>
            </a:r>
            <a:r>
              <a:rPr lang="en-GB" dirty="0" err="1"/>
              <a:t>Praesent</a:t>
            </a:r>
            <a:r>
              <a:rPr lang="en-GB" dirty="0"/>
              <a:t> at </a:t>
            </a:r>
            <a:r>
              <a:rPr lang="en-GB" dirty="0" err="1"/>
              <a:t>mauris</a:t>
            </a:r>
            <a:r>
              <a:rPr lang="en-GB" dirty="0"/>
              <a:t> </a:t>
            </a:r>
            <a:r>
              <a:rPr lang="en-GB" dirty="0" err="1"/>
              <a:t>quis</a:t>
            </a:r>
            <a:r>
              <a:rPr lang="en-GB" dirty="0"/>
              <a:t> </a:t>
            </a:r>
            <a:r>
              <a:rPr lang="en-GB" dirty="0" err="1"/>
              <a:t>sapien</a:t>
            </a:r>
            <a:r>
              <a:rPr lang="en-GB" dirty="0"/>
              <a:t> </a:t>
            </a:r>
            <a:r>
              <a:rPr lang="en-GB" dirty="0" err="1"/>
              <a:t>sollicitudin</a:t>
            </a:r>
            <a:r>
              <a:rPr lang="en-GB" dirty="0"/>
              <a:t> auctor </a:t>
            </a:r>
            <a:r>
              <a:rPr lang="en-GB" dirty="0" err="1"/>
              <a:t>eget</a:t>
            </a:r>
            <a:r>
              <a:rPr lang="en-GB" dirty="0"/>
              <a:t> vitae mi. </a:t>
            </a:r>
            <a:r>
              <a:rPr lang="en-GB" dirty="0" err="1"/>
              <a:t>Quisque</a:t>
            </a:r>
            <a:r>
              <a:rPr lang="en-GB" dirty="0"/>
              <a:t> at semper </a:t>
            </a:r>
            <a:r>
              <a:rPr lang="en-GB" dirty="0" err="1"/>
              <a:t>quam</a:t>
            </a:r>
            <a:r>
              <a:rPr lang="en-GB" dirty="0"/>
              <a:t>. </a:t>
            </a:r>
            <a:r>
              <a:rPr lang="en-GB" dirty="0" err="1"/>
              <a:t>Praesent</a:t>
            </a:r>
            <a:r>
              <a:rPr lang="en-GB" dirty="0"/>
              <a:t> </a:t>
            </a:r>
            <a:r>
              <a:rPr lang="en-GB" dirty="0" err="1"/>
              <a:t>tincidunt</a:t>
            </a:r>
            <a:r>
              <a:rPr lang="en-GB" dirty="0"/>
              <a:t> </a:t>
            </a:r>
            <a:r>
              <a:rPr lang="en-GB" dirty="0" err="1"/>
              <a:t>tincidunt</a:t>
            </a:r>
            <a:r>
              <a:rPr lang="en-GB" dirty="0"/>
              <a:t> ante, </a:t>
            </a:r>
            <a:r>
              <a:rPr lang="en-GB" dirty="0" err="1"/>
              <a:t>quis</a:t>
            </a:r>
            <a:r>
              <a:rPr lang="en-GB" dirty="0"/>
              <a:t> </a:t>
            </a:r>
            <a:r>
              <a:rPr lang="en-GB" dirty="0" err="1"/>
              <a:t>vehicula</a:t>
            </a:r>
            <a:r>
              <a:rPr lang="en-GB" dirty="0"/>
              <a:t> libero </a:t>
            </a:r>
            <a:r>
              <a:rPr lang="en-GB" dirty="0" err="1"/>
              <a:t>tincidunt</a:t>
            </a:r>
            <a:r>
              <a:rPr lang="en-GB" dirty="0"/>
              <a:t> sit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Integer ac </a:t>
            </a:r>
            <a:r>
              <a:rPr lang="en-GB" dirty="0" err="1"/>
              <a:t>dapibus</a:t>
            </a:r>
            <a:r>
              <a:rPr lang="en-GB" dirty="0"/>
              <a:t> </a:t>
            </a:r>
            <a:r>
              <a:rPr lang="en-GB" dirty="0" err="1"/>
              <a:t>justo</a:t>
            </a:r>
            <a:r>
              <a:rPr lang="en-GB" dirty="0"/>
              <a:t>, vitae </a:t>
            </a:r>
            <a:r>
              <a:rPr lang="en-GB" dirty="0" err="1"/>
              <a:t>ullamcorper</a:t>
            </a:r>
            <a:r>
              <a:rPr lang="en-GB" dirty="0"/>
              <a:t> dui. </a:t>
            </a:r>
            <a:r>
              <a:rPr lang="en-GB" dirty="0" err="1"/>
              <a:t>Orci</a:t>
            </a:r>
            <a:r>
              <a:rPr lang="en-GB" dirty="0"/>
              <a:t> </a:t>
            </a:r>
            <a:r>
              <a:rPr lang="en-GB" dirty="0" err="1"/>
              <a:t>varius</a:t>
            </a:r>
            <a:r>
              <a:rPr lang="en-GB" dirty="0"/>
              <a:t> </a:t>
            </a:r>
            <a:r>
              <a:rPr lang="en-GB" dirty="0" err="1"/>
              <a:t>natoque</a:t>
            </a:r>
            <a:r>
              <a:rPr lang="en-GB" dirty="0"/>
              <a:t> </a:t>
            </a:r>
            <a:r>
              <a:rPr lang="en-GB" dirty="0" err="1"/>
              <a:t>penatibus</a:t>
            </a:r>
            <a:r>
              <a:rPr lang="en-GB" dirty="0"/>
              <a:t> et </a:t>
            </a:r>
            <a:r>
              <a:rPr lang="en-GB" dirty="0" err="1"/>
              <a:t>magnis</a:t>
            </a:r>
            <a:r>
              <a:rPr lang="en-GB" dirty="0"/>
              <a:t> dis parturient </a:t>
            </a:r>
            <a:r>
              <a:rPr lang="en-GB" dirty="0" err="1"/>
              <a:t>montes</a:t>
            </a:r>
            <a:r>
              <a:rPr lang="en-GB" dirty="0"/>
              <a:t>, </a:t>
            </a:r>
            <a:r>
              <a:rPr lang="en-GB" dirty="0" err="1"/>
              <a:t>nascetur</a:t>
            </a:r>
            <a:r>
              <a:rPr lang="en-GB" dirty="0"/>
              <a:t> </a:t>
            </a:r>
            <a:r>
              <a:rPr lang="en-GB" dirty="0" err="1"/>
              <a:t>ridiculus</a:t>
            </a:r>
            <a:r>
              <a:rPr lang="en-GB" dirty="0"/>
              <a:t> mus. </a:t>
            </a:r>
            <a:r>
              <a:rPr lang="en-GB" dirty="0" err="1"/>
              <a:t>Vivamus</a:t>
            </a:r>
            <a:r>
              <a:rPr lang="en-GB" dirty="0"/>
              <a:t> </a:t>
            </a:r>
            <a:r>
              <a:rPr lang="en-GB" dirty="0" err="1"/>
              <a:t>vel</a:t>
            </a:r>
            <a:r>
              <a:rPr lang="en-GB" dirty="0"/>
              <a:t> vestibulum lorem, in </a:t>
            </a:r>
            <a:r>
              <a:rPr lang="en-GB" dirty="0" err="1"/>
              <a:t>sodales</a:t>
            </a:r>
            <a:r>
              <a:rPr lang="en-GB" dirty="0"/>
              <a:t> sem. </a:t>
            </a:r>
            <a:r>
              <a:rPr lang="en-GB" dirty="0" err="1"/>
              <a:t>Nullam</a:t>
            </a:r>
            <a:r>
              <a:rPr lang="en-GB" dirty="0"/>
              <a:t> id </a:t>
            </a:r>
            <a:r>
              <a:rPr lang="en-GB" dirty="0" err="1"/>
              <a:t>tristique</a:t>
            </a:r>
            <a:r>
              <a:rPr lang="en-GB" dirty="0"/>
              <a:t> </a:t>
            </a:r>
            <a:r>
              <a:rPr lang="en-GB" dirty="0" err="1"/>
              <a:t>neque</a:t>
            </a:r>
            <a:r>
              <a:rPr lang="en-GB" dirty="0"/>
              <a:t>. </a:t>
            </a:r>
            <a:r>
              <a:rPr lang="en-GB" dirty="0" err="1"/>
              <a:t>Praesent</a:t>
            </a:r>
            <a:r>
              <a:rPr lang="en-GB" dirty="0"/>
              <a:t> at </a:t>
            </a:r>
            <a:r>
              <a:rPr lang="en-GB" dirty="0" err="1"/>
              <a:t>mauris</a:t>
            </a:r>
            <a:r>
              <a:rPr lang="en-GB" dirty="0"/>
              <a:t> </a:t>
            </a:r>
            <a:r>
              <a:rPr lang="en-GB" dirty="0" err="1"/>
              <a:t>quis</a:t>
            </a:r>
            <a:r>
              <a:rPr lang="en-GB" dirty="0"/>
              <a:t> </a:t>
            </a:r>
            <a:r>
              <a:rPr lang="en-GB" dirty="0" err="1"/>
              <a:t>sapien</a:t>
            </a:r>
            <a:r>
              <a:rPr lang="en-GB" dirty="0"/>
              <a:t> </a:t>
            </a:r>
            <a:r>
              <a:rPr lang="en-GB" dirty="0" err="1"/>
              <a:t>sollicitudin</a:t>
            </a:r>
            <a:r>
              <a:rPr lang="en-GB" dirty="0"/>
              <a:t> auctor </a:t>
            </a:r>
            <a:r>
              <a:rPr lang="en-GB" dirty="0" err="1"/>
              <a:t>eget</a:t>
            </a:r>
            <a:r>
              <a:rPr lang="en-GB" dirty="0"/>
              <a:t> vitae mi.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Integer ac </a:t>
            </a:r>
            <a:r>
              <a:rPr lang="en-GB" dirty="0" err="1"/>
              <a:t>dapibus</a:t>
            </a:r>
            <a:r>
              <a:rPr lang="en-GB" dirty="0"/>
              <a:t> </a:t>
            </a:r>
            <a:r>
              <a:rPr lang="en-GB" dirty="0" err="1"/>
              <a:t>justo</a:t>
            </a:r>
            <a:r>
              <a:rPr lang="en-GB" dirty="0"/>
              <a:t>, vitae </a:t>
            </a:r>
            <a:r>
              <a:rPr lang="en-GB" dirty="0" err="1"/>
              <a:t>ullamcorper</a:t>
            </a:r>
            <a:r>
              <a:rPr lang="en-GB" dirty="0"/>
              <a:t> dui. </a:t>
            </a:r>
            <a:r>
              <a:rPr lang="en-GB" dirty="0" err="1"/>
              <a:t>Orci</a:t>
            </a:r>
            <a:r>
              <a:rPr lang="en-GB" dirty="0"/>
              <a:t> </a:t>
            </a:r>
            <a:r>
              <a:rPr lang="en-GB" dirty="0" err="1"/>
              <a:t>varius</a:t>
            </a:r>
            <a:r>
              <a:rPr lang="en-GB" dirty="0"/>
              <a:t> </a:t>
            </a:r>
            <a:r>
              <a:rPr lang="en-GB" dirty="0" err="1"/>
              <a:t>natoque</a:t>
            </a:r>
            <a:r>
              <a:rPr lang="en-GB" dirty="0"/>
              <a:t> </a:t>
            </a:r>
            <a:r>
              <a:rPr lang="en-GB" dirty="0" err="1"/>
              <a:t>penatibus</a:t>
            </a:r>
            <a:r>
              <a:rPr lang="en-GB" dirty="0"/>
              <a:t> et </a:t>
            </a:r>
            <a:r>
              <a:rPr lang="en-GB" dirty="0" err="1"/>
              <a:t>magnis</a:t>
            </a:r>
            <a:r>
              <a:rPr lang="en-GB" dirty="0"/>
              <a:t> dis parturient </a:t>
            </a:r>
            <a:r>
              <a:rPr lang="en-GB" dirty="0" err="1"/>
              <a:t>montes</a:t>
            </a:r>
            <a:r>
              <a:rPr lang="en-GB" dirty="0"/>
              <a:t>, </a:t>
            </a:r>
            <a:r>
              <a:rPr lang="en-GB" dirty="0" err="1"/>
              <a:t>nascetur</a:t>
            </a:r>
            <a:r>
              <a:rPr lang="en-GB" dirty="0"/>
              <a:t> </a:t>
            </a:r>
            <a:r>
              <a:rPr lang="en-GB" dirty="0" err="1"/>
              <a:t>ridiculus</a:t>
            </a:r>
            <a:r>
              <a:rPr lang="en-GB" dirty="0"/>
              <a:t> mus. </a:t>
            </a:r>
            <a:r>
              <a:rPr lang="en-GB" dirty="0" err="1"/>
              <a:t>Vivamus</a:t>
            </a:r>
            <a:r>
              <a:rPr lang="en-GB" dirty="0"/>
              <a:t> </a:t>
            </a:r>
            <a:r>
              <a:rPr lang="en-GB" dirty="0" err="1"/>
              <a:t>vel</a:t>
            </a:r>
            <a:r>
              <a:rPr lang="en-GB" dirty="0"/>
              <a:t> vestibulum lorem, in </a:t>
            </a:r>
            <a:r>
              <a:rPr lang="en-GB" dirty="0" err="1"/>
              <a:t>sodales</a:t>
            </a:r>
            <a:r>
              <a:rPr lang="en-GB" dirty="0"/>
              <a:t> sem. </a:t>
            </a:r>
            <a:r>
              <a:rPr lang="en-GB" dirty="0" err="1"/>
              <a:t>Nullam</a:t>
            </a:r>
            <a:r>
              <a:rPr lang="en-GB" dirty="0"/>
              <a:t> id </a:t>
            </a:r>
            <a:r>
              <a:rPr lang="en-GB" dirty="0" err="1"/>
              <a:t>tristique</a:t>
            </a:r>
            <a:r>
              <a:rPr lang="en-GB" dirty="0"/>
              <a:t> </a:t>
            </a:r>
            <a:r>
              <a:rPr lang="en-GB" dirty="0" err="1"/>
              <a:t>neque</a:t>
            </a:r>
            <a:r>
              <a:rPr lang="en-GB" dirty="0"/>
              <a:t>. </a:t>
            </a:r>
            <a:r>
              <a:rPr lang="en-GB" dirty="0" err="1"/>
              <a:t>Praesent</a:t>
            </a:r>
            <a:r>
              <a:rPr lang="en-GB" dirty="0"/>
              <a:t> at </a:t>
            </a:r>
            <a:r>
              <a:rPr lang="en-GB" dirty="0" err="1"/>
              <a:t>mauris</a:t>
            </a:r>
            <a:r>
              <a:rPr lang="en-GB" dirty="0"/>
              <a:t> </a:t>
            </a:r>
            <a:r>
              <a:rPr lang="en-GB" dirty="0" err="1"/>
              <a:t>quis</a:t>
            </a:r>
            <a:r>
              <a:rPr lang="en-GB" dirty="0"/>
              <a:t> </a:t>
            </a:r>
            <a:r>
              <a:rPr lang="en-GB" dirty="0" err="1"/>
              <a:t>sapien</a:t>
            </a:r>
            <a:r>
              <a:rPr lang="en-GB" dirty="0"/>
              <a:t> </a:t>
            </a:r>
            <a:r>
              <a:rPr lang="en-GB" dirty="0" err="1"/>
              <a:t>sollicitudin</a:t>
            </a:r>
            <a:r>
              <a:rPr lang="en-GB" dirty="0"/>
              <a:t> auctor </a:t>
            </a:r>
            <a:r>
              <a:rPr lang="en-GB" dirty="0" err="1"/>
              <a:t>eget</a:t>
            </a:r>
            <a:r>
              <a:rPr lang="en-GB" dirty="0"/>
              <a:t> vitae mi.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Integer ac </a:t>
            </a:r>
            <a:r>
              <a:rPr lang="en-GB" dirty="0" err="1"/>
              <a:t>dapibus</a:t>
            </a:r>
            <a:r>
              <a:rPr lang="en-GB" dirty="0"/>
              <a:t> </a:t>
            </a:r>
            <a:r>
              <a:rPr lang="en-GB" dirty="0" err="1"/>
              <a:t>justo</a:t>
            </a:r>
            <a:r>
              <a:rPr lang="en-GB" dirty="0"/>
              <a:t>, vitae </a:t>
            </a:r>
            <a:r>
              <a:rPr lang="en-GB" dirty="0" err="1"/>
              <a:t>ullamcorper</a:t>
            </a:r>
            <a:r>
              <a:rPr lang="en-GB" dirty="0"/>
              <a:t> dui. </a:t>
            </a:r>
            <a:r>
              <a:rPr lang="en-GB" dirty="0" err="1"/>
              <a:t>Orci</a:t>
            </a:r>
            <a:r>
              <a:rPr lang="en-GB" dirty="0"/>
              <a:t> </a:t>
            </a:r>
            <a:r>
              <a:rPr lang="en-GB" dirty="0" err="1"/>
              <a:t>varius</a:t>
            </a:r>
            <a:r>
              <a:rPr lang="en-GB" dirty="0"/>
              <a:t> </a:t>
            </a:r>
            <a:r>
              <a:rPr lang="en-GB" dirty="0" err="1"/>
              <a:t>natoque</a:t>
            </a:r>
            <a:r>
              <a:rPr lang="en-GB" dirty="0"/>
              <a:t> </a:t>
            </a:r>
            <a:r>
              <a:rPr lang="en-GB" dirty="0" err="1"/>
              <a:t>penatibus</a:t>
            </a:r>
            <a:r>
              <a:rPr lang="en-GB" dirty="0"/>
              <a:t> et </a:t>
            </a:r>
            <a:r>
              <a:rPr lang="en-GB" dirty="0" err="1"/>
              <a:t>magnis</a:t>
            </a:r>
            <a:r>
              <a:rPr lang="en-GB" dirty="0"/>
              <a:t> dis parturient </a:t>
            </a:r>
            <a:r>
              <a:rPr lang="en-GB" dirty="0" err="1"/>
              <a:t>montes</a:t>
            </a:r>
            <a:r>
              <a:rPr lang="en-GB" dirty="0"/>
              <a:t>, </a:t>
            </a:r>
            <a:r>
              <a:rPr lang="en-GB" dirty="0" err="1"/>
              <a:t>nascetur</a:t>
            </a:r>
            <a:r>
              <a:rPr lang="en-GB" dirty="0"/>
              <a:t> </a:t>
            </a:r>
            <a:r>
              <a:rPr lang="en-GB" dirty="0" err="1"/>
              <a:t>ridiculus</a:t>
            </a:r>
            <a:r>
              <a:rPr lang="en-GB" dirty="0"/>
              <a:t> mus. </a:t>
            </a:r>
            <a:r>
              <a:rPr lang="en-GB" dirty="0" err="1"/>
              <a:t>Vivamus</a:t>
            </a:r>
            <a:r>
              <a:rPr lang="en-GB" dirty="0"/>
              <a:t> </a:t>
            </a:r>
            <a:r>
              <a:rPr lang="en-GB" dirty="0" err="1"/>
              <a:t>vel</a:t>
            </a:r>
            <a:r>
              <a:rPr lang="en-GB" dirty="0"/>
              <a:t> vestibulum lorem, in </a:t>
            </a:r>
            <a:r>
              <a:rPr lang="en-GB" dirty="0" err="1"/>
              <a:t>sodales</a:t>
            </a:r>
            <a:r>
              <a:rPr lang="en-GB" dirty="0"/>
              <a:t> sem. </a:t>
            </a:r>
            <a:r>
              <a:rPr lang="en-GB" dirty="0" err="1"/>
              <a:t>Nullam</a:t>
            </a:r>
            <a:r>
              <a:rPr lang="en-GB" dirty="0"/>
              <a:t> id </a:t>
            </a:r>
            <a:r>
              <a:rPr lang="en-GB" dirty="0" err="1"/>
              <a:t>tristique</a:t>
            </a:r>
            <a:r>
              <a:rPr lang="en-GB" dirty="0"/>
              <a:t> </a:t>
            </a:r>
            <a:r>
              <a:rPr lang="en-GB" dirty="0" err="1"/>
              <a:t>neque</a:t>
            </a:r>
            <a:r>
              <a:rPr lang="en-GB" dirty="0"/>
              <a:t>. </a:t>
            </a:r>
            <a:r>
              <a:rPr lang="en-GB" dirty="0" err="1"/>
              <a:t>Praesent</a:t>
            </a:r>
            <a:r>
              <a:rPr lang="en-GB" dirty="0"/>
              <a:t> at </a:t>
            </a:r>
            <a:r>
              <a:rPr lang="en-GB" dirty="0" err="1"/>
              <a:t>mauris</a:t>
            </a:r>
            <a:r>
              <a:rPr lang="en-GB" dirty="0"/>
              <a:t> </a:t>
            </a:r>
            <a:r>
              <a:rPr lang="en-GB" dirty="0" err="1"/>
              <a:t>quis</a:t>
            </a:r>
            <a:r>
              <a:rPr lang="en-GB" dirty="0"/>
              <a:t> </a:t>
            </a:r>
            <a:r>
              <a:rPr lang="en-GB" dirty="0" err="1"/>
              <a:t>sapien</a:t>
            </a:r>
            <a:r>
              <a:rPr lang="en-GB" dirty="0"/>
              <a:t> </a:t>
            </a:r>
            <a:r>
              <a:rPr lang="en-GB" dirty="0" err="1"/>
              <a:t>sollicitudin</a:t>
            </a:r>
            <a:r>
              <a:rPr lang="en-GB" dirty="0"/>
              <a:t> auctor </a:t>
            </a:r>
            <a:r>
              <a:rPr lang="en-GB" dirty="0" err="1"/>
              <a:t>eget</a:t>
            </a:r>
            <a:r>
              <a:rPr lang="en-GB" dirty="0"/>
              <a:t> vitae mi. </a:t>
            </a:r>
            <a:r>
              <a:rPr lang="en-GB" dirty="0" err="1"/>
              <a:t>Quisque</a:t>
            </a:r>
            <a:r>
              <a:rPr lang="en-GB" dirty="0"/>
              <a:t> at semper </a:t>
            </a:r>
            <a:r>
              <a:rPr lang="en-GB" dirty="0" err="1"/>
              <a:t>quam</a:t>
            </a:r>
            <a:r>
              <a:rPr lang="en-GB" dirty="0"/>
              <a:t>. </a:t>
            </a:r>
            <a:r>
              <a:rPr lang="en-GB" dirty="0" err="1"/>
              <a:t>Praesent</a:t>
            </a:r>
            <a:r>
              <a:rPr lang="en-GB" dirty="0"/>
              <a:t> </a:t>
            </a:r>
            <a:r>
              <a:rPr lang="en-GB" dirty="0" err="1"/>
              <a:t>tincidunt</a:t>
            </a:r>
            <a:r>
              <a:rPr lang="en-GB" dirty="0"/>
              <a:t> </a:t>
            </a:r>
            <a:r>
              <a:rPr lang="en-GB" dirty="0" err="1"/>
              <a:t>tincidunt</a:t>
            </a:r>
            <a:r>
              <a:rPr lang="en-GB" dirty="0"/>
              <a:t> ante, </a:t>
            </a:r>
            <a:r>
              <a:rPr lang="en-GB" dirty="0" err="1"/>
              <a:t>quis</a:t>
            </a:r>
            <a:r>
              <a:rPr lang="en-GB" dirty="0"/>
              <a:t> </a:t>
            </a:r>
            <a:r>
              <a:rPr lang="en-GB" dirty="0" err="1"/>
              <a:t>vehicula</a:t>
            </a:r>
            <a:r>
              <a:rPr lang="en-GB" dirty="0"/>
              <a:t> libero </a:t>
            </a:r>
            <a:r>
              <a:rPr lang="en-GB" dirty="0" err="1"/>
              <a:t>tincidunt</a:t>
            </a:r>
            <a:r>
              <a:rPr lang="en-GB" dirty="0"/>
              <a:t> sit Lorem ipsum </a:t>
            </a:r>
            <a:r>
              <a:rPr lang="en-GB" dirty="0" err="1"/>
              <a:t>dolor</a:t>
            </a:r>
            <a:endParaRPr lang="en-GB" dirty="0"/>
          </a:p>
        </p:txBody>
      </p:sp>
      <p:sp>
        <p:nvSpPr>
          <p:cNvPr id="8" name="Text Placeholder 7">
            <a:extLst>
              <a:ext uri="{FF2B5EF4-FFF2-40B4-BE49-F238E27FC236}">
                <a16:creationId xmlns:a16="http://schemas.microsoft.com/office/drawing/2014/main" id="{3F4E9F6A-73C2-B64A-8078-BCE04958E59B}"/>
              </a:ext>
            </a:extLst>
          </p:cNvPr>
          <p:cNvSpPr>
            <a:spLocks noGrp="1"/>
          </p:cNvSpPr>
          <p:nvPr>
            <p:ph type="body" sz="quarter" idx="12" hasCustomPrompt="1"/>
          </p:nvPr>
        </p:nvSpPr>
        <p:spPr>
          <a:xfrm>
            <a:off x="0" y="2232316"/>
            <a:ext cx="4295775" cy="863600"/>
          </a:xfrm>
          <a:prstGeom prst="rect">
            <a:avLst/>
          </a:prstGeom>
          <a:gradFill>
            <a:gsLst>
              <a:gs pos="0">
                <a:srgbClr val="D10004"/>
              </a:gs>
              <a:gs pos="56000">
                <a:srgbClr val="D10004"/>
              </a:gs>
              <a:gs pos="100000">
                <a:schemeClr val="bg1">
                  <a:alpha val="0"/>
                </a:schemeClr>
              </a:gs>
            </a:gsLst>
            <a:lin ang="0" scaled="0"/>
          </a:gradFill>
        </p:spPr>
        <p:txBody>
          <a:bodyPr lIns="540000" anchor="ctr"/>
          <a:lstStyle>
            <a:lvl1pPr marL="0" indent="0">
              <a:buFontTx/>
              <a:buNone/>
              <a:defRPr b="1" i="0" cap="all" baseline="0">
                <a:solidFill>
                  <a:schemeClr val="bg1"/>
                </a:solidFill>
                <a:latin typeface="Aktiv Grotesk Trial" panose="020B0504020202020204" pitchFamily="34" charset="0"/>
              </a:defRPr>
            </a:lvl1pPr>
            <a:lvl2pPr marL="457200" indent="0">
              <a:buFontTx/>
              <a:buNone/>
              <a:defRPr sz="2800" b="1" i="0" cap="all" baseline="0">
                <a:solidFill>
                  <a:schemeClr val="bg1"/>
                </a:solidFill>
                <a:latin typeface="Aktiv Grotesk Trial" panose="020B0504020202020204" pitchFamily="34" charset="0"/>
              </a:defRPr>
            </a:lvl2pPr>
          </a:lstStyle>
          <a:p>
            <a:pPr lvl="0"/>
            <a:r>
              <a:rPr lang="en-CH" dirty="0"/>
              <a:t>HERE TITLE</a:t>
            </a:r>
          </a:p>
        </p:txBody>
      </p:sp>
      <p:sp>
        <p:nvSpPr>
          <p:cNvPr id="7" name="Freeform 6">
            <a:extLst>
              <a:ext uri="{FF2B5EF4-FFF2-40B4-BE49-F238E27FC236}">
                <a16:creationId xmlns:a16="http://schemas.microsoft.com/office/drawing/2014/main" id="{7D855395-87B6-BD4F-AA9E-68FF2D7D3A1B}"/>
              </a:ext>
            </a:extLst>
          </p:cNvPr>
          <p:cNvSpPr/>
          <p:nvPr userDrawn="1"/>
        </p:nvSpPr>
        <p:spPr>
          <a:xfrm>
            <a:off x="8175773" y="-99161"/>
            <a:ext cx="4108671" cy="3468301"/>
          </a:xfrm>
          <a:custGeom>
            <a:avLst/>
            <a:gdLst>
              <a:gd name="connsiteX0" fmla="*/ 1371600 w 1371600"/>
              <a:gd name="connsiteY0" fmla="*/ 0 h 7289800"/>
              <a:gd name="connsiteX1" fmla="*/ 38100 w 1371600"/>
              <a:gd name="connsiteY1" fmla="*/ 1612900 h 7289800"/>
              <a:gd name="connsiteX2" fmla="*/ 495300 w 1371600"/>
              <a:gd name="connsiteY2" fmla="*/ 3835400 h 7289800"/>
              <a:gd name="connsiteX3" fmla="*/ 736600 w 1371600"/>
              <a:gd name="connsiteY3" fmla="*/ 4876800 h 7289800"/>
              <a:gd name="connsiteX4" fmla="*/ 0 w 1371600"/>
              <a:gd name="connsiteY4" fmla="*/ 7289800 h 7289800"/>
              <a:gd name="connsiteX0" fmla="*/ 1421538 w 1421538"/>
              <a:gd name="connsiteY0" fmla="*/ 0 h 7289800"/>
              <a:gd name="connsiteX1" fmla="*/ 88038 w 1421538"/>
              <a:gd name="connsiteY1" fmla="*/ 1612900 h 7289800"/>
              <a:gd name="connsiteX2" fmla="*/ 198874 w 1421538"/>
              <a:gd name="connsiteY2" fmla="*/ 3100766 h 7289800"/>
              <a:gd name="connsiteX3" fmla="*/ 786538 w 1421538"/>
              <a:gd name="connsiteY3" fmla="*/ 4876800 h 7289800"/>
              <a:gd name="connsiteX4" fmla="*/ 49938 w 1421538"/>
              <a:gd name="connsiteY4" fmla="*/ 7289800 h 7289800"/>
              <a:gd name="connsiteX0" fmla="*/ 1371600 w 1371600"/>
              <a:gd name="connsiteY0" fmla="*/ 0 h 7289800"/>
              <a:gd name="connsiteX1" fmla="*/ 38100 w 1371600"/>
              <a:gd name="connsiteY1" fmla="*/ 1612900 h 7289800"/>
              <a:gd name="connsiteX2" fmla="*/ 736600 w 1371600"/>
              <a:gd name="connsiteY2" fmla="*/ 4876800 h 7289800"/>
              <a:gd name="connsiteX3" fmla="*/ 0 w 1371600"/>
              <a:gd name="connsiteY3" fmla="*/ 7289800 h 7289800"/>
              <a:gd name="connsiteX0" fmla="*/ 1371600 w 1371600"/>
              <a:gd name="connsiteY0" fmla="*/ 0 h 7289800"/>
              <a:gd name="connsiteX1" fmla="*/ 38100 w 1371600"/>
              <a:gd name="connsiteY1" fmla="*/ 1612900 h 7289800"/>
              <a:gd name="connsiteX2" fmla="*/ 715818 w 1371600"/>
              <a:gd name="connsiteY2" fmla="*/ 4280778 h 7289800"/>
              <a:gd name="connsiteX3" fmla="*/ 0 w 1371600"/>
              <a:gd name="connsiteY3" fmla="*/ 7289800 h 7289800"/>
              <a:gd name="connsiteX0" fmla="*/ 1450779 w 1450779"/>
              <a:gd name="connsiteY0" fmla="*/ 0 h 7289800"/>
              <a:gd name="connsiteX1" fmla="*/ 117279 w 1450779"/>
              <a:gd name="connsiteY1" fmla="*/ 1612900 h 7289800"/>
              <a:gd name="connsiteX2" fmla="*/ 794997 w 1450779"/>
              <a:gd name="connsiteY2" fmla="*/ 4280778 h 7289800"/>
              <a:gd name="connsiteX3" fmla="*/ 79179 w 1450779"/>
              <a:gd name="connsiteY3" fmla="*/ 7289800 h 7289800"/>
              <a:gd name="connsiteX0" fmla="*/ 1371600 w 1371600"/>
              <a:gd name="connsiteY0" fmla="*/ 0 h 7289800"/>
              <a:gd name="connsiteX1" fmla="*/ 232064 w 1371600"/>
              <a:gd name="connsiteY1" fmla="*/ 1536665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3885740 h 7289800"/>
              <a:gd name="connsiteX3" fmla="*/ 0 w 1371600"/>
              <a:gd name="connsiteY3" fmla="*/ 7289800 h 7289800"/>
              <a:gd name="connsiteX0" fmla="*/ 1385004 w 1385004"/>
              <a:gd name="connsiteY0" fmla="*/ 0 h 7289800"/>
              <a:gd name="connsiteX1" fmla="*/ 9940 w 1385004"/>
              <a:gd name="connsiteY1" fmla="*/ 1709928 h 7289800"/>
              <a:gd name="connsiteX2" fmla="*/ 729222 w 1385004"/>
              <a:gd name="connsiteY2" fmla="*/ 3885740 h 7289800"/>
              <a:gd name="connsiteX3" fmla="*/ 13404 w 1385004"/>
              <a:gd name="connsiteY3" fmla="*/ 7289800 h 7289800"/>
              <a:gd name="connsiteX0" fmla="*/ 1460548 w 1460548"/>
              <a:gd name="connsiteY0" fmla="*/ 0 h 7289800"/>
              <a:gd name="connsiteX1" fmla="*/ 9284 w 1460548"/>
              <a:gd name="connsiteY1" fmla="*/ 1848538 h 7289800"/>
              <a:gd name="connsiteX2" fmla="*/ 804766 w 1460548"/>
              <a:gd name="connsiteY2" fmla="*/ 3885740 h 7289800"/>
              <a:gd name="connsiteX3" fmla="*/ 88948 w 1460548"/>
              <a:gd name="connsiteY3" fmla="*/ 7289800 h 7289800"/>
              <a:gd name="connsiteX0" fmla="*/ 1461301 w 1461301"/>
              <a:gd name="connsiteY0" fmla="*/ 0 h 7289800"/>
              <a:gd name="connsiteX1" fmla="*/ 10037 w 1461301"/>
              <a:gd name="connsiteY1" fmla="*/ 1848538 h 7289800"/>
              <a:gd name="connsiteX2" fmla="*/ 784737 w 1461301"/>
              <a:gd name="connsiteY2" fmla="*/ 4045142 h 7289800"/>
              <a:gd name="connsiteX3" fmla="*/ 89701 w 1461301"/>
              <a:gd name="connsiteY3" fmla="*/ 7289800 h 7289800"/>
              <a:gd name="connsiteX0" fmla="*/ 1462774 w 1462774"/>
              <a:gd name="connsiteY0" fmla="*/ 0 h 7289800"/>
              <a:gd name="connsiteX1" fmla="*/ 11510 w 1462774"/>
              <a:gd name="connsiteY1" fmla="*/ 1848538 h 7289800"/>
              <a:gd name="connsiteX2" fmla="*/ 786210 w 1462774"/>
              <a:gd name="connsiteY2" fmla="*/ 4045142 h 7289800"/>
              <a:gd name="connsiteX3" fmla="*/ 91174 w 1462774"/>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598054 w 1371600"/>
              <a:gd name="connsiteY2" fmla="*/ 375406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688109 w 1371600"/>
              <a:gd name="connsiteY2" fmla="*/ 4370876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757382 w 1371600"/>
              <a:gd name="connsiteY2" fmla="*/ 4363946 h 7289800"/>
              <a:gd name="connsiteX3" fmla="*/ 0 w 1371600"/>
              <a:gd name="connsiteY3" fmla="*/ 7289800 h 7289800"/>
              <a:gd name="connsiteX0" fmla="*/ 1371600 w 1371600"/>
              <a:gd name="connsiteY0" fmla="*/ 0 h 7289800"/>
              <a:gd name="connsiteX1" fmla="*/ 218209 w 1371600"/>
              <a:gd name="connsiteY1" fmla="*/ 1841608 h 7289800"/>
              <a:gd name="connsiteX2" fmla="*/ 757382 w 1371600"/>
              <a:gd name="connsiteY2" fmla="*/ 4363946 h 7289800"/>
              <a:gd name="connsiteX3" fmla="*/ 0 w 1371600"/>
              <a:gd name="connsiteY3" fmla="*/ 7289800 h 7289800"/>
              <a:gd name="connsiteX0" fmla="*/ 1371600 w 1371600"/>
              <a:gd name="connsiteY0" fmla="*/ 0 h 7289800"/>
              <a:gd name="connsiteX1" fmla="*/ 72736 w 1371600"/>
              <a:gd name="connsiteY1" fmla="*/ 2278231 h 7289800"/>
              <a:gd name="connsiteX2" fmla="*/ 757382 w 1371600"/>
              <a:gd name="connsiteY2" fmla="*/ 4363946 h 7289800"/>
              <a:gd name="connsiteX3" fmla="*/ 0 w 1371600"/>
              <a:gd name="connsiteY3" fmla="*/ 7289800 h 7289800"/>
              <a:gd name="connsiteX0" fmla="*/ 1371600 w 1371600"/>
              <a:gd name="connsiteY0" fmla="*/ 0 h 7289800"/>
              <a:gd name="connsiteX1" fmla="*/ 93518 w 1371600"/>
              <a:gd name="connsiteY1" fmla="*/ 2201996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470031 w 1371600"/>
              <a:gd name="connsiteY1" fmla="*/ 2167343 h 7289800"/>
              <a:gd name="connsiteX2" fmla="*/ 757382 w 1371600"/>
              <a:gd name="connsiteY2" fmla="*/ 4363946 h 7289800"/>
              <a:gd name="connsiteX3" fmla="*/ 0 w 1371600"/>
              <a:gd name="connsiteY3" fmla="*/ 7289800 h 7289800"/>
              <a:gd name="connsiteX0" fmla="*/ 1258500 w 1258500"/>
              <a:gd name="connsiteY0" fmla="*/ 0 h 7539298"/>
              <a:gd name="connsiteX1" fmla="*/ 470031 w 1258500"/>
              <a:gd name="connsiteY1" fmla="*/ 2416841 h 7539298"/>
              <a:gd name="connsiteX2" fmla="*/ 757382 w 1258500"/>
              <a:gd name="connsiteY2" fmla="*/ 4613444 h 7539298"/>
              <a:gd name="connsiteX3" fmla="*/ 0 w 1258500"/>
              <a:gd name="connsiteY3" fmla="*/ 7539298 h 7539298"/>
              <a:gd name="connsiteX0" fmla="*/ 1701207 w 1701207"/>
              <a:gd name="connsiteY0" fmla="*/ 0 h 7539298"/>
              <a:gd name="connsiteX1" fmla="*/ 912738 w 1701207"/>
              <a:gd name="connsiteY1" fmla="*/ 2416841 h 7539298"/>
              <a:gd name="connsiteX2" fmla="*/ 6257 w 1701207"/>
              <a:gd name="connsiteY2" fmla="*/ 5223329 h 7539298"/>
              <a:gd name="connsiteX3" fmla="*/ 442707 w 1701207"/>
              <a:gd name="connsiteY3" fmla="*/ 7539298 h 7539298"/>
              <a:gd name="connsiteX0" fmla="*/ 2046752 w 2046752"/>
              <a:gd name="connsiteY0" fmla="*/ 0 h 7539298"/>
              <a:gd name="connsiteX1" fmla="*/ 1258283 w 2046752"/>
              <a:gd name="connsiteY1" fmla="*/ 2416841 h 7539298"/>
              <a:gd name="connsiteX2" fmla="*/ 351802 w 2046752"/>
              <a:gd name="connsiteY2" fmla="*/ 5223329 h 7539298"/>
              <a:gd name="connsiteX3" fmla="*/ 788252 w 2046752"/>
              <a:gd name="connsiteY3" fmla="*/ 7539298 h 7539298"/>
              <a:gd name="connsiteX0" fmla="*/ 3011548 w 3011548"/>
              <a:gd name="connsiteY0" fmla="*/ 0 h 7629395"/>
              <a:gd name="connsiteX1" fmla="*/ 2223079 w 3011548"/>
              <a:gd name="connsiteY1" fmla="*/ 2416841 h 7629395"/>
              <a:gd name="connsiteX2" fmla="*/ 1316598 w 3011548"/>
              <a:gd name="connsiteY2" fmla="*/ 5223329 h 7629395"/>
              <a:gd name="connsiteX3" fmla="*/ 0 w 3011548"/>
              <a:gd name="connsiteY3" fmla="*/ 7629395 h 7629395"/>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140456 w 2958779"/>
              <a:gd name="connsiteY0" fmla="*/ 0 h 7501358"/>
              <a:gd name="connsiteX1" fmla="*/ 2824217 w 2958779"/>
              <a:gd name="connsiteY1" fmla="*/ 2385830 h 7501358"/>
              <a:gd name="connsiteX2" fmla="*/ 1691536 w 2958779"/>
              <a:gd name="connsiteY2" fmla="*/ 5095291 h 7501358"/>
              <a:gd name="connsiteX3" fmla="*/ 324672 w 2958779"/>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480820"/>
              <a:gd name="connsiteY0" fmla="*/ 0 h 7501358"/>
              <a:gd name="connsiteX1" fmla="*/ 2163630 w 2480820"/>
              <a:gd name="connsiteY1" fmla="*/ 3781328 h 7501358"/>
              <a:gd name="connsiteX2" fmla="*/ 1551080 w 2480820"/>
              <a:gd name="connsiteY2" fmla="*/ 5095291 h 7501358"/>
              <a:gd name="connsiteX3" fmla="*/ 184216 w 2480820"/>
              <a:gd name="connsiteY3" fmla="*/ 7501358 h 7501358"/>
              <a:gd name="connsiteX0" fmla="*/ 0 w 4387680"/>
              <a:gd name="connsiteY0" fmla="*/ 0 h 7609897"/>
              <a:gd name="connsiteX1" fmla="*/ 2163630 w 4387680"/>
              <a:gd name="connsiteY1" fmla="*/ 3781328 h 7609897"/>
              <a:gd name="connsiteX2" fmla="*/ 1551080 w 4387680"/>
              <a:gd name="connsiteY2" fmla="*/ 5095291 h 7609897"/>
              <a:gd name="connsiteX3" fmla="*/ 4387442 w 4387680"/>
              <a:gd name="connsiteY3" fmla="*/ 7609897 h 7609897"/>
              <a:gd name="connsiteX0" fmla="*/ 0 w 4387680"/>
              <a:gd name="connsiteY0" fmla="*/ 0 h 7609897"/>
              <a:gd name="connsiteX1" fmla="*/ 1551080 w 4387680"/>
              <a:gd name="connsiteY1" fmla="*/ 5095291 h 7609897"/>
              <a:gd name="connsiteX2" fmla="*/ 4387442 w 4387680"/>
              <a:gd name="connsiteY2" fmla="*/ 7609897 h 7609897"/>
              <a:gd name="connsiteX0" fmla="*/ 0 w 4387902"/>
              <a:gd name="connsiteY0" fmla="*/ 0 h 7609897"/>
              <a:gd name="connsiteX1" fmla="*/ 1551080 w 4387902"/>
              <a:gd name="connsiteY1" fmla="*/ 5095291 h 7609897"/>
              <a:gd name="connsiteX2" fmla="*/ 4387442 w 4387902"/>
              <a:gd name="connsiteY2" fmla="*/ 7609897 h 7609897"/>
              <a:gd name="connsiteX0" fmla="*/ 0 w 4388912"/>
              <a:gd name="connsiteY0" fmla="*/ 0 h 7609897"/>
              <a:gd name="connsiteX1" fmla="*/ 1551080 w 4388912"/>
              <a:gd name="connsiteY1" fmla="*/ 5095291 h 7609897"/>
              <a:gd name="connsiteX2" fmla="*/ 4387442 w 4388912"/>
              <a:gd name="connsiteY2" fmla="*/ 7609897 h 7609897"/>
              <a:gd name="connsiteX0" fmla="*/ 0 w 4085665"/>
              <a:gd name="connsiteY0" fmla="*/ 0 h 7540122"/>
              <a:gd name="connsiteX1" fmla="*/ 1248842 w 4085665"/>
              <a:gd name="connsiteY1" fmla="*/ 5025516 h 7540122"/>
              <a:gd name="connsiteX2" fmla="*/ 4085204 w 4085665"/>
              <a:gd name="connsiteY2" fmla="*/ 7540122 h 7540122"/>
              <a:gd name="connsiteX0" fmla="*/ 1477 w 4087142"/>
              <a:gd name="connsiteY0" fmla="*/ 0 h 7540122"/>
              <a:gd name="connsiteX1" fmla="*/ 1250319 w 4087142"/>
              <a:gd name="connsiteY1" fmla="*/ 5025516 h 7540122"/>
              <a:gd name="connsiteX2" fmla="*/ 4086681 w 4087142"/>
              <a:gd name="connsiteY2" fmla="*/ 7540122 h 7540122"/>
              <a:gd name="connsiteX0" fmla="*/ 1477 w 4086681"/>
              <a:gd name="connsiteY0" fmla="*/ 0 h 7540122"/>
              <a:gd name="connsiteX1" fmla="*/ 1250319 w 4086681"/>
              <a:gd name="connsiteY1" fmla="*/ 5025516 h 7540122"/>
              <a:gd name="connsiteX2" fmla="*/ 4086681 w 4086681"/>
              <a:gd name="connsiteY2" fmla="*/ 7540122 h 7540122"/>
              <a:gd name="connsiteX0" fmla="*/ 1723 w 4642202"/>
              <a:gd name="connsiteY0" fmla="*/ 0 h 7377313"/>
              <a:gd name="connsiteX1" fmla="*/ 1250565 w 4642202"/>
              <a:gd name="connsiteY1" fmla="*/ 5025516 h 7377313"/>
              <a:gd name="connsiteX2" fmla="*/ 4642203 w 4642202"/>
              <a:gd name="connsiteY2" fmla="*/ 7377313 h 7377313"/>
              <a:gd name="connsiteX0" fmla="*/ 3540 w 4644020"/>
              <a:gd name="connsiteY0" fmla="*/ 0 h 7377313"/>
              <a:gd name="connsiteX1" fmla="*/ 964201 w 4644020"/>
              <a:gd name="connsiteY1" fmla="*/ 3986644 h 7377313"/>
              <a:gd name="connsiteX2" fmla="*/ 4644020 w 4644020"/>
              <a:gd name="connsiteY2" fmla="*/ 7377313 h 7377313"/>
              <a:gd name="connsiteX0" fmla="*/ 638 w 4641118"/>
              <a:gd name="connsiteY0" fmla="*/ 0 h 7377313"/>
              <a:gd name="connsiteX1" fmla="*/ 961299 w 4641118"/>
              <a:gd name="connsiteY1" fmla="*/ 3986644 h 7377313"/>
              <a:gd name="connsiteX2" fmla="*/ 4641118 w 4641118"/>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3909485"/>
              <a:gd name="connsiteY0" fmla="*/ 0 h 6935406"/>
              <a:gd name="connsiteX1" fmla="*/ 229666 w 3909485"/>
              <a:gd name="connsiteY1" fmla="*/ 3544737 h 6935406"/>
              <a:gd name="connsiteX2" fmla="*/ 3909485 w 3909485"/>
              <a:gd name="connsiteY2" fmla="*/ 6935406 h 6935406"/>
              <a:gd name="connsiteX0" fmla="*/ 0 w 3909485"/>
              <a:gd name="connsiteY0" fmla="*/ 0 h 6935406"/>
              <a:gd name="connsiteX1" fmla="*/ 2591345 w 3909485"/>
              <a:gd name="connsiteY1" fmla="*/ 3397435 h 6935406"/>
              <a:gd name="connsiteX2" fmla="*/ 3909485 w 3909485"/>
              <a:gd name="connsiteY2" fmla="*/ 6935406 h 6935406"/>
              <a:gd name="connsiteX0" fmla="*/ 0 w 3417469"/>
              <a:gd name="connsiteY0" fmla="*/ 0 h 5640694"/>
              <a:gd name="connsiteX1" fmla="*/ 2099329 w 3417469"/>
              <a:gd name="connsiteY1" fmla="*/ 2102723 h 5640694"/>
              <a:gd name="connsiteX2" fmla="*/ 3417469 w 3417469"/>
              <a:gd name="connsiteY2" fmla="*/ 5640694 h 5640694"/>
              <a:gd name="connsiteX0" fmla="*/ 0 w 3473700"/>
              <a:gd name="connsiteY0" fmla="*/ 0 h 3324398"/>
              <a:gd name="connsiteX1" fmla="*/ 2099329 w 3473700"/>
              <a:gd name="connsiteY1" fmla="*/ 2102723 h 3324398"/>
              <a:gd name="connsiteX2" fmla="*/ 3473700 w 3473700"/>
              <a:gd name="connsiteY2" fmla="*/ 2958237 h 3324398"/>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528085 w 3628333"/>
              <a:gd name="connsiteY1" fmla="*/ 1373963 h 2950484"/>
              <a:gd name="connsiteX2" fmla="*/ 3628333 w 3628333"/>
              <a:gd name="connsiteY2" fmla="*/ 2950484 h 2950484"/>
              <a:gd name="connsiteX0" fmla="*/ 0 w 3628333"/>
              <a:gd name="connsiteY0" fmla="*/ 0 h 3105539"/>
              <a:gd name="connsiteX1" fmla="*/ 2528085 w 3628333"/>
              <a:gd name="connsiteY1" fmla="*/ 1373963 h 3105539"/>
              <a:gd name="connsiteX2" fmla="*/ 3628333 w 3628333"/>
              <a:gd name="connsiteY2" fmla="*/ 3105539 h 3105539"/>
              <a:gd name="connsiteX0" fmla="*/ 0 w 3628333"/>
              <a:gd name="connsiteY0" fmla="*/ 0 h 3105539"/>
              <a:gd name="connsiteX1" fmla="*/ 2528085 w 3628333"/>
              <a:gd name="connsiteY1" fmla="*/ 1373963 h 3105539"/>
              <a:gd name="connsiteX2" fmla="*/ 3628333 w 3628333"/>
              <a:gd name="connsiteY2" fmla="*/ 3105539 h 3105539"/>
              <a:gd name="connsiteX0" fmla="*/ 0 w 3635362"/>
              <a:gd name="connsiteY0" fmla="*/ 0 h 3268348"/>
              <a:gd name="connsiteX1" fmla="*/ 2528085 w 3635362"/>
              <a:gd name="connsiteY1" fmla="*/ 1373963 h 3268348"/>
              <a:gd name="connsiteX2" fmla="*/ 3635362 w 3635362"/>
              <a:gd name="connsiteY2" fmla="*/ 3268348 h 3268348"/>
              <a:gd name="connsiteX0" fmla="*/ 0 w 3635362"/>
              <a:gd name="connsiteY0" fmla="*/ 0 h 3392392"/>
              <a:gd name="connsiteX1" fmla="*/ 2528085 w 3635362"/>
              <a:gd name="connsiteY1" fmla="*/ 1373963 h 3392392"/>
              <a:gd name="connsiteX2" fmla="*/ 3635362 w 3635362"/>
              <a:gd name="connsiteY2" fmla="*/ 3392392 h 3392392"/>
              <a:gd name="connsiteX0" fmla="*/ 0 w 3635362"/>
              <a:gd name="connsiteY0" fmla="*/ 0 h 3392392"/>
              <a:gd name="connsiteX1" fmla="*/ 2528085 w 3635362"/>
              <a:gd name="connsiteY1" fmla="*/ 1373963 h 3392392"/>
              <a:gd name="connsiteX2" fmla="*/ 3635362 w 3635362"/>
              <a:gd name="connsiteY2" fmla="*/ 3392392 h 3392392"/>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428698 w 3726736"/>
              <a:gd name="connsiteY1" fmla="*/ 1442342 h 3469919"/>
              <a:gd name="connsiteX2" fmla="*/ 3726736 w 3726736"/>
              <a:gd name="connsiteY2" fmla="*/ 3469919 h 3469919"/>
              <a:gd name="connsiteX0" fmla="*/ 0 w 3726736"/>
              <a:gd name="connsiteY0" fmla="*/ 0 h 3469919"/>
              <a:gd name="connsiteX1" fmla="*/ 2428698 w 3726736"/>
              <a:gd name="connsiteY1" fmla="*/ 144234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304289 w 3726736"/>
              <a:gd name="connsiteY1" fmla="*/ 1332563 h 3469919"/>
              <a:gd name="connsiteX2" fmla="*/ 3726736 w 3726736"/>
              <a:gd name="connsiteY2" fmla="*/ 3469919 h 3469919"/>
            </a:gdLst>
            <a:ahLst/>
            <a:cxnLst>
              <a:cxn ang="0">
                <a:pos x="connsiteX0" y="connsiteY0"/>
              </a:cxn>
              <a:cxn ang="0">
                <a:pos x="connsiteX1" y="connsiteY1"/>
              </a:cxn>
              <a:cxn ang="0">
                <a:pos x="connsiteX2" y="connsiteY2"/>
              </a:cxn>
            </a:cxnLst>
            <a:rect l="l" t="t" r="r" b="b"/>
            <a:pathLst>
              <a:path w="3726736" h="3469919">
                <a:moveTo>
                  <a:pt x="0" y="0"/>
                </a:moveTo>
                <a:cubicBezTo>
                  <a:pt x="1328261" y="1573204"/>
                  <a:pt x="1641698" y="1083581"/>
                  <a:pt x="2304289" y="1332563"/>
                </a:cubicBezTo>
                <a:cubicBezTo>
                  <a:pt x="2966880" y="1581545"/>
                  <a:pt x="3278704" y="2383636"/>
                  <a:pt x="3726736" y="3469919"/>
                </a:cubicBezTo>
              </a:path>
            </a:pathLst>
          </a:custGeom>
          <a:noFill/>
          <a:ln w="127000">
            <a:solidFill>
              <a:srgbClr val="D1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2" name="Rectangle 1">
            <a:extLst>
              <a:ext uri="{FF2B5EF4-FFF2-40B4-BE49-F238E27FC236}">
                <a16:creationId xmlns:a16="http://schemas.microsoft.com/office/drawing/2014/main" id="{D1E45698-7183-C342-B1E2-396F5915CB83}"/>
              </a:ext>
            </a:extLst>
          </p:cNvPr>
          <p:cNvSpPr/>
          <p:nvPr userDrawn="1"/>
        </p:nvSpPr>
        <p:spPr>
          <a:xfrm>
            <a:off x="8654042" y="-45362"/>
            <a:ext cx="3591810" cy="2739917"/>
          </a:xfrm>
          <a:custGeom>
            <a:avLst/>
            <a:gdLst>
              <a:gd name="connsiteX0" fmla="*/ 0 w 2855640"/>
              <a:gd name="connsiteY0" fmla="*/ 0 h 2708920"/>
              <a:gd name="connsiteX1" fmla="*/ 2855640 w 2855640"/>
              <a:gd name="connsiteY1" fmla="*/ 0 h 2708920"/>
              <a:gd name="connsiteX2" fmla="*/ 2855640 w 2855640"/>
              <a:gd name="connsiteY2" fmla="*/ 2708920 h 2708920"/>
              <a:gd name="connsiteX3" fmla="*/ 0 w 2855640"/>
              <a:gd name="connsiteY3" fmla="*/ 270892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728061 w 3591810"/>
              <a:gd name="connsiteY3" fmla="*/ 864623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728061 w 3591810"/>
              <a:gd name="connsiteY3" fmla="*/ 864623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890793 w 3591810"/>
              <a:gd name="connsiteY3" fmla="*/ 887870 h 2739917"/>
              <a:gd name="connsiteX4" fmla="*/ 0 w 3591810"/>
              <a:gd name="connsiteY4" fmla="*/ 0 h 2739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1810" h="2739917">
                <a:moveTo>
                  <a:pt x="0" y="0"/>
                </a:moveTo>
                <a:lnTo>
                  <a:pt x="3591810" y="30997"/>
                </a:lnTo>
                <a:lnTo>
                  <a:pt x="3591810" y="2739917"/>
                </a:lnTo>
                <a:cubicBezTo>
                  <a:pt x="3308940" y="2052827"/>
                  <a:pt x="2977624" y="1065553"/>
                  <a:pt x="1890793" y="887870"/>
                </a:cubicBezTo>
                <a:cubicBezTo>
                  <a:pt x="803962" y="710187"/>
                  <a:pt x="529525" y="417360"/>
                  <a:pt x="0" y="0"/>
                </a:cubicBezTo>
                <a:close/>
              </a:path>
            </a:pathLst>
          </a:custGeom>
          <a:gradFill>
            <a:gsLst>
              <a:gs pos="0">
                <a:srgbClr val="212122"/>
              </a:gs>
              <a:gs pos="99000">
                <a:srgbClr val="555557"/>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38863393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xt / Image 1">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0A37775-B862-1540-921F-BBA14151BFB8}"/>
              </a:ext>
            </a:extLst>
          </p:cNvPr>
          <p:cNvSpPr>
            <a:spLocks noGrp="1"/>
          </p:cNvSpPr>
          <p:nvPr>
            <p:ph type="pic" sz="quarter" idx="10" hasCustomPrompt="1"/>
          </p:nvPr>
        </p:nvSpPr>
        <p:spPr>
          <a:xfrm>
            <a:off x="6096003" y="-25399"/>
            <a:ext cx="6096000" cy="68834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1 w 6096001"/>
              <a:gd name="connsiteY0" fmla="*/ 0 h 6858000"/>
              <a:gd name="connsiteX1" fmla="*/ 6096001 w 6096001"/>
              <a:gd name="connsiteY1" fmla="*/ 0 h 6858000"/>
              <a:gd name="connsiteX2" fmla="*/ 6096001 w 6096001"/>
              <a:gd name="connsiteY2" fmla="*/ 6858000 h 6858000"/>
              <a:gd name="connsiteX3" fmla="*/ 1 w 6096001"/>
              <a:gd name="connsiteY3" fmla="*/ 6858000 h 6858000"/>
              <a:gd name="connsiteX4" fmla="*/ 0 w 6096001"/>
              <a:gd name="connsiteY4" fmla="*/ 1549399 h 6858000"/>
              <a:gd name="connsiteX5" fmla="*/ 1 w 6096001"/>
              <a:gd name="connsiteY5" fmla="*/ 0 h 6858000"/>
              <a:gd name="connsiteX0" fmla="*/ 460117 w 6556117"/>
              <a:gd name="connsiteY0" fmla="*/ 0 h 6858000"/>
              <a:gd name="connsiteX1" fmla="*/ 6556117 w 6556117"/>
              <a:gd name="connsiteY1" fmla="*/ 0 h 6858000"/>
              <a:gd name="connsiteX2" fmla="*/ 6556117 w 6556117"/>
              <a:gd name="connsiteY2" fmla="*/ 6858000 h 6858000"/>
              <a:gd name="connsiteX3" fmla="*/ 460117 w 6556117"/>
              <a:gd name="connsiteY3" fmla="*/ 6858000 h 6858000"/>
              <a:gd name="connsiteX4" fmla="*/ 434717 w 6556117"/>
              <a:gd name="connsiteY4" fmla="*/ 4038599 h 6858000"/>
              <a:gd name="connsiteX5" fmla="*/ 460116 w 6556117"/>
              <a:gd name="connsiteY5" fmla="*/ 1549399 h 6858000"/>
              <a:gd name="connsiteX6" fmla="*/ 460117 w 6556117"/>
              <a:gd name="connsiteY6" fmla="*/ 0 h 6858000"/>
              <a:gd name="connsiteX0" fmla="*/ 460117 w 6556117"/>
              <a:gd name="connsiteY0" fmla="*/ 0 h 6858000"/>
              <a:gd name="connsiteX1" fmla="*/ 6556117 w 6556117"/>
              <a:gd name="connsiteY1" fmla="*/ 0 h 6858000"/>
              <a:gd name="connsiteX2" fmla="*/ 6556117 w 6556117"/>
              <a:gd name="connsiteY2" fmla="*/ 6858000 h 6858000"/>
              <a:gd name="connsiteX3" fmla="*/ 460117 w 6556117"/>
              <a:gd name="connsiteY3" fmla="*/ 6858000 h 6858000"/>
              <a:gd name="connsiteX4" fmla="*/ 434717 w 6556117"/>
              <a:gd name="connsiteY4" fmla="*/ 4038599 h 6858000"/>
              <a:gd name="connsiteX5" fmla="*/ 1234816 w 6556117"/>
              <a:gd name="connsiteY5" fmla="*/ 2019299 h 6858000"/>
              <a:gd name="connsiteX6" fmla="*/ 460117 w 6556117"/>
              <a:gd name="connsiteY6" fmla="*/ 0 h 6858000"/>
              <a:gd name="connsiteX0" fmla="*/ 414264 w 6510264"/>
              <a:gd name="connsiteY0" fmla="*/ 0 h 6858000"/>
              <a:gd name="connsiteX1" fmla="*/ 6510264 w 6510264"/>
              <a:gd name="connsiteY1" fmla="*/ 0 h 6858000"/>
              <a:gd name="connsiteX2" fmla="*/ 6510264 w 6510264"/>
              <a:gd name="connsiteY2" fmla="*/ 6858000 h 6858000"/>
              <a:gd name="connsiteX3" fmla="*/ 414264 w 6510264"/>
              <a:gd name="connsiteY3" fmla="*/ 6858000 h 6858000"/>
              <a:gd name="connsiteX4" fmla="*/ 579364 w 6510264"/>
              <a:gd name="connsiteY4" fmla="*/ 4089399 h 6858000"/>
              <a:gd name="connsiteX5" fmla="*/ 1188963 w 6510264"/>
              <a:gd name="connsiteY5" fmla="*/ 2019299 h 6858000"/>
              <a:gd name="connsiteX6" fmla="*/ 414264 w 6510264"/>
              <a:gd name="connsiteY6" fmla="*/ 0 h 6858000"/>
              <a:gd name="connsiteX0" fmla="*/ 572892 w 6668892"/>
              <a:gd name="connsiteY0" fmla="*/ 0 h 6858000"/>
              <a:gd name="connsiteX1" fmla="*/ 6668892 w 6668892"/>
              <a:gd name="connsiteY1" fmla="*/ 0 h 6858000"/>
              <a:gd name="connsiteX2" fmla="*/ 6668892 w 6668892"/>
              <a:gd name="connsiteY2" fmla="*/ 6858000 h 6858000"/>
              <a:gd name="connsiteX3" fmla="*/ 572892 w 6668892"/>
              <a:gd name="connsiteY3" fmla="*/ 6858000 h 6858000"/>
              <a:gd name="connsiteX4" fmla="*/ 737992 w 6668892"/>
              <a:gd name="connsiteY4" fmla="*/ 4089399 h 6858000"/>
              <a:gd name="connsiteX5" fmla="*/ 1347591 w 6668892"/>
              <a:gd name="connsiteY5" fmla="*/ 2019299 h 6858000"/>
              <a:gd name="connsiteX6" fmla="*/ 572892 w 6668892"/>
              <a:gd name="connsiteY6" fmla="*/ 0 h 6858000"/>
              <a:gd name="connsiteX0" fmla="*/ 438201 w 6534201"/>
              <a:gd name="connsiteY0" fmla="*/ 0 h 6858000"/>
              <a:gd name="connsiteX1" fmla="*/ 6534201 w 6534201"/>
              <a:gd name="connsiteY1" fmla="*/ 0 h 6858000"/>
              <a:gd name="connsiteX2" fmla="*/ 6534201 w 6534201"/>
              <a:gd name="connsiteY2" fmla="*/ 6858000 h 6858000"/>
              <a:gd name="connsiteX3" fmla="*/ 438201 w 6534201"/>
              <a:gd name="connsiteY3" fmla="*/ 6858000 h 6858000"/>
              <a:gd name="connsiteX4" fmla="*/ 603301 w 6534201"/>
              <a:gd name="connsiteY4" fmla="*/ 4089399 h 6858000"/>
              <a:gd name="connsiteX5" fmla="*/ 1162100 w 6534201"/>
              <a:gd name="connsiteY5" fmla="*/ 1904999 h 6858000"/>
              <a:gd name="connsiteX6" fmla="*/ 438201 w 6534201"/>
              <a:gd name="connsiteY6" fmla="*/ 0 h 6858000"/>
              <a:gd name="connsiteX0" fmla="*/ 438201 w 6534201"/>
              <a:gd name="connsiteY0" fmla="*/ 0 h 6858000"/>
              <a:gd name="connsiteX1" fmla="*/ 6534201 w 6534201"/>
              <a:gd name="connsiteY1" fmla="*/ 0 h 6858000"/>
              <a:gd name="connsiteX2" fmla="*/ 6534201 w 6534201"/>
              <a:gd name="connsiteY2" fmla="*/ 6858000 h 6858000"/>
              <a:gd name="connsiteX3" fmla="*/ 438201 w 6534201"/>
              <a:gd name="connsiteY3" fmla="*/ 6858000 h 6858000"/>
              <a:gd name="connsiteX4" fmla="*/ 603301 w 6534201"/>
              <a:gd name="connsiteY4" fmla="*/ 4089399 h 6858000"/>
              <a:gd name="connsiteX5" fmla="*/ 1162100 w 6534201"/>
              <a:gd name="connsiteY5" fmla="*/ 1904999 h 6858000"/>
              <a:gd name="connsiteX6" fmla="*/ 438201 w 6534201"/>
              <a:gd name="connsiteY6" fmla="*/ 0 h 6858000"/>
              <a:gd name="connsiteX0" fmla="*/ 549263 w 6645263"/>
              <a:gd name="connsiteY0" fmla="*/ 0 h 6858000"/>
              <a:gd name="connsiteX1" fmla="*/ 6645263 w 6645263"/>
              <a:gd name="connsiteY1" fmla="*/ 0 h 6858000"/>
              <a:gd name="connsiteX2" fmla="*/ 6645263 w 6645263"/>
              <a:gd name="connsiteY2" fmla="*/ 6858000 h 6858000"/>
              <a:gd name="connsiteX3" fmla="*/ 549263 w 6645263"/>
              <a:gd name="connsiteY3" fmla="*/ 6858000 h 6858000"/>
              <a:gd name="connsiteX4" fmla="*/ 714363 w 6645263"/>
              <a:gd name="connsiteY4" fmla="*/ 4089399 h 6858000"/>
              <a:gd name="connsiteX5" fmla="*/ 1273162 w 6645263"/>
              <a:gd name="connsiteY5" fmla="*/ 1904999 h 6858000"/>
              <a:gd name="connsiteX6" fmla="*/ 549263 w 6645263"/>
              <a:gd name="connsiteY6" fmla="*/ 0 h 6858000"/>
              <a:gd name="connsiteX0" fmla="*/ 549263 w 6645263"/>
              <a:gd name="connsiteY0" fmla="*/ 0 h 6858000"/>
              <a:gd name="connsiteX1" fmla="*/ 6645263 w 6645263"/>
              <a:gd name="connsiteY1" fmla="*/ 0 h 6858000"/>
              <a:gd name="connsiteX2" fmla="*/ 6645263 w 6645263"/>
              <a:gd name="connsiteY2" fmla="*/ 6858000 h 6858000"/>
              <a:gd name="connsiteX3" fmla="*/ 549263 w 6645263"/>
              <a:gd name="connsiteY3" fmla="*/ 6858000 h 6858000"/>
              <a:gd name="connsiteX4" fmla="*/ 714363 w 6645263"/>
              <a:gd name="connsiteY4" fmla="*/ 4089399 h 6858000"/>
              <a:gd name="connsiteX5" fmla="*/ 549263 w 6645263"/>
              <a:gd name="connsiteY5" fmla="*/ 0 h 6858000"/>
              <a:gd name="connsiteX0" fmla="*/ 438877 w 6534877"/>
              <a:gd name="connsiteY0" fmla="*/ 0 h 6858000"/>
              <a:gd name="connsiteX1" fmla="*/ 6534877 w 6534877"/>
              <a:gd name="connsiteY1" fmla="*/ 0 h 6858000"/>
              <a:gd name="connsiteX2" fmla="*/ 6534877 w 6534877"/>
              <a:gd name="connsiteY2" fmla="*/ 6858000 h 6858000"/>
              <a:gd name="connsiteX3" fmla="*/ 438877 w 6534877"/>
              <a:gd name="connsiteY3" fmla="*/ 6858000 h 6858000"/>
              <a:gd name="connsiteX4" fmla="*/ 997677 w 6534877"/>
              <a:gd name="connsiteY4" fmla="*/ 3594099 h 6858000"/>
              <a:gd name="connsiteX5" fmla="*/ 438877 w 6534877"/>
              <a:gd name="connsiteY5" fmla="*/ 0 h 6858000"/>
              <a:gd name="connsiteX0" fmla="*/ 406517 w 6502517"/>
              <a:gd name="connsiteY0" fmla="*/ 0 h 6858000"/>
              <a:gd name="connsiteX1" fmla="*/ 6502517 w 6502517"/>
              <a:gd name="connsiteY1" fmla="*/ 0 h 6858000"/>
              <a:gd name="connsiteX2" fmla="*/ 6502517 w 6502517"/>
              <a:gd name="connsiteY2" fmla="*/ 6858000 h 6858000"/>
              <a:gd name="connsiteX3" fmla="*/ 406517 w 6502517"/>
              <a:gd name="connsiteY3" fmla="*/ 6858000 h 6858000"/>
              <a:gd name="connsiteX4" fmla="*/ 965317 w 6502517"/>
              <a:gd name="connsiteY4" fmla="*/ 3594099 h 6858000"/>
              <a:gd name="connsiteX5" fmla="*/ 406517 w 6502517"/>
              <a:gd name="connsiteY5" fmla="*/ 0 h 6858000"/>
              <a:gd name="connsiteX0" fmla="*/ 282674 w 6378674"/>
              <a:gd name="connsiteY0" fmla="*/ 0 h 6858000"/>
              <a:gd name="connsiteX1" fmla="*/ 6378674 w 6378674"/>
              <a:gd name="connsiteY1" fmla="*/ 0 h 6858000"/>
              <a:gd name="connsiteX2" fmla="*/ 6378674 w 6378674"/>
              <a:gd name="connsiteY2" fmla="*/ 6858000 h 6858000"/>
              <a:gd name="connsiteX3" fmla="*/ 282674 w 6378674"/>
              <a:gd name="connsiteY3" fmla="*/ 6858000 h 6858000"/>
              <a:gd name="connsiteX4" fmla="*/ 841474 w 6378674"/>
              <a:gd name="connsiteY4" fmla="*/ 3594099 h 6858000"/>
              <a:gd name="connsiteX5" fmla="*/ 282674 w 6378674"/>
              <a:gd name="connsiteY5" fmla="*/ 0 h 6858000"/>
              <a:gd name="connsiteX0" fmla="*/ 168147 w 6264147"/>
              <a:gd name="connsiteY0" fmla="*/ 0 h 6858000"/>
              <a:gd name="connsiteX1" fmla="*/ 6264147 w 6264147"/>
              <a:gd name="connsiteY1" fmla="*/ 0 h 6858000"/>
              <a:gd name="connsiteX2" fmla="*/ 6264147 w 6264147"/>
              <a:gd name="connsiteY2" fmla="*/ 6858000 h 6858000"/>
              <a:gd name="connsiteX3" fmla="*/ 168147 w 6264147"/>
              <a:gd name="connsiteY3" fmla="*/ 6858000 h 6858000"/>
              <a:gd name="connsiteX4" fmla="*/ 726947 w 6264147"/>
              <a:gd name="connsiteY4" fmla="*/ 3594099 h 6858000"/>
              <a:gd name="connsiteX5" fmla="*/ 168147 w 6264147"/>
              <a:gd name="connsiteY5" fmla="*/ 0 h 6858000"/>
              <a:gd name="connsiteX0" fmla="*/ 149117 w 6245117"/>
              <a:gd name="connsiteY0" fmla="*/ 0 h 6858000"/>
              <a:gd name="connsiteX1" fmla="*/ 6245117 w 6245117"/>
              <a:gd name="connsiteY1" fmla="*/ 0 h 6858000"/>
              <a:gd name="connsiteX2" fmla="*/ 6245117 w 6245117"/>
              <a:gd name="connsiteY2" fmla="*/ 6858000 h 6858000"/>
              <a:gd name="connsiteX3" fmla="*/ 149117 w 6245117"/>
              <a:gd name="connsiteY3" fmla="*/ 6858000 h 6858000"/>
              <a:gd name="connsiteX4" fmla="*/ 707917 w 6245117"/>
              <a:gd name="connsiteY4" fmla="*/ 3594099 h 6858000"/>
              <a:gd name="connsiteX5" fmla="*/ 149117 w 6245117"/>
              <a:gd name="connsiteY5" fmla="*/ 0 h 6858000"/>
              <a:gd name="connsiteX0" fmla="*/ 218579 w 6314579"/>
              <a:gd name="connsiteY0" fmla="*/ 0 h 6858000"/>
              <a:gd name="connsiteX1" fmla="*/ 6314579 w 6314579"/>
              <a:gd name="connsiteY1" fmla="*/ 0 h 6858000"/>
              <a:gd name="connsiteX2" fmla="*/ 6314579 w 6314579"/>
              <a:gd name="connsiteY2" fmla="*/ 6858000 h 6858000"/>
              <a:gd name="connsiteX3" fmla="*/ 218579 w 6314579"/>
              <a:gd name="connsiteY3" fmla="*/ 6858000 h 6858000"/>
              <a:gd name="connsiteX4" fmla="*/ 777379 w 6314579"/>
              <a:gd name="connsiteY4" fmla="*/ 3594099 h 6858000"/>
              <a:gd name="connsiteX5" fmla="*/ 218579 w 6314579"/>
              <a:gd name="connsiteY5" fmla="*/ 0 h 6858000"/>
              <a:gd name="connsiteX0" fmla="*/ 1206500 w 6096000"/>
              <a:gd name="connsiteY0" fmla="*/ 0 h 6883400"/>
              <a:gd name="connsiteX1" fmla="*/ 6096000 w 6096000"/>
              <a:gd name="connsiteY1" fmla="*/ 25400 h 6883400"/>
              <a:gd name="connsiteX2" fmla="*/ 6096000 w 6096000"/>
              <a:gd name="connsiteY2" fmla="*/ 6883400 h 6883400"/>
              <a:gd name="connsiteX3" fmla="*/ 0 w 6096000"/>
              <a:gd name="connsiteY3" fmla="*/ 6883400 h 6883400"/>
              <a:gd name="connsiteX4" fmla="*/ 558800 w 6096000"/>
              <a:gd name="connsiteY4" fmla="*/ 3619499 h 6883400"/>
              <a:gd name="connsiteX5" fmla="*/ 1206500 w 6096000"/>
              <a:gd name="connsiteY5" fmla="*/ 0 h 6883400"/>
              <a:gd name="connsiteX0" fmla="*/ 1206500 w 6096000"/>
              <a:gd name="connsiteY0" fmla="*/ 0 h 6883400"/>
              <a:gd name="connsiteX1" fmla="*/ 6096000 w 6096000"/>
              <a:gd name="connsiteY1" fmla="*/ 25400 h 6883400"/>
              <a:gd name="connsiteX2" fmla="*/ 6096000 w 6096000"/>
              <a:gd name="connsiteY2" fmla="*/ 6883400 h 6883400"/>
              <a:gd name="connsiteX3" fmla="*/ 0 w 6096000"/>
              <a:gd name="connsiteY3" fmla="*/ 6883400 h 6883400"/>
              <a:gd name="connsiteX4" fmla="*/ 558800 w 6096000"/>
              <a:gd name="connsiteY4" fmla="*/ 3619499 h 6883400"/>
              <a:gd name="connsiteX5" fmla="*/ 1206500 w 6096000"/>
              <a:gd name="connsiteY5" fmla="*/ 0 h 6883400"/>
              <a:gd name="connsiteX0" fmla="*/ 1323990 w 6213490"/>
              <a:gd name="connsiteY0" fmla="*/ 0 h 6883400"/>
              <a:gd name="connsiteX1" fmla="*/ 6213490 w 6213490"/>
              <a:gd name="connsiteY1" fmla="*/ 25400 h 6883400"/>
              <a:gd name="connsiteX2" fmla="*/ 6213490 w 6213490"/>
              <a:gd name="connsiteY2" fmla="*/ 6883400 h 6883400"/>
              <a:gd name="connsiteX3" fmla="*/ 117490 w 6213490"/>
              <a:gd name="connsiteY3" fmla="*/ 6883400 h 6883400"/>
              <a:gd name="connsiteX4" fmla="*/ 676290 w 6213490"/>
              <a:gd name="connsiteY4" fmla="*/ 3619499 h 6883400"/>
              <a:gd name="connsiteX5" fmla="*/ 1323990 w 6213490"/>
              <a:gd name="connsiteY5" fmla="*/ 0 h 6883400"/>
              <a:gd name="connsiteX0" fmla="*/ 1272536 w 6162036"/>
              <a:gd name="connsiteY0" fmla="*/ 0 h 6883400"/>
              <a:gd name="connsiteX1" fmla="*/ 6162036 w 6162036"/>
              <a:gd name="connsiteY1" fmla="*/ 25400 h 6883400"/>
              <a:gd name="connsiteX2" fmla="*/ 6162036 w 6162036"/>
              <a:gd name="connsiteY2" fmla="*/ 6883400 h 6883400"/>
              <a:gd name="connsiteX3" fmla="*/ 66036 w 6162036"/>
              <a:gd name="connsiteY3" fmla="*/ 6883400 h 6883400"/>
              <a:gd name="connsiteX4" fmla="*/ 624836 w 6162036"/>
              <a:gd name="connsiteY4" fmla="*/ 3619499 h 6883400"/>
              <a:gd name="connsiteX5" fmla="*/ 1272536 w 6162036"/>
              <a:gd name="connsiteY5" fmla="*/ 0 h 6883400"/>
              <a:gd name="connsiteX0" fmla="*/ 1206500 w 6096000"/>
              <a:gd name="connsiteY0" fmla="*/ 0 h 6883400"/>
              <a:gd name="connsiteX1" fmla="*/ 6096000 w 6096000"/>
              <a:gd name="connsiteY1" fmla="*/ 25400 h 6883400"/>
              <a:gd name="connsiteX2" fmla="*/ 6096000 w 6096000"/>
              <a:gd name="connsiteY2" fmla="*/ 6883400 h 6883400"/>
              <a:gd name="connsiteX3" fmla="*/ 0 w 6096000"/>
              <a:gd name="connsiteY3" fmla="*/ 6883400 h 6883400"/>
              <a:gd name="connsiteX4" fmla="*/ 558800 w 6096000"/>
              <a:gd name="connsiteY4" fmla="*/ 3619499 h 6883400"/>
              <a:gd name="connsiteX5" fmla="*/ 1206500 w 6096000"/>
              <a:gd name="connsiteY5" fmla="*/ 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83400">
                <a:moveTo>
                  <a:pt x="1206500" y="0"/>
                </a:moveTo>
                <a:lnTo>
                  <a:pt x="6096000" y="25400"/>
                </a:lnTo>
                <a:lnTo>
                  <a:pt x="6096000" y="6883400"/>
                </a:lnTo>
                <a:lnTo>
                  <a:pt x="0" y="6883400"/>
                </a:lnTo>
                <a:cubicBezTo>
                  <a:pt x="541867" y="5257800"/>
                  <a:pt x="814917" y="4309532"/>
                  <a:pt x="558800" y="3619499"/>
                </a:cubicBezTo>
                <a:cubicBezTo>
                  <a:pt x="302683" y="2929466"/>
                  <a:pt x="-785283" y="2040466"/>
                  <a:pt x="1206500" y="0"/>
                </a:cubicBezTo>
                <a:close/>
              </a:path>
            </a:pathLst>
          </a:custGeom>
          <a:ln>
            <a:noFill/>
          </a:ln>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b="1" i="0">
                <a:solidFill>
                  <a:srgbClr val="212122"/>
                </a:solidFill>
                <a:latin typeface="Aktiv Grotesk Trial" panose="020B0504020202020204" pitchFamily="34" charset="0"/>
              </a:defRPr>
            </a:lvl1pPr>
          </a:lstStyle>
          <a:p>
            <a:r>
              <a:rPr lang="en-CH" dirty="0"/>
              <a:t>Click here to add image</a:t>
            </a:r>
          </a:p>
        </p:txBody>
      </p:sp>
      <p:sp>
        <p:nvSpPr>
          <p:cNvPr id="9" name="Freeform 8">
            <a:extLst>
              <a:ext uri="{FF2B5EF4-FFF2-40B4-BE49-F238E27FC236}">
                <a16:creationId xmlns:a16="http://schemas.microsoft.com/office/drawing/2014/main" id="{7505DBDE-E164-F242-9546-950037FE295D}"/>
              </a:ext>
            </a:extLst>
          </p:cNvPr>
          <p:cNvSpPr/>
          <p:nvPr userDrawn="1"/>
        </p:nvSpPr>
        <p:spPr>
          <a:xfrm>
            <a:off x="5663952" y="-264390"/>
            <a:ext cx="1480088" cy="7379390"/>
          </a:xfrm>
          <a:custGeom>
            <a:avLst/>
            <a:gdLst>
              <a:gd name="connsiteX0" fmla="*/ 1371600 w 1371600"/>
              <a:gd name="connsiteY0" fmla="*/ 0 h 7289800"/>
              <a:gd name="connsiteX1" fmla="*/ 38100 w 1371600"/>
              <a:gd name="connsiteY1" fmla="*/ 1612900 h 7289800"/>
              <a:gd name="connsiteX2" fmla="*/ 495300 w 1371600"/>
              <a:gd name="connsiteY2" fmla="*/ 3835400 h 7289800"/>
              <a:gd name="connsiteX3" fmla="*/ 736600 w 1371600"/>
              <a:gd name="connsiteY3" fmla="*/ 4876800 h 7289800"/>
              <a:gd name="connsiteX4" fmla="*/ 0 w 1371600"/>
              <a:gd name="connsiteY4" fmla="*/ 7289800 h 7289800"/>
              <a:gd name="connsiteX0" fmla="*/ 1421538 w 1421538"/>
              <a:gd name="connsiteY0" fmla="*/ 0 h 7289800"/>
              <a:gd name="connsiteX1" fmla="*/ 88038 w 1421538"/>
              <a:gd name="connsiteY1" fmla="*/ 1612900 h 7289800"/>
              <a:gd name="connsiteX2" fmla="*/ 198874 w 1421538"/>
              <a:gd name="connsiteY2" fmla="*/ 3100766 h 7289800"/>
              <a:gd name="connsiteX3" fmla="*/ 786538 w 1421538"/>
              <a:gd name="connsiteY3" fmla="*/ 4876800 h 7289800"/>
              <a:gd name="connsiteX4" fmla="*/ 49938 w 1421538"/>
              <a:gd name="connsiteY4" fmla="*/ 7289800 h 7289800"/>
              <a:gd name="connsiteX0" fmla="*/ 1371600 w 1371600"/>
              <a:gd name="connsiteY0" fmla="*/ 0 h 7289800"/>
              <a:gd name="connsiteX1" fmla="*/ 38100 w 1371600"/>
              <a:gd name="connsiteY1" fmla="*/ 1612900 h 7289800"/>
              <a:gd name="connsiteX2" fmla="*/ 736600 w 1371600"/>
              <a:gd name="connsiteY2" fmla="*/ 4876800 h 7289800"/>
              <a:gd name="connsiteX3" fmla="*/ 0 w 1371600"/>
              <a:gd name="connsiteY3" fmla="*/ 7289800 h 7289800"/>
              <a:gd name="connsiteX0" fmla="*/ 1371600 w 1371600"/>
              <a:gd name="connsiteY0" fmla="*/ 0 h 7289800"/>
              <a:gd name="connsiteX1" fmla="*/ 38100 w 1371600"/>
              <a:gd name="connsiteY1" fmla="*/ 1612900 h 7289800"/>
              <a:gd name="connsiteX2" fmla="*/ 715818 w 1371600"/>
              <a:gd name="connsiteY2" fmla="*/ 4280778 h 7289800"/>
              <a:gd name="connsiteX3" fmla="*/ 0 w 1371600"/>
              <a:gd name="connsiteY3" fmla="*/ 7289800 h 7289800"/>
              <a:gd name="connsiteX0" fmla="*/ 1450779 w 1450779"/>
              <a:gd name="connsiteY0" fmla="*/ 0 h 7289800"/>
              <a:gd name="connsiteX1" fmla="*/ 117279 w 1450779"/>
              <a:gd name="connsiteY1" fmla="*/ 1612900 h 7289800"/>
              <a:gd name="connsiteX2" fmla="*/ 794997 w 1450779"/>
              <a:gd name="connsiteY2" fmla="*/ 4280778 h 7289800"/>
              <a:gd name="connsiteX3" fmla="*/ 79179 w 1450779"/>
              <a:gd name="connsiteY3" fmla="*/ 7289800 h 7289800"/>
              <a:gd name="connsiteX0" fmla="*/ 1371600 w 1371600"/>
              <a:gd name="connsiteY0" fmla="*/ 0 h 7289800"/>
              <a:gd name="connsiteX1" fmla="*/ 232064 w 1371600"/>
              <a:gd name="connsiteY1" fmla="*/ 1536665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3885740 h 7289800"/>
              <a:gd name="connsiteX3" fmla="*/ 0 w 1371600"/>
              <a:gd name="connsiteY3" fmla="*/ 7289800 h 7289800"/>
              <a:gd name="connsiteX0" fmla="*/ 1385004 w 1385004"/>
              <a:gd name="connsiteY0" fmla="*/ 0 h 7289800"/>
              <a:gd name="connsiteX1" fmla="*/ 9940 w 1385004"/>
              <a:gd name="connsiteY1" fmla="*/ 1709928 h 7289800"/>
              <a:gd name="connsiteX2" fmla="*/ 729222 w 1385004"/>
              <a:gd name="connsiteY2" fmla="*/ 3885740 h 7289800"/>
              <a:gd name="connsiteX3" fmla="*/ 13404 w 1385004"/>
              <a:gd name="connsiteY3" fmla="*/ 7289800 h 7289800"/>
              <a:gd name="connsiteX0" fmla="*/ 1460548 w 1460548"/>
              <a:gd name="connsiteY0" fmla="*/ 0 h 7289800"/>
              <a:gd name="connsiteX1" fmla="*/ 9284 w 1460548"/>
              <a:gd name="connsiteY1" fmla="*/ 1848538 h 7289800"/>
              <a:gd name="connsiteX2" fmla="*/ 804766 w 1460548"/>
              <a:gd name="connsiteY2" fmla="*/ 3885740 h 7289800"/>
              <a:gd name="connsiteX3" fmla="*/ 88948 w 1460548"/>
              <a:gd name="connsiteY3" fmla="*/ 7289800 h 7289800"/>
              <a:gd name="connsiteX0" fmla="*/ 1461301 w 1461301"/>
              <a:gd name="connsiteY0" fmla="*/ 0 h 7289800"/>
              <a:gd name="connsiteX1" fmla="*/ 10037 w 1461301"/>
              <a:gd name="connsiteY1" fmla="*/ 1848538 h 7289800"/>
              <a:gd name="connsiteX2" fmla="*/ 784737 w 1461301"/>
              <a:gd name="connsiteY2" fmla="*/ 4045142 h 7289800"/>
              <a:gd name="connsiteX3" fmla="*/ 89701 w 1461301"/>
              <a:gd name="connsiteY3" fmla="*/ 7289800 h 7289800"/>
              <a:gd name="connsiteX0" fmla="*/ 1462774 w 1462774"/>
              <a:gd name="connsiteY0" fmla="*/ 0 h 7289800"/>
              <a:gd name="connsiteX1" fmla="*/ 11510 w 1462774"/>
              <a:gd name="connsiteY1" fmla="*/ 1848538 h 7289800"/>
              <a:gd name="connsiteX2" fmla="*/ 786210 w 1462774"/>
              <a:gd name="connsiteY2" fmla="*/ 4045142 h 7289800"/>
              <a:gd name="connsiteX3" fmla="*/ 91174 w 1462774"/>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598054 w 1371600"/>
              <a:gd name="connsiteY2" fmla="*/ 375406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688109 w 1371600"/>
              <a:gd name="connsiteY2" fmla="*/ 4370876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757382 w 1371600"/>
              <a:gd name="connsiteY2" fmla="*/ 4363946 h 7289800"/>
              <a:gd name="connsiteX3" fmla="*/ 0 w 1371600"/>
              <a:gd name="connsiteY3" fmla="*/ 7289800 h 7289800"/>
              <a:gd name="connsiteX0" fmla="*/ 1371600 w 1371600"/>
              <a:gd name="connsiteY0" fmla="*/ 0 h 7289800"/>
              <a:gd name="connsiteX1" fmla="*/ 218209 w 1371600"/>
              <a:gd name="connsiteY1" fmla="*/ 1841608 h 7289800"/>
              <a:gd name="connsiteX2" fmla="*/ 757382 w 1371600"/>
              <a:gd name="connsiteY2" fmla="*/ 4363946 h 7289800"/>
              <a:gd name="connsiteX3" fmla="*/ 0 w 1371600"/>
              <a:gd name="connsiteY3" fmla="*/ 7289800 h 7289800"/>
              <a:gd name="connsiteX0" fmla="*/ 1371600 w 1371600"/>
              <a:gd name="connsiteY0" fmla="*/ 0 h 7289800"/>
              <a:gd name="connsiteX1" fmla="*/ 72736 w 1371600"/>
              <a:gd name="connsiteY1" fmla="*/ 2278231 h 7289800"/>
              <a:gd name="connsiteX2" fmla="*/ 757382 w 1371600"/>
              <a:gd name="connsiteY2" fmla="*/ 4363946 h 7289800"/>
              <a:gd name="connsiteX3" fmla="*/ 0 w 1371600"/>
              <a:gd name="connsiteY3" fmla="*/ 7289800 h 7289800"/>
              <a:gd name="connsiteX0" fmla="*/ 1371600 w 1371600"/>
              <a:gd name="connsiteY0" fmla="*/ 0 h 7289800"/>
              <a:gd name="connsiteX1" fmla="*/ 93518 w 1371600"/>
              <a:gd name="connsiteY1" fmla="*/ 2201996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382833"/>
              <a:gd name="connsiteX1" fmla="*/ 155864 w 1371600"/>
              <a:gd name="connsiteY1" fmla="*/ 2260376 h 7382833"/>
              <a:gd name="connsiteX2" fmla="*/ 757382 w 1371600"/>
              <a:gd name="connsiteY2" fmla="*/ 4456979 h 7382833"/>
              <a:gd name="connsiteX3" fmla="*/ 0 w 1371600"/>
              <a:gd name="connsiteY3" fmla="*/ 7382833 h 7382833"/>
              <a:gd name="connsiteX0" fmla="*/ 1480088 w 1480088"/>
              <a:gd name="connsiteY0" fmla="*/ 0 h 7382833"/>
              <a:gd name="connsiteX1" fmla="*/ 155864 w 1480088"/>
              <a:gd name="connsiteY1" fmla="*/ 2260376 h 7382833"/>
              <a:gd name="connsiteX2" fmla="*/ 757382 w 1480088"/>
              <a:gd name="connsiteY2" fmla="*/ 4456979 h 7382833"/>
              <a:gd name="connsiteX3" fmla="*/ 0 w 1480088"/>
              <a:gd name="connsiteY3" fmla="*/ 7382833 h 7382833"/>
              <a:gd name="connsiteX0" fmla="*/ 1480088 w 1480088"/>
              <a:gd name="connsiteY0" fmla="*/ 0 h 7382833"/>
              <a:gd name="connsiteX1" fmla="*/ 155864 w 1480088"/>
              <a:gd name="connsiteY1" fmla="*/ 2260376 h 7382833"/>
              <a:gd name="connsiteX2" fmla="*/ 757382 w 1480088"/>
              <a:gd name="connsiteY2" fmla="*/ 4456979 h 7382833"/>
              <a:gd name="connsiteX3" fmla="*/ 0 w 1480088"/>
              <a:gd name="connsiteY3" fmla="*/ 7382833 h 7382833"/>
              <a:gd name="connsiteX0" fmla="*/ 1480088 w 1480088"/>
              <a:gd name="connsiteY0" fmla="*/ 0 h 7382833"/>
              <a:gd name="connsiteX1" fmla="*/ 155864 w 1480088"/>
              <a:gd name="connsiteY1" fmla="*/ 2260376 h 7382833"/>
              <a:gd name="connsiteX2" fmla="*/ 757382 w 1480088"/>
              <a:gd name="connsiteY2" fmla="*/ 4456979 h 7382833"/>
              <a:gd name="connsiteX3" fmla="*/ 0 w 1480088"/>
              <a:gd name="connsiteY3" fmla="*/ 7382833 h 7382833"/>
            </a:gdLst>
            <a:ahLst/>
            <a:cxnLst>
              <a:cxn ang="0">
                <a:pos x="connsiteX0" y="connsiteY0"/>
              </a:cxn>
              <a:cxn ang="0">
                <a:pos x="connsiteX1" y="connsiteY1"/>
              </a:cxn>
              <a:cxn ang="0">
                <a:pos x="connsiteX2" y="connsiteY2"/>
              </a:cxn>
              <a:cxn ang="0">
                <a:pos x="connsiteX3" y="connsiteY3"/>
              </a:cxn>
            </a:cxnLst>
            <a:rect l="l" t="t" r="r" b="b"/>
            <a:pathLst>
              <a:path w="1480088" h="7382833">
                <a:moveTo>
                  <a:pt x="1480088" y="0"/>
                </a:moveTo>
                <a:cubicBezTo>
                  <a:pt x="692047" y="805286"/>
                  <a:pt x="284064" y="1370243"/>
                  <a:pt x="155864" y="2260376"/>
                </a:cubicBezTo>
                <a:cubicBezTo>
                  <a:pt x="27664" y="3150509"/>
                  <a:pt x="783359" y="3603236"/>
                  <a:pt x="757382" y="4456979"/>
                </a:cubicBezTo>
                <a:cubicBezTo>
                  <a:pt x="731405" y="5310722"/>
                  <a:pt x="171450" y="6940450"/>
                  <a:pt x="0" y="7382833"/>
                </a:cubicBezTo>
              </a:path>
            </a:pathLst>
          </a:custGeom>
          <a:noFill/>
          <a:ln w="127000">
            <a:solidFill>
              <a:srgbClr val="D1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7" name="Text Placeholder 7">
            <a:extLst>
              <a:ext uri="{FF2B5EF4-FFF2-40B4-BE49-F238E27FC236}">
                <a16:creationId xmlns:a16="http://schemas.microsoft.com/office/drawing/2014/main" id="{0FF72F3B-EBF4-4241-B5EA-C6BA33E8AB2C}"/>
              </a:ext>
            </a:extLst>
          </p:cNvPr>
          <p:cNvSpPr>
            <a:spLocks noGrp="1"/>
          </p:cNvSpPr>
          <p:nvPr>
            <p:ph type="body" sz="quarter" idx="12" hasCustomPrompt="1"/>
          </p:nvPr>
        </p:nvSpPr>
        <p:spPr>
          <a:xfrm>
            <a:off x="-2530" y="2276872"/>
            <a:ext cx="4295775" cy="863600"/>
          </a:xfrm>
          <a:prstGeom prst="rect">
            <a:avLst/>
          </a:prstGeom>
          <a:gradFill>
            <a:gsLst>
              <a:gs pos="0">
                <a:srgbClr val="D10004"/>
              </a:gs>
              <a:gs pos="56000">
                <a:srgbClr val="D10004"/>
              </a:gs>
              <a:gs pos="100000">
                <a:schemeClr val="bg1">
                  <a:alpha val="0"/>
                </a:schemeClr>
              </a:gs>
            </a:gsLst>
            <a:lin ang="0" scaled="0"/>
          </a:gradFill>
        </p:spPr>
        <p:txBody>
          <a:bodyPr lIns="540000" anchor="ctr"/>
          <a:lstStyle>
            <a:lvl1pPr marL="0" indent="0">
              <a:buFontTx/>
              <a:buNone/>
              <a:defRPr b="1" i="0" cap="all" baseline="0">
                <a:solidFill>
                  <a:schemeClr val="bg1"/>
                </a:solidFill>
                <a:latin typeface="Aktiv Grotesk Trial" panose="020B0504020202020204" pitchFamily="34" charset="0"/>
              </a:defRPr>
            </a:lvl1pPr>
            <a:lvl2pPr marL="457200" indent="0">
              <a:buFontTx/>
              <a:buNone/>
              <a:defRPr sz="2800" b="1" i="0" cap="all" baseline="0">
                <a:solidFill>
                  <a:schemeClr val="bg1"/>
                </a:solidFill>
                <a:latin typeface="Aktiv Grotesk Trial" panose="020B0504020202020204" pitchFamily="34" charset="0"/>
              </a:defRPr>
            </a:lvl2pPr>
          </a:lstStyle>
          <a:p>
            <a:pPr lvl="0"/>
            <a:r>
              <a:rPr lang="en-CH" dirty="0"/>
              <a:t>HERE TITLE</a:t>
            </a:r>
          </a:p>
        </p:txBody>
      </p:sp>
      <p:sp>
        <p:nvSpPr>
          <p:cNvPr id="10" name="Text Placeholder 5">
            <a:extLst>
              <a:ext uri="{FF2B5EF4-FFF2-40B4-BE49-F238E27FC236}">
                <a16:creationId xmlns:a16="http://schemas.microsoft.com/office/drawing/2014/main" id="{6372C780-5DCA-D341-BB80-18EC19FCC7FC}"/>
              </a:ext>
            </a:extLst>
          </p:cNvPr>
          <p:cNvSpPr>
            <a:spLocks noGrp="1"/>
          </p:cNvSpPr>
          <p:nvPr>
            <p:ph type="body" sz="quarter" idx="11" hasCustomPrompt="1"/>
          </p:nvPr>
        </p:nvSpPr>
        <p:spPr>
          <a:xfrm>
            <a:off x="550863" y="3416301"/>
            <a:ext cx="4104455" cy="2952328"/>
          </a:xfrm>
          <a:prstGeom prst="rect">
            <a:avLst/>
          </a:prstGeom>
        </p:spPr>
        <p:txBody>
          <a:bodyPr lIns="0" tIns="0" rIns="0" bIns="0"/>
          <a:lstStyle>
            <a:lvl1pPr marL="0" indent="0">
              <a:buFontTx/>
              <a:buNone/>
              <a:defRPr sz="1400" b="0" i="0">
                <a:solidFill>
                  <a:srgbClr val="212122"/>
                </a:solidFill>
                <a:latin typeface="Aktiv Grotesk Trial Thin" panose="020B0403020202020204" pitchFamily="34" charset="77"/>
              </a:defRPr>
            </a:lvl1pPr>
            <a:lvl2pPr marL="457200" indent="0">
              <a:buFontTx/>
              <a:buNone/>
              <a:defRPr sz="1200" b="0" i="0">
                <a:solidFill>
                  <a:schemeClr val="bg1"/>
                </a:solidFill>
                <a:latin typeface="Aktiv Grotesk Trial Thin" panose="020B0403020202020204" pitchFamily="34" charset="77"/>
              </a:defRPr>
            </a:lvl2pPr>
            <a:lvl3pPr marL="914400" indent="0">
              <a:buFontTx/>
              <a:buNone/>
              <a:defRPr sz="1200" b="0" i="0">
                <a:solidFill>
                  <a:schemeClr val="bg1"/>
                </a:solidFill>
                <a:latin typeface="Aktiv Grotesk Trial Thin" panose="020B0403020202020204" pitchFamily="34" charset="77"/>
              </a:defRPr>
            </a:lvl3pPr>
            <a:lvl4pPr marL="1371600" indent="0">
              <a:buFontTx/>
              <a:buNone/>
              <a:defRPr sz="1200" b="0" i="0">
                <a:solidFill>
                  <a:schemeClr val="bg1"/>
                </a:solidFill>
                <a:latin typeface="Aktiv Grotesk Trial Thin" panose="020B0403020202020204" pitchFamily="34" charset="77"/>
              </a:defRPr>
            </a:lvl4pPr>
            <a:lvl5pPr marL="1828800" indent="0">
              <a:buFontTx/>
              <a:buNone/>
              <a:defRPr sz="1200" b="0" i="0">
                <a:solidFill>
                  <a:schemeClr val="bg1"/>
                </a:solidFill>
                <a:latin typeface="Aktiv Grotesk Trial Thin" panose="020B0403020202020204" pitchFamily="34" charset="77"/>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Integer ac </a:t>
            </a:r>
            <a:r>
              <a:rPr lang="en-GB" dirty="0" err="1"/>
              <a:t>dapibus</a:t>
            </a:r>
            <a:r>
              <a:rPr lang="en-GB" dirty="0"/>
              <a:t> </a:t>
            </a:r>
            <a:r>
              <a:rPr lang="en-GB" dirty="0" err="1"/>
              <a:t>justo</a:t>
            </a:r>
            <a:r>
              <a:rPr lang="en-GB" dirty="0"/>
              <a:t>, vitae </a:t>
            </a:r>
            <a:r>
              <a:rPr lang="en-GB" dirty="0" err="1"/>
              <a:t>ullamcorper</a:t>
            </a:r>
            <a:r>
              <a:rPr lang="en-GB" dirty="0"/>
              <a:t> dui. </a:t>
            </a:r>
            <a:r>
              <a:rPr lang="en-GB" dirty="0" err="1"/>
              <a:t>Orci</a:t>
            </a:r>
            <a:r>
              <a:rPr lang="en-GB" dirty="0"/>
              <a:t> </a:t>
            </a:r>
            <a:r>
              <a:rPr lang="en-GB" dirty="0" err="1"/>
              <a:t>varius</a:t>
            </a:r>
            <a:r>
              <a:rPr lang="en-GB" dirty="0"/>
              <a:t> </a:t>
            </a:r>
            <a:r>
              <a:rPr lang="en-GB" dirty="0" err="1"/>
              <a:t>natoque</a:t>
            </a:r>
            <a:r>
              <a:rPr lang="en-GB" dirty="0"/>
              <a:t> </a:t>
            </a:r>
            <a:r>
              <a:rPr lang="en-GB" dirty="0" err="1"/>
              <a:t>penatibus</a:t>
            </a:r>
            <a:r>
              <a:rPr lang="en-GB" dirty="0"/>
              <a:t> et </a:t>
            </a:r>
            <a:r>
              <a:rPr lang="en-GB" dirty="0" err="1"/>
              <a:t>magnis</a:t>
            </a:r>
            <a:r>
              <a:rPr lang="en-GB" dirty="0"/>
              <a:t> dis parturient </a:t>
            </a:r>
            <a:r>
              <a:rPr lang="en-GB" dirty="0" err="1"/>
              <a:t>montes</a:t>
            </a:r>
            <a:r>
              <a:rPr lang="en-GB" dirty="0"/>
              <a:t>, </a:t>
            </a:r>
            <a:r>
              <a:rPr lang="en-GB" dirty="0" err="1"/>
              <a:t>nascetur</a:t>
            </a:r>
            <a:r>
              <a:rPr lang="en-GB" dirty="0"/>
              <a:t> </a:t>
            </a:r>
            <a:r>
              <a:rPr lang="en-GB" dirty="0" err="1"/>
              <a:t>ridiculus</a:t>
            </a:r>
            <a:r>
              <a:rPr lang="en-GB" dirty="0"/>
              <a:t> mus. </a:t>
            </a:r>
            <a:r>
              <a:rPr lang="en-GB" dirty="0" err="1"/>
              <a:t>Vivamus</a:t>
            </a:r>
            <a:r>
              <a:rPr lang="en-GB" dirty="0"/>
              <a:t> </a:t>
            </a:r>
            <a:r>
              <a:rPr lang="en-GB" dirty="0" err="1"/>
              <a:t>vel</a:t>
            </a:r>
            <a:r>
              <a:rPr lang="en-GB" dirty="0"/>
              <a:t> vestibulum lorem, in </a:t>
            </a:r>
            <a:r>
              <a:rPr lang="en-GB" dirty="0" err="1"/>
              <a:t>sodales</a:t>
            </a:r>
            <a:r>
              <a:rPr lang="en-GB" dirty="0"/>
              <a:t> sem. </a:t>
            </a:r>
            <a:r>
              <a:rPr lang="en-GB" dirty="0" err="1"/>
              <a:t>Nullam</a:t>
            </a:r>
            <a:r>
              <a:rPr lang="en-GB" dirty="0"/>
              <a:t> id </a:t>
            </a:r>
            <a:r>
              <a:rPr lang="en-GB" dirty="0" err="1"/>
              <a:t>tristique</a:t>
            </a:r>
            <a:r>
              <a:rPr lang="en-GB" dirty="0"/>
              <a:t> </a:t>
            </a:r>
            <a:r>
              <a:rPr lang="en-GB" dirty="0" err="1"/>
              <a:t>neque</a:t>
            </a:r>
            <a:r>
              <a:rPr lang="en-GB" dirty="0"/>
              <a:t>. </a:t>
            </a:r>
            <a:r>
              <a:rPr lang="en-GB" dirty="0" err="1"/>
              <a:t>Praesent</a:t>
            </a:r>
            <a:r>
              <a:rPr lang="en-GB" dirty="0"/>
              <a:t> at </a:t>
            </a:r>
            <a:r>
              <a:rPr lang="en-GB" dirty="0" err="1"/>
              <a:t>mauris</a:t>
            </a:r>
            <a:r>
              <a:rPr lang="en-GB" dirty="0"/>
              <a:t> </a:t>
            </a:r>
            <a:r>
              <a:rPr lang="en-GB" dirty="0" err="1"/>
              <a:t>quis</a:t>
            </a:r>
            <a:r>
              <a:rPr lang="en-GB" dirty="0"/>
              <a:t> </a:t>
            </a:r>
            <a:r>
              <a:rPr lang="en-GB" dirty="0" err="1"/>
              <a:t>sapien</a:t>
            </a:r>
            <a:r>
              <a:rPr lang="en-GB" dirty="0"/>
              <a:t> </a:t>
            </a:r>
            <a:r>
              <a:rPr lang="en-GB" dirty="0" err="1"/>
              <a:t>sollicitudin</a:t>
            </a:r>
            <a:r>
              <a:rPr lang="en-GB" dirty="0"/>
              <a:t> auctor </a:t>
            </a:r>
            <a:r>
              <a:rPr lang="en-GB" dirty="0" err="1"/>
              <a:t>eget</a:t>
            </a:r>
            <a:r>
              <a:rPr lang="en-GB" dirty="0"/>
              <a:t> vitae mi.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Integer ac </a:t>
            </a:r>
            <a:r>
              <a:rPr lang="en-GB" dirty="0" err="1"/>
              <a:t>dapibus</a:t>
            </a:r>
            <a:r>
              <a:rPr lang="en-GB" dirty="0"/>
              <a:t> </a:t>
            </a:r>
            <a:r>
              <a:rPr lang="en-GB" dirty="0" err="1"/>
              <a:t>justo</a:t>
            </a:r>
            <a:r>
              <a:rPr lang="en-GB" dirty="0"/>
              <a:t>, vitae </a:t>
            </a:r>
            <a:r>
              <a:rPr lang="en-GB" dirty="0" err="1"/>
              <a:t>ullamcorper</a:t>
            </a:r>
            <a:r>
              <a:rPr lang="en-GB" dirty="0"/>
              <a:t> dui. </a:t>
            </a:r>
            <a:r>
              <a:rPr lang="en-GB" dirty="0" err="1"/>
              <a:t>Orci</a:t>
            </a:r>
            <a:r>
              <a:rPr lang="en-GB" dirty="0"/>
              <a:t> </a:t>
            </a:r>
            <a:r>
              <a:rPr lang="en-GB" dirty="0" err="1"/>
              <a:t>varius</a:t>
            </a:r>
            <a:r>
              <a:rPr lang="en-GB" dirty="0"/>
              <a:t> </a:t>
            </a:r>
            <a:r>
              <a:rPr lang="en-GB" dirty="0" err="1"/>
              <a:t>natoque</a:t>
            </a:r>
            <a:r>
              <a:rPr lang="en-GB" dirty="0"/>
              <a:t> </a:t>
            </a:r>
            <a:r>
              <a:rPr lang="en-GB" dirty="0" err="1"/>
              <a:t>penatibus</a:t>
            </a:r>
            <a:r>
              <a:rPr lang="en-GB" dirty="0"/>
              <a:t> et </a:t>
            </a:r>
            <a:r>
              <a:rPr lang="en-GB" dirty="0" err="1"/>
              <a:t>magnis</a:t>
            </a:r>
            <a:r>
              <a:rPr lang="en-GB" dirty="0"/>
              <a:t> dis parturient </a:t>
            </a:r>
            <a:r>
              <a:rPr lang="en-GB" dirty="0" err="1"/>
              <a:t>montes</a:t>
            </a:r>
            <a:r>
              <a:rPr lang="en-GB" dirty="0"/>
              <a:t>, </a:t>
            </a:r>
            <a:r>
              <a:rPr lang="en-GB" dirty="0" err="1"/>
              <a:t>nascetur</a:t>
            </a:r>
            <a:r>
              <a:rPr lang="en-GB" dirty="0"/>
              <a:t> </a:t>
            </a:r>
            <a:r>
              <a:rPr lang="en-GB" dirty="0" err="1"/>
              <a:t>ridiculus</a:t>
            </a:r>
            <a:r>
              <a:rPr lang="en-GB" dirty="0"/>
              <a:t> mus. </a:t>
            </a:r>
            <a:r>
              <a:rPr lang="en-GB" dirty="0" err="1"/>
              <a:t>Vivamus</a:t>
            </a:r>
            <a:r>
              <a:rPr lang="en-GB" dirty="0"/>
              <a:t> </a:t>
            </a:r>
            <a:r>
              <a:rPr lang="en-GB" dirty="0" err="1"/>
              <a:t>vel</a:t>
            </a:r>
            <a:r>
              <a:rPr lang="en-GB" dirty="0"/>
              <a:t> vestibulum lorem, in </a:t>
            </a:r>
            <a:r>
              <a:rPr lang="en-GB" dirty="0" err="1"/>
              <a:t>sodales</a:t>
            </a:r>
            <a:r>
              <a:rPr lang="en-GB" dirty="0"/>
              <a:t> sem. </a:t>
            </a:r>
            <a:r>
              <a:rPr lang="en-GB" dirty="0" err="1"/>
              <a:t>Nullam</a:t>
            </a:r>
            <a:r>
              <a:rPr lang="en-GB" dirty="0"/>
              <a:t> id </a:t>
            </a:r>
            <a:r>
              <a:rPr lang="en-GB" dirty="0" err="1"/>
              <a:t>tristique</a:t>
            </a:r>
            <a:r>
              <a:rPr lang="en-GB" dirty="0"/>
              <a:t> </a:t>
            </a:r>
            <a:r>
              <a:rPr lang="en-GB" dirty="0" err="1"/>
              <a:t>neque</a:t>
            </a:r>
            <a:r>
              <a:rPr lang="en-GB" dirty="0"/>
              <a:t>. </a:t>
            </a:r>
            <a:r>
              <a:rPr lang="en-GB" dirty="0" err="1"/>
              <a:t>Praesent</a:t>
            </a:r>
            <a:r>
              <a:rPr lang="en-GB" dirty="0"/>
              <a:t> at </a:t>
            </a:r>
            <a:r>
              <a:rPr lang="en-GB" dirty="0" err="1"/>
              <a:t>mauris</a:t>
            </a:r>
            <a:r>
              <a:rPr lang="en-GB" dirty="0"/>
              <a:t> </a:t>
            </a:r>
            <a:r>
              <a:rPr lang="en-GB" dirty="0" err="1"/>
              <a:t>quis</a:t>
            </a:r>
            <a:r>
              <a:rPr lang="en-GB" dirty="0"/>
              <a:t> </a:t>
            </a:r>
            <a:r>
              <a:rPr lang="en-GB" dirty="0" err="1"/>
              <a:t>sapien</a:t>
            </a:r>
            <a:r>
              <a:rPr lang="en-GB" dirty="0"/>
              <a:t> </a:t>
            </a:r>
            <a:r>
              <a:rPr lang="en-GB" dirty="0" err="1"/>
              <a:t>sollicitudin</a:t>
            </a:r>
            <a:r>
              <a:rPr lang="en-GB" dirty="0"/>
              <a:t> auctor </a:t>
            </a:r>
            <a:r>
              <a:rPr lang="en-GB" dirty="0" err="1"/>
              <a:t>eget</a:t>
            </a:r>
            <a:r>
              <a:rPr lang="en-GB" dirty="0"/>
              <a:t> vitae mi. </a:t>
            </a:r>
            <a:r>
              <a:rPr lang="en-GB" dirty="0" err="1"/>
              <a:t>Quisque</a:t>
            </a:r>
            <a:r>
              <a:rPr lang="en-GB" dirty="0"/>
              <a:t> at semper </a:t>
            </a:r>
            <a:r>
              <a:rPr lang="en-GB" dirty="0" err="1"/>
              <a:t>quam</a:t>
            </a:r>
            <a:r>
              <a:rPr lang="en-GB" dirty="0"/>
              <a:t>. </a:t>
            </a:r>
            <a:r>
              <a:rPr lang="en-GB" dirty="0" err="1"/>
              <a:t>Praesent</a:t>
            </a:r>
            <a:r>
              <a:rPr lang="en-GB" dirty="0"/>
              <a:t> </a:t>
            </a:r>
            <a:r>
              <a:rPr lang="en-GB" dirty="0" err="1"/>
              <a:t>tincidunt</a:t>
            </a:r>
            <a:r>
              <a:rPr lang="en-GB" dirty="0"/>
              <a:t> </a:t>
            </a:r>
            <a:r>
              <a:rPr lang="en-GB" dirty="0" err="1"/>
              <a:t>tincidunt</a:t>
            </a:r>
            <a:r>
              <a:rPr lang="en-GB" dirty="0"/>
              <a:t> ante, </a:t>
            </a:r>
            <a:r>
              <a:rPr lang="en-GB" dirty="0" err="1"/>
              <a:t>quis</a:t>
            </a:r>
            <a:r>
              <a:rPr lang="en-GB" dirty="0"/>
              <a:t> </a:t>
            </a:r>
            <a:r>
              <a:rPr lang="en-GB" dirty="0" err="1"/>
              <a:t>vehicula</a:t>
            </a:r>
            <a:r>
              <a:rPr lang="en-GB" dirty="0"/>
              <a:t> libero </a:t>
            </a:r>
            <a:r>
              <a:rPr lang="en-GB" dirty="0" err="1"/>
              <a:t>tincidunt</a:t>
            </a:r>
            <a:endParaRPr lang="en-GB" dirty="0"/>
          </a:p>
        </p:txBody>
      </p:sp>
      <p:sp>
        <p:nvSpPr>
          <p:cNvPr id="8" name="Text Placeholder 3">
            <a:extLst>
              <a:ext uri="{FF2B5EF4-FFF2-40B4-BE49-F238E27FC236}">
                <a16:creationId xmlns:a16="http://schemas.microsoft.com/office/drawing/2014/main" id="{C6B6BA09-5ECE-6945-B171-9AFB7DD7B5D6}"/>
              </a:ext>
            </a:extLst>
          </p:cNvPr>
          <p:cNvSpPr>
            <a:spLocks noGrp="1"/>
          </p:cNvSpPr>
          <p:nvPr>
            <p:ph type="body" sz="quarter" idx="14" hasCustomPrompt="1"/>
          </p:nvPr>
        </p:nvSpPr>
        <p:spPr>
          <a:xfrm>
            <a:off x="8328248" y="6056726"/>
            <a:ext cx="3863752" cy="251999"/>
          </a:xfrm>
          <a:prstGeom prst="rect">
            <a:avLst/>
          </a:prstGeom>
          <a:gradFill>
            <a:gsLst>
              <a:gs pos="0">
                <a:srgbClr val="FFFFFF">
                  <a:alpha val="0"/>
                </a:srgbClr>
              </a:gs>
              <a:gs pos="100000">
                <a:schemeClr val="bg1"/>
              </a:gs>
              <a:gs pos="33000">
                <a:srgbClr val="FFFFFF"/>
              </a:gs>
            </a:gsLst>
            <a:lin ang="0" scaled="0"/>
          </a:gradFill>
        </p:spPr>
        <p:txBody>
          <a:bodyPr lIns="0" tIns="0" rIns="72000" bIns="0" anchor="ctr"/>
          <a:lstStyle>
            <a:lvl1pPr marL="0" indent="0" algn="r">
              <a:buFontTx/>
              <a:buNone/>
              <a:defRPr sz="1400" b="1" i="0" cap="none" baseline="0">
                <a:solidFill>
                  <a:srgbClr val="212122"/>
                </a:solidFill>
                <a:latin typeface="Aktiv Grotesk Trial" panose="020B0504020202020204" pitchFamily="34" charset="0"/>
              </a:defRPr>
            </a:lvl1pPr>
            <a:lvl2pPr marL="457200" indent="0">
              <a:buFontTx/>
              <a:buNone/>
              <a:defRPr b="1" i="0">
                <a:latin typeface="Aktiv Grotesk Trial" panose="020B0504020202020204" pitchFamily="34" charset="0"/>
              </a:defRPr>
            </a:lvl2pPr>
            <a:lvl3pPr marL="914400" indent="0">
              <a:buFontTx/>
              <a:buNone/>
              <a:defRPr b="1" i="0">
                <a:latin typeface="Aktiv Grotesk Trial" panose="020B0504020202020204" pitchFamily="34" charset="0"/>
              </a:defRPr>
            </a:lvl3pPr>
            <a:lvl4pPr marL="1371600" indent="0">
              <a:buFontTx/>
              <a:buNone/>
              <a:defRPr b="1" i="0">
                <a:latin typeface="Aktiv Grotesk Trial" panose="020B0504020202020204" pitchFamily="34" charset="0"/>
              </a:defRPr>
            </a:lvl4pPr>
            <a:lvl5pPr marL="1828800" indent="0">
              <a:buFontTx/>
              <a:buNone/>
              <a:defRPr b="1" i="0">
                <a:latin typeface="Aktiv Grotesk Trial" panose="020B0504020202020204" pitchFamily="34" charset="0"/>
              </a:defRPr>
            </a:lvl5pPr>
          </a:lstStyle>
          <a:p>
            <a:pPr lvl="0"/>
            <a:r>
              <a:rPr lang="en-GB" dirty="0"/>
              <a:t>Here the image caption</a:t>
            </a:r>
            <a:endParaRPr lang="en-CH" dirty="0"/>
          </a:p>
        </p:txBody>
      </p:sp>
    </p:spTree>
    <p:extLst>
      <p:ext uri="{BB962C8B-B14F-4D97-AF65-F5344CB8AC3E}">
        <p14:creationId xmlns:p14="http://schemas.microsoft.com/office/powerpoint/2010/main" val="2091823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st Slide Title Lef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0300ED88-84E9-D443-982D-CD9601C109A6}"/>
              </a:ext>
            </a:extLst>
          </p:cNvPr>
          <p:cNvSpPr>
            <a:spLocks noGrp="1"/>
          </p:cNvSpPr>
          <p:nvPr>
            <p:ph type="pic" sz="quarter" idx="10" hasCustomPrompt="1"/>
          </p:nvPr>
        </p:nvSpPr>
        <p:spPr>
          <a:xfrm>
            <a:off x="-30377" y="2265076"/>
            <a:ext cx="12269505" cy="4783588"/>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1 h 10001"/>
              <a:gd name="connsiteX1" fmla="*/ 1112 w 10000"/>
              <a:gd name="connsiteY1" fmla="*/ 0 h 10001"/>
              <a:gd name="connsiteX2" fmla="*/ 10000 w 10000"/>
              <a:gd name="connsiteY2" fmla="*/ 1 h 10001"/>
              <a:gd name="connsiteX3" fmla="*/ 10000 w 10000"/>
              <a:gd name="connsiteY3" fmla="*/ 10001 h 10001"/>
              <a:gd name="connsiteX4" fmla="*/ 0 w 10000"/>
              <a:gd name="connsiteY4" fmla="*/ 10001 h 10001"/>
              <a:gd name="connsiteX5" fmla="*/ 0 w 10000"/>
              <a:gd name="connsiteY5" fmla="*/ 1 h 10001"/>
              <a:gd name="connsiteX0" fmla="*/ 0 w 10000"/>
              <a:gd name="connsiteY0" fmla="*/ 22 h 10022"/>
              <a:gd name="connsiteX1" fmla="*/ 1112 w 10000"/>
              <a:gd name="connsiteY1" fmla="*/ 21 h 10022"/>
              <a:gd name="connsiteX2" fmla="*/ 5965 w 10000"/>
              <a:gd name="connsiteY2" fmla="*/ 0 h 10022"/>
              <a:gd name="connsiteX3" fmla="*/ 10000 w 10000"/>
              <a:gd name="connsiteY3" fmla="*/ 22 h 10022"/>
              <a:gd name="connsiteX4" fmla="*/ 10000 w 10000"/>
              <a:gd name="connsiteY4" fmla="*/ 10022 h 10022"/>
              <a:gd name="connsiteX5" fmla="*/ 0 w 10000"/>
              <a:gd name="connsiteY5" fmla="*/ 10022 h 10022"/>
              <a:gd name="connsiteX6" fmla="*/ 0 w 10000"/>
              <a:gd name="connsiteY6" fmla="*/ 22 h 10022"/>
              <a:gd name="connsiteX0" fmla="*/ 0 w 10000"/>
              <a:gd name="connsiteY0" fmla="*/ 1 h 10001"/>
              <a:gd name="connsiteX1" fmla="*/ 1112 w 10000"/>
              <a:gd name="connsiteY1" fmla="*/ 0 h 10001"/>
              <a:gd name="connsiteX2" fmla="*/ 6128 w 10000"/>
              <a:gd name="connsiteY2" fmla="*/ 750 h 10001"/>
              <a:gd name="connsiteX3" fmla="*/ 10000 w 10000"/>
              <a:gd name="connsiteY3" fmla="*/ 1 h 10001"/>
              <a:gd name="connsiteX4" fmla="*/ 10000 w 10000"/>
              <a:gd name="connsiteY4" fmla="*/ 10001 h 10001"/>
              <a:gd name="connsiteX5" fmla="*/ 0 w 10000"/>
              <a:gd name="connsiteY5" fmla="*/ 10001 h 10001"/>
              <a:gd name="connsiteX6" fmla="*/ 0 w 10000"/>
              <a:gd name="connsiteY6" fmla="*/ 1 h 10001"/>
              <a:gd name="connsiteX0" fmla="*/ 3889 w 13889"/>
              <a:gd name="connsiteY0" fmla="*/ 1 h 12524"/>
              <a:gd name="connsiteX1" fmla="*/ 5001 w 13889"/>
              <a:gd name="connsiteY1" fmla="*/ 0 h 12524"/>
              <a:gd name="connsiteX2" fmla="*/ 10017 w 13889"/>
              <a:gd name="connsiteY2" fmla="*/ 750 h 12524"/>
              <a:gd name="connsiteX3" fmla="*/ 13889 w 13889"/>
              <a:gd name="connsiteY3" fmla="*/ 1 h 12524"/>
              <a:gd name="connsiteX4" fmla="*/ 13889 w 13889"/>
              <a:gd name="connsiteY4" fmla="*/ 10001 h 12524"/>
              <a:gd name="connsiteX5" fmla="*/ 0 w 13889"/>
              <a:gd name="connsiteY5" fmla="*/ 12524 h 12524"/>
              <a:gd name="connsiteX6" fmla="*/ 3889 w 13889"/>
              <a:gd name="connsiteY6" fmla="*/ 1 h 12524"/>
              <a:gd name="connsiteX0" fmla="*/ 3889 w 22926"/>
              <a:gd name="connsiteY0" fmla="*/ 1 h 12545"/>
              <a:gd name="connsiteX1" fmla="*/ 5001 w 22926"/>
              <a:gd name="connsiteY1" fmla="*/ 0 h 12545"/>
              <a:gd name="connsiteX2" fmla="*/ 10017 w 22926"/>
              <a:gd name="connsiteY2" fmla="*/ 750 h 12545"/>
              <a:gd name="connsiteX3" fmla="*/ 13889 w 22926"/>
              <a:gd name="connsiteY3" fmla="*/ 1 h 12545"/>
              <a:gd name="connsiteX4" fmla="*/ 22926 w 22926"/>
              <a:gd name="connsiteY4" fmla="*/ 12545 h 12545"/>
              <a:gd name="connsiteX5" fmla="*/ 0 w 22926"/>
              <a:gd name="connsiteY5" fmla="*/ 12524 h 12545"/>
              <a:gd name="connsiteX6" fmla="*/ 3889 w 22926"/>
              <a:gd name="connsiteY6" fmla="*/ 1 h 12545"/>
              <a:gd name="connsiteX0" fmla="*/ 3889 w 22926"/>
              <a:gd name="connsiteY0" fmla="*/ 1 h 12545"/>
              <a:gd name="connsiteX1" fmla="*/ 5001 w 22926"/>
              <a:gd name="connsiteY1" fmla="*/ 0 h 12545"/>
              <a:gd name="connsiteX2" fmla="*/ 10017 w 22926"/>
              <a:gd name="connsiteY2" fmla="*/ 750 h 12545"/>
              <a:gd name="connsiteX3" fmla="*/ 22909 w 22926"/>
              <a:gd name="connsiteY3" fmla="*/ 2524 h 12545"/>
              <a:gd name="connsiteX4" fmla="*/ 22926 w 22926"/>
              <a:gd name="connsiteY4" fmla="*/ 12545 h 12545"/>
              <a:gd name="connsiteX5" fmla="*/ 0 w 22926"/>
              <a:gd name="connsiteY5" fmla="*/ 12524 h 12545"/>
              <a:gd name="connsiteX6" fmla="*/ 3889 w 22926"/>
              <a:gd name="connsiteY6" fmla="*/ 1 h 12545"/>
              <a:gd name="connsiteX0" fmla="*/ 0 w 22926"/>
              <a:gd name="connsiteY0" fmla="*/ 2357 h 12545"/>
              <a:gd name="connsiteX1" fmla="*/ 5001 w 22926"/>
              <a:gd name="connsiteY1" fmla="*/ 0 h 12545"/>
              <a:gd name="connsiteX2" fmla="*/ 10017 w 22926"/>
              <a:gd name="connsiteY2" fmla="*/ 750 h 12545"/>
              <a:gd name="connsiteX3" fmla="*/ 22909 w 22926"/>
              <a:gd name="connsiteY3" fmla="*/ 2524 h 12545"/>
              <a:gd name="connsiteX4" fmla="*/ 22926 w 22926"/>
              <a:gd name="connsiteY4" fmla="*/ 12545 h 12545"/>
              <a:gd name="connsiteX5" fmla="*/ 0 w 22926"/>
              <a:gd name="connsiteY5" fmla="*/ 12524 h 12545"/>
              <a:gd name="connsiteX6" fmla="*/ 0 w 22926"/>
              <a:gd name="connsiteY6" fmla="*/ 2357 h 12545"/>
              <a:gd name="connsiteX0" fmla="*/ 0 w 22926"/>
              <a:gd name="connsiteY0" fmla="*/ 1607 h 11795"/>
              <a:gd name="connsiteX1" fmla="*/ 8138 w 22926"/>
              <a:gd name="connsiteY1" fmla="*/ 3107 h 11795"/>
              <a:gd name="connsiteX2" fmla="*/ 10017 w 22926"/>
              <a:gd name="connsiteY2" fmla="*/ 0 h 11795"/>
              <a:gd name="connsiteX3" fmla="*/ 22909 w 22926"/>
              <a:gd name="connsiteY3" fmla="*/ 1774 h 11795"/>
              <a:gd name="connsiteX4" fmla="*/ 22926 w 22926"/>
              <a:gd name="connsiteY4" fmla="*/ 11795 h 11795"/>
              <a:gd name="connsiteX5" fmla="*/ 0 w 22926"/>
              <a:gd name="connsiteY5" fmla="*/ 11774 h 11795"/>
              <a:gd name="connsiteX6" fmla="*/ 0 w 22926"/>
              <a:gd name="connsiteY6" fmla="*/ 1607 h 11795"/>
              <a:gd name="connsiteX0" fmla="*/ 0 w 22926"/>
              <a:gd name="connsiteY0" fmla="*/ 189 h 10377"/>
              <a:gd name="connsiteX1" fmla="*/ 8138 w 22926"/>
              <a:gd name="connsiteY1" fmla="*/ 1689 h 10377"/>
              <a:gd name="connsiteX2" fmla="*/ 12909 w 22926"/>
              <a:gd name="connsiteY2" fmla="*/ 0 h 10377"/>
              <a:gd name="connsiteX3" fmla="*/ 22909 w 22926"/>
              <a:gd name="connsiteY3" fmla="*/ 356 h 10377"/>
              <a:gd name="connsiteX4" fmla="*/ 22926 w 22926"/>
              <a:gd name="connsiteY4" fmla="*/ 10377 h 10377"/>
              <a:gd name="connsiteX5" fmla="*/ 0 w 22926"/>
              <a:gd name="connsiteY5" fmla="*/ 10356 h 10377"/>
              <a:gd name="connsiteX6" fmla="*/ 0 w 22926"/>
              <a:gd name="connsiteY6" fmla="*/ 189 h 10377"/>
              <a:gd name="connsiteX0" fmla="*/ 0 w 22926"/>
              <a:gd name="connsiteY0" fmla="*/ 189 h 10377"/>
              <a:gd name="connsiteX1" fmla="*/ 4184 w 22926"/>
              <a:gd name="connsiteY1" fmla="*/ 981 h 10377"/>
              <a:gd name="connsiteX2" fmla="*/ 8138 w 22926"/>
              <a:gd name="connsiteY2" fmla="*/ 1689 h 10377"/>
              <a:gd name="connsiteX3" fmla="*/ 12909 w 22926"/>
              <a:gd name="connsiteY3" fmla="*/ 0 h 10377"/>
              <a:gd name="connsiteX4" fmla="*/ 22909 w 22926"/>
              <a:gd name="connsiteY4" fmla="*/ 356 h 10377"/>
              <a:gd name="connsiteX5" fmla="*/ 22926 w 22926"/>
              <a:gd name="connsiteY5" fmla="*/ 10377 h 10377"/>
              <a:gd name="connsiteX6" fmla="*/ 0 w 22926"/>
              <a:gd name="connsiteY6" fmla="*/ 10356 h 10377"/>
              <a:gd name="connsiteX7" fmla="*/ 0 w 22926"/>
              <a:gd name="connsiteY7" fmla="*/ 189 h 10377"/>
              <a:gd name="connsiteX0" fmla="*/ 0 w 22926"/>
              <a:gd name="connsiteY0" fmla="*/ 189 h 10377"/>
              <a:gd name="connsiteX1" fmla="*/ 3939 w 22926"/>
              <a:gd name="connsiteY1" fmla="*/ 793 h 10377"/>
              <a:gd name="connsiteX2" fmla="*/ 8138 w 22926"/>
              <a:gd name="connsiteY2" fmla="*/ 1689 h 10377"/>
              <a:gd name="connsiteX3" fmla="*/ 12909 w 22926"/>
              <a:gd name="connsiteY3" fmla="*/ 0 h 10377"/>
              <a:gd name="connsiteX4" fmla="*/ 22909 w 22926"/>
              <a:gd name="connsiteY4" fmla="*/ 356 h 10377"/>
              <a:gd name="connsiteX5" fmla="*/ 22926 w 22926"/>
              <a:gd name="connsiteY5" fmla="*/ 10377 h 10377"/>
              <a:gd name="connsiteX6" fmla="*/ 0 w 22926"/>
              <a:gd name="connsiteY6" fmla="*/ 10356 h 10377"/>
              <a:gd name="connsiteX7" fmla="*/ 0 w 22926"/>
              <a:gd name="connsiteY7" fmla="*/ 189 h 10377"/>
              <a:gd name="connsiteX0" fmla="*/ 0 w 22926"/>
              <a:gd name="connsiteY0" fmla="*/ 189 h 10377"/>
              <a:gd name="connsiteX1" fmla="*/ 3939 w 22926"/>
              <a:gd name="connsiteY1" fmla="*/ 793 h 10377"/>
              <a:gd name="connsiteX2" fmla="*/ 8138 w 22926"/>
              <a:gd name="connsiteY2" fmla="*/ 1689 h 10377"/>
              <a:gd name="connsiteX3" fmla="*/ 12909 w 22926"/>
              <a:gd name="connsiteY3" fmla="*/ 0 h 10377"/>
              <a:gd name="connsiteX4" fmla="*/ 22909 w 22926"/>
              <a:gd name="connsiteY4" fmla="*/ 356 h 10377"/>
              <a:gd name="connsiteX5" fmla="*/ 22926 w 22926"/>
              <a:gd name="connsiteY5" fmla="*/ 10377 h 10377"/>
              <a:gd name="connsiteX6" fmla="*/ 0 w 22926"/>
              <a:gd name="connsiteY6" fmla="*/ 10356 h 10377"/>
              <a:gd name="connsiteX7" fmla="*/ 0 w 22926"/>
              <a:gd name="connsiteY7" fmla="*/ 189 h 10377"/>
              <a:gd name="connsiteX0" fmla="*/ 0 w 22926"/>
              <a:gd name="connsiteY0" fmla="*/ 152 h 10340"/>
              <a:gd name="connsiteX1" fmla="*/ 3939 w 22926"/>
              <a:gd name="connsiteY1" fmla="*/ 756 h 10340"/>
              <a:gd name="connsiteX2" fmla="*/ 8138 w 22926"/>
              <a:gd name="connsiteY2" fmla="*/ 1652 h 10340"/>
              <a:gd name="connsiteX3" fmla="*/ 13710 w 22926"/>
              <a:gd name="connsiteY3" fmla="*/ 67 h 10340"/>
              <a:gd name="connsiteX4" fmla="*/ 22909 w 22926"/>
              <a:gd name="connsiteY4" fmla="*/ 319 h 10340"/>
              <a:gd name="connsiteX5" fmla="*/ 22926 w 22926"/>
              <a:gd name="connsiteY5" fmla="*/ 10340 h 10340"/>
              <a:gd name="connsiteX6" fmla="*/ 0 w 22926"/>
              <a:gd name="connsiteY6" fmla="*/ 10319 h 10340"/>
              <a:gd name="connsiteX7" fmla="*/ 0 w 22926"/>
              <a:gd name="connsiteY7" fmla="*/ 152 h 10340"/>
              <a:gd name="connsiteX0" fmla="*/ 0 w 22926"/>
              <a:gd name="connsiteY0" fmla="*/ 460 h 10648"/>
              <a:gd name="connsiteX1" fmla="*/ 3939 w 22926"/>
              <a:gd name="connsiteY1" fmla="*/ 1064 h 10648"/>
              <a:gd name="connsiteX2" fmla="*/ 8138 w 22926"/>
              <a:gd name="connsiteY2" fmla="*/ 1960 h 10648"/>
              <a:gd name="connsiteX3" fmla="*/ 13203 w 22926"/>
              <a:gd name="connsiteY3" fmla="*/ 0 h 10648"/>
              <a:gd name="connsiteX4" fmla="*/ 22909 w 22926"/>
              <a:gd name="connsiteY4" fmla="*/ 627 h 10648"/>
              <a:gd name="connsiteX5" fmla="*/ 22926 w 22926"/>
              <a:gd name="connsiteY5" fmla="*/ 10648 h 10648"/>
              <a:gd name="connsiteX6" fmla="*/ 0 w 22926"/>
              <a:gd name="connsiteY6" fmla="*/ 10627 h 10648"/>
              <a:gd name="connsiteX7" fmla="*/ 0 w 22926"/>
              <a:gd name="connsiteY7" fmla="*/ 460 h 10648"/>
              <a:gd name="connsiteX0" fmla="*/ 0 w 22926"/>
              <a:gd name="connsiteY0" fmla="*/ 781 h 10969"/>
              <a:gd name="connsiteX1" fmla="*/ 3939 w 22926"/>
              <a:gd name="connsiteY1" fmla="*/ 1385 h 10969"/>
              <a:gd name="connsiteX2" fmla="*/ 8138 w 22926"/>
              <a:gd name="connsiteY2" fmla="*/ 2281 h 10969"/>
              <a:gd name="connsiteX3" fmla="*/ 13203 w 22926"/>
              <a:gd name="connsiteY3" fmla="*/ 321 h 10969"/>
              <a:gd name="connsiteX4" fmla="*/ 22909 w 22926"/>
              <a:gd name="connsiteY4" fmla="*/ 948 h 10969"/>
              <a:gd name="connsiteX5" fmla="*/ 22926 w 22926"/>
              <a:gd name="connsiteY5" fmla="*/ 10969 h 10969"/>
              <a:gd name="connsiteX6" fmla="*/ 0 w 22926"/>
              <a:gd name="connsiteY6" fmla="*/ 10948 h 10969"/>
              <a:gd name="connsiteX7" fmla="*/ 0 w 22926"/>
              <a:gd name="connsiteY7" fmla="*/ 781 h 10969"/>
              <a:gd name="connsiteX0" fmla="*/ 0 w 22926"/>
              <a:gd name="connsiteY0" fmla="*/ 523 h 10711"/>
              <a:gd name="connsiteX1" fmla="*/ 3939 w 22926"/>
              <a:gd name="connsiteY1" fmla="*/ 1127 h 10711"/>
              <a:gd name="connsiteX2" fmla="*/ 8040 w 22926"/>
              <a:gd name="connsiteY2" fmla="*/ 2315 h 10711"/>
              <a:gd name="connsiteX3" fmla="*/ 13203 w 22926"/>
              <a:gd name="connsiteY3" fmla="*/ 63 h 10711"/>
              <a:gd name="connsiteX4" fmla="*/ 22909 w 22926"/>
              <a:gd name="connsiteY4" fmla="*/ 690 h 10711"/>
              <a:gd name="connsiteX5" fmla="*/ 22926 w 22926"/>
              <a:gd name="connsiteY5" fmla="*/ 10711 h 10711"/>
              <a:gd name="connsiteX6" fmla="*/ 0 w 22926"/>
              <a:gd name="connsiteY6" fmla="*/ 10690 h 10711"/>
              <a:gd name="connsiteX7" fmla="*/ 0 w 22926"/>
              <a:gd name="connsiteY7" fmla="*/ 523 h 10711"/>
              <a:gd name="connsiteX0" fmla="*/ 0 w 22926"/>
              <a:gd name="connsiteY0" fmla="*/ 502 h 10690"/>
              <a:gd name="connsiteX1" fmla="*/ 3939 w 22926"/>
              <a:gd name="connsiteY1" fmla="*/ 1106 h 10690"/>
              <a:gd name="connsiteX2" fmla="*/ 8171 w 22926"/>
              <a:gd name="connsiteY2" fmla="*/ 1919 h 10690"/>
              <a:gd name="connsiteX3" fmla="*/ 13203 w 22926"/>
              <a:gd name="connsiteY3" fmla="*/ 42 h 10690"/>
              <a:gd name="connsiteX4" fmla="*/ 22909 w 22926"/>
              <a:gd name="connsiteY4" fmla="*/ 669 h 10690"/>
              <a:gd name="connsiteX5" fmla="*/ 22926 w 22926"/>
              <a:gd name="connsiteY5" fmla="*/ 10690 h 10690"/>
              <a:gd name="connsiteX6" fmla="*/ 0 w 22926"/>
              <a:gd name="connsiteY6" fmla="*/ 10669 h 10690"/>
              <a:gd name="connsiteX7" fmla="*/ 0 w 22926"/>
              <a:gd name="connsiteY7" fmla="*/ 502 h 10690"/>
              <a:gd name="connsiteX0" fmla="*/ 0 w 22926"/>
              <a:gd name="connsiteY0" fmla="*/ 502 h 10690"/>
              <a:gd name="connsiteX1" fmla="*/ 3939 w 22926"/>
              <a:gd name="connsiteY1" fmla="*/ 1106 h 10690"/>
              <a:gd name="connsiteX2" fmla="*/ 8171 w 22926"/>
              <a:gd name="connsiteY2" fmla="*/ 1919 h 10690"/>
              <a:gd name="connsiteX3" fmla="*/ 13203 w 22926"/>
              <a:gd name="connsiteY3" fmla="*/ 42 h 10690"/>
              <a:gd name="connsiteX4" fmla="*/ 22909 w 22926"/>
              <a:gd name="connsiteY4" fmla="*/ 669 h 10690"/>
              <a:gd name="connsiteX5" fmla="*/ 22926 w 22926"/>
              <a:gd name="connsiteY5" fmla="*/ 10690 h 10690"/>
              <a:gd name="connsiteX6" fmla="*/ 0 w 22926"/>
              <a:gd name="connsiteY6" fmla="*/ 10669 h 10690"/>
              <a:gd name="connsiteX7" fmla="*/ 0 w 22926"/>
              <a:gd name="connsiteY7" fmla="*/ 502 h 10690"/>
              <a:gd name="connsiteX0" fmla="*/ 0 w 22959"/>
              <a:gd name="connsiteY0" fmla="*/ 856 h 10690"/>
              <a:gd name="connsiteX1" fmla="*/ 3972 w 22959"/>
              <a:gd name="connsiteY1" fmla="*/ 1106 h 10690"/>
              <a:gd name="connsiteX2" fmla="*/ 8204 w 22959"/>
              <a:gd name="connsiteY2" fmla="*/ 1919 h 10690"/>
              <a:gd name="connsiteX3" fmla="*/ 13236 w 22959"/>
              <a:gd name="connsiteY3" fmla="*/ 42 h 10690"/>
              <a:gd name="connsiteX4" fmla="*/ 22942 w 22959"/>
              <a:gd name="connsiteY4" fmla="*/ 669 h 10690"/>
              <a:gd name="connsiteX5" fmla="*/ 22959 w 22959"/>
              <a:gd name="connsiteY5" fmla="*/ 10690 h 10690"/>
              <a:gd name="connsiteX6" fmla="*/ 33 w 22959"/>
              <a:gd name="connsiteY6" fmla="*/ 10669 h 10690"/>
              <a:gd name="connsiteX7" fmla="*/ 0 w 22959"/>
              <a:gd name="connsiteY7" fmla="*/ 856 h 10690"/>
              <a:gd name="connsiteX0" fmla="*/ 0 w 22959"/>
              <a:gd name="connsiteY0" fmla="*/ 4071 h 13905"/>
              <a:gd name="connsiteX1" fmla="*/ 5949 w 22959"/>
              <a:gd name="connsiteY1" fmla="*/ 5 h 13905"/>
              <a:gd name="connsiteX2" fmla="*/ 8204 w 22959"/>
              <a:gd name="connsiteY2" fmla="*/ 5134 h 13905"/>
              <a:gd name="connsiteX3" fmla="*/ 13236 w 22959"/>
              <a:gd name="connsiteY3" fmla="*/ 3257 h 13905"/>
              <a:gd name="connsiteX4" fmla="*/ 22942 w 22959"/>
              <a:gd name="connsiteY4" fmla="*/ 3884 h 13905"/>
              <a:gd name="connsiteX5" fmla="*/ 22959 w 22959"/>
              <a:gd name="connsiteY5" fmla="*/ 13905 h 13905"/>
              <a:gd name="connsiteX6" fmla="*/ 33 w 22959"/>
              <a:gd name="connsiteY6" fmla="*/ 13884 h 13905"/>
              <a:gd name="connsiteX7" fmla="*/ 0 w 22959"/>
              <a:gd name="connsiteY7" fmla="*/ 4071 h 13905"/>
              <a:gd name="connsiteX0" fmla="*/ 0 w 22959"/>
              <a:gd name="connsiteY0" fmla="*/ 4098 h 13932"/>
              <a:gd name="connsiteX1" fmla="*/ 5949 w 22959"/>
              <a:gd name="connsiteY1" fmla="*/ 32 h 13932"/>
              <a:gd name="connsiteX2" fmla="*/ 10573 w 22959"/>
              <a:gd name="connsiteY2" fmla="*/ 2242 h 13932"/>
              <a:gd name="connsiteX3" fmla="*/ 13236 w 22959"/>
              <a:gd name="connsiteY3" fmla="*/ 3284 h 13932"/>
              <a:gd name="connsiteX4" fmla="*/ 22942 w 22959"/>
              <a:gd name="connsiteY4" fmla="*/ 3911 h 13932"/>
              <a:gd name="connsiteX5" fmla="*/ 22959 w 22959"/>
              <a:gd name="connsiteY5" fmla="*/ 13932 h 13932"/>
              <a:gd name="connsiteX6" fmla="*/ 33 w 22959"/>
              <a:gd name="connsiteY6" fmla="*/ 13911 h 13932"/>
              <a:gd name="connsiteX7" fmla="*/ 0 w 22959"/>
              <a:gd name="connsiteY7" fmla="*/ 4098 h 13932"/>
              <a:gd name="connsiteX0" fmla="*/ 0 w 22959"/>
              <a:gd name="connsiteY0" fmla="*/ 4098 h 13932"/>
              <a:gd name="connsiteX1" fmla="*/ 5949 w 22959"/>
              <a:gd name="connsiteY1" fmla="*/ 32 h 13932"/>
              <a:gd name="connsiteX2" fmla="*/ 10573 w 22959"/>
              <a:gd name="connsiteY2" fmla="*/ 2242 h 13932"/>
              <a:gd name="connsiteX3" fmla="*/ 13236 w 22959"/>
              <a:gd name="connsiteY3" fmla="*/ 3284 h 13932"/>
              <a:gd name="connsiteX4" fmla="*/ 17992 w 22959"/>
              <a:gd name="connsiteY4" fmla="*/ 3639 h 13932"/>
              <a:gd name="connsiteX5" fmla="*/ 22942 w 22959"/>
              <a:gd name="connsiteY5" fmla="*/ 3911 h 13932"/>
              <a:gd name="connsiteX6" fmla="*/ 22959 w 22959"/>
              <a:gd name="connsiteY6" fmla="*/ 13932 h 13932"/>
              <a:gd name="connsiteX7" fmla="*/ 33 w 22959"/>
              <a:gd name="connsiteY7" fmla="*/ 13911 h 13932"/>
              <a:gd name="connsiteX8" fmla="*/ 0 w 22959"/>
              <a:gd name="connsiteY8" fmla="*/ 4098 h 13932"/>
              <a:gd name="connsiteX0" fmla="*/ 0 w 22959"/>
              <a:gd name="connsiteY0" fmla="*/ 4098 h 13932"/>
              <a:gd name="connsiteX1" fmla="*/ 5949 w 22959"/>
              <a:gd name="connsiteY1" fmla="*/ 32 h 13932"/>
              <a:gd name="connsiteX2" fmla="*/ 10573 w 22959"/>
              <a:gd name="connsiteY2" fmla="*/ 2242 h 13932"/>
              <a:gd name="connsiteX3" fmla="*/ 13236 w 22959"/>
              <a:gd name="connsiteY3" fmla="*/ 3284 h 13932"/>
              <a:gd name="connsiteX4" fmla="*/ 17583 w 22959"/>
              <a:gd name="connsiteY4" fmla="*/ 1617 h 13932"/>
              <a:gd name="connsiteX5" fmla="*/ 22942 w 22959"/>
              <a:gd name="connsiteY5" fmla="*/ 3911 h 13932"/>
              <a:gd name="connsiteX6" fmla="*/ 22959 w 22959"/>
              <a:gd name="connsiteY6" fmla="*/ 13932 h 13932"/>
              <a:gd name="connsiteX7" fmla="*/ 33 w 22959"/>
              <a:gd name="connsiteY7" fmla="*/ 13911 h 13932"/>
              <a:gd name="connsiteX8" fmla="*/ 0 w 22959"/>
              <a:gd name="connsiteY8" fmla="*/ 4098 h 13932"/>
              <a:gd name="connsiteX0" fmla="*/ 0 w 23285"/>
              <a:gd name="connsiteY0" fmla="*/ 4098 h 13932"/>
              <a:gd name="connsiteX1" fmla="*/ 5949 w 23285"/>
              <a:gd name="connsiteY1" fmla="*/ 32 h 13932"/>
              <a:gd name="connsiteX2" fmla="*/ 10573 w 23285"/>
              <a:gd name="connsiteY2" fmla="*/ 2242 h 13932"/>
              <a:gd name="connsiteX3" fmla="*/ 13236 w 23285"/>
              <a:gd name="connsiteY3" fmla="*/ 3284 h 13932"/>
              <a:gd name="connsiteX4" fmla="*/ 17583 w 23285"/>
              <a:gd name="connsiteY4" fmla="*/ 1617 h 13932"/>
              <a:gd name="connsiteX5" fmla="*/ 23285 w 23285"/>
              <a:gd name="connsiteY5" fmla="*/ 5662 h 13932"/>
              <a:gd name="connsiteX6" fmla="*/ 22959 w 23285"/>
              <a:gd name="connsiteY6" fmla="*/ 13932 h 13932"/>
              <a:gd name="connsiteX7" fmla="*/ 33 w 23285"/>
              <a:gd name="connsiteY7" fmla="*/ 13911 h 13932"/>
              <a:gd name="connsiteX8" fmla="*/ 0 w 23285"/>
              <a:gd name="connsiteY8" fmla="*/ 4098 h 13932"/>
              <a:gd name="connsiteX0" fmla="*/ 0 w 23319"/>
              <a:gd name="connsiteY0" fmla="*/ 4098 h 16830"/>
              <a:gd name="connsiteX1" fmla="*/ 5949 w 23319"/>
              <a:gd name="connsiteY1" fmla="*/ 32 h 16830"/>
              <a:gd name="connsiteX2" fmla="*/ 10573 w 23319"/>
              <a:gd name="connsiteY2" fmla="*/ 2242 h 16830"/>
              <a:gd name="connsiteX3" fmla="*/ 13236 w 23319"/>
              <a:gd name="connsiteY3" fmla="*/ 3284 h 16830"/>
              <a:gd name="connsiteX4" fmla="*/ 17583 w 23319"/>
              <a:gd name="connsiteY4" fmla="*/ 1617 h 16830"/>
              <a:gd name="connsiteX5" fmla="*/ 23285 w 23319"/>
              <a:gd name="connsiteY5" fmla="*/ 5662 h 16830"/>
              <a:gd name="connsiteX6" fmla="*/ 23319 w 23319"/>
              <a:gd name="connsiteY6" fmla="*/ 16830 h 16830"/>
              <a:gd name="connsiteX7" fmla="*/ 33 w 23319"/>
              <a:gd name="connsiteY7" fmla="*/ 13911 h 16830"/>
              <a:gd name="connsiteX8" fmla="*/ 0 w 23319"/>
              <a:gd name="connsiteY8" fmla="*/ 4098 h 16830"/>
              <a:gd name="connsiteX0" fmla="*/ 0 w 23319"/>
              <a:gd name="connsiteY0" fmla="*/ 4098 h 17476"/>
              <a:gd name="connsiteX1" fmla="*/ 5949 w 23319"/>
              <a:gd name="connsiteY1" fmla="*/ 32 h 17476"/>
              <a:gd name="connsiteX2" fmla="*/ 10573 w 23319"/>
              <a:gd name="connsiteY2" fmla="*/ 2242 h 17476"/>
              <a:gd name="connsiteX3" fmla="*/ 13236 w 23319"/>
              <a:gd name="connsiteY3" fmla="*/ 3284 h 17476"/>
              <a:gd name="connsiteX4" fmla="*/ 17583 w 23319"/>
              <a:gd name="connsiteY4" fmla="*/ 1617 h 17476"/>
              <a:gd name="connsiteX5" fmla="*/ 23285 w 23319"/>
              <a:gd name="connsiteY5" fmla="*/ 5662 h 17476"/>
              <a:gd name="connsiteX6" fmla="*/ 23319 w 23319"/>
              <a:gd name="connsiteY6" fmla="*/ 17476 h 17476"/>
              <a:gd name="connsiteX7" fmla="*/ 33 w 23319"/>
              <a:gd name="connsiteY7" fmla="*/ 13911 h 17476"/>
              <a:gd name="connsiteX8" fmla="*/ 0 w 23319"/>
              <a:gd name="connsiteY8" fmla="*/ 4098 h 17476"/>
              <a:gd name="connsiteX0" fmla="*/ 32 w 23351"/>
              <a:gd name="connsiteY0" fmla="*/ 4098 h 17539"/>
              <a:gd name="connsiteX1" fmla="*/ 5981 w 23351"/>
              <a:gd name="connsiteY1" fmla="*/ 32 h 17539"/>
              <a:gd name="connsiteX2" fmla="*/ 10605 w 23351"/>
              <a:gd name="connsiteY2" fmla="*/ 2242 h 17539"/>
              <a:gd name="connsiteX3" fmla="*/ 13268 w 23351"/>
              <a:gd name="connsiteY3" fmla="*/ 3284 h 17539"/>
              <a:gd name="connsiteX4" fmla="*/ 17615 w 23351"/>
              <a:gd name="connsiteY4" fmla="*/ 1617 h 17539"/>
              <a:gd name="connsiteX5" fmla="*/ 23317 w 23351"/>
              <a:gd name="connsiteY5" fmla="*/ 5662 h 17539"/>
              <a:gd name="connsiteX6" fmla="*/ 23351 w 23351"/>
              <a:gd name="connsiteY6" fmla="*/ 17476 h 17539"/>
              <a:gd name="connsiteX7" fmla="*/ 0 w 23351"/>
              <a:gd name="connsiteY7" fmla="*/ 17539 h 17539"/>
              <a:gd name="connsiteX8" fmla="*/ 32 w 23351"/>
              <a:gd name="connsiteY8" fmla="*/ 4098 h 17539"/>
              <a:gd name="connsiteX0" fmla="*/ 32 w 23351"/>
              <a:gd name="connsiteY0" fmla="*/ 4159 h 17600"/>
              <a:gd name="connsiteX1" fmla="*/ 5981 w 23351"/>
              <a:gd name="connsiteY1" fmla="*/ 93 h 17600"/>
              <a:gd name="connsiteX2" fmla="*/ 9968 w 23351"/>
              <a:gd name="connsiteY2" fmla="*/ 1469 h 17600"/>
              <a:gd name="connsiteX3" fmla="*/ 13268 w 23351"/>
              <a:gd name="connsiteY3" fmla="*/ 3345 h 17600"/>
              <a:gd name="connsiteX4" fmla="*/ 17615 w 23351"/>
              <a:gd name="connsiteY4" fmla="*/ 1678 h 17600"/>
              <a:gd name="connsiteX5" fmla="*/ 23317 w 23351"/>
              <a:gd name="connsiteY5" fmla="*/ 5723 h 17600"/>
              <a:gd name="connsiteX6" fmla="*/ 23351 w 23351"/>
              <a:gd name="connsiteY6" fmla="*/ 17537 h 17600"/>
              <a:gd name="connsiteX7" fmla="*/ 0 w 23351"/>
              <a:gd name="connsiteY7" fmla="*/ 17600 h 17600"/>
              <a:gd name="connsiteX8" fmla="*/ 32 w 23351"/>
              <a:gd name="connsiteY8" fmla="*/ 4159 h 17600"/>
              <a:gd name="connsiteX0" fmla="*/ 32 w 23351"/>
              <a:gd name="connsiteY0" fmla="*/ 4207 h 17648"/>
              <a:gd name="connsiteX1" fmla="*/ 5981 w 23351"/>
              <a:gd name="connsiteY1" fmla="*/ 141 h 17648"/>
              <a:gd name="connsiteX2" fmla="*/ 9968 w 23351"/>
              <a:gd name="connsiteY2" fmla="*/ 1517 h 17648"/>
              <a:gd name="connsiteX3" fmla="*/ 13268 w 23351"/>
              <a:gd name="connsiteY3" fmla="*/ 3393 h 17648"/>
              <a:gd name="connsiteX4" fmla="*/ 17615 w 23351"/>
              <a:gd name="connsiteY4" fmla="*/ 1726 h 17648"/>
              <a:gd name="connsiteX5" fmla="*/ 23317 w 23351"/>
              <a:gd name="connsiteY5" fmla="*/ 5771 h 17648"/>
              <a:gd name="connsiteX6" fmla="*/ 23351 w 23351"/>
              <a:gd name="connsiteY6" fmla="*/ 17585 h 17648"/>
              <a:gd name="connsiteX7" fmla="*/ 0 w 23351"/>
              <a:gd name="connsiteY7" fmla="*/ 17648 h 17648"/>
              <a:gd name="connsiteX8" fmla="*/ 32 w 23351"/>
              <a:gd name="connsiteY8" fmla="*/ 4207 h 17648"/>
              <a:gd name="connsiteX0" fmla="*/ 32 w 23351"/>
              <a:gd name="connsiteY0" fmla="*/ 4207 h 17648"/>
              <a:gd name="connsiteX1" fmla="*/ 5981 w 23351"/>
              <a:gd name="connsiteY1" fmla="*/ 141 h 17648"/>
              <a:gd name="connsiteX2" fmla="*/ 9968 w 23351"/>
              <a:gd name="connsiteY2" fmla="*/ 1517 h 17648"/>
              <a:gd name="connsiteX3" fmla="*/ 13268 w 23351"/>
              <a:gd name="connsiteY3" fmla="*/ 3393 h 17648"/>
              <a:gd name="connsiteX4" fmla="*/ 17795 w 23351"/>
              <a:gd name="connsiteY4" fmla="*/ 1747 h 17648"/>
              <a:gd name="connsiteX5" fmla="*/ 23317 w 23351"/>
              <a:gd name="connsiteY5" fmla="*/ 5771 h 17648"/>
              <a:gd name="connsiteX6" fmla="*/ 23351 w 23351"/>
              <a:gd name="connsiteY6" fmla="*/ 17585 h 17648"/>
              <a:gd name="connsiteX7" fmla="*/ 0 w 23351"/>
              <a:gd name="connsiteY7" fmla="*/ 17648 h 17648"/>
              <a:gd name="connsiteX8" fmla="*/ 32 w 23351"/>
              <a:gd name="connsiteY8" fmla="*/ 4207 h 17648"/>
              <a:gd name="connsiteX0" fmla="*/ 32 w 23351"/>
              <a:gd name="connsiteY0" fmla="*/ 4207 h 17648"/>
              <a:gd name="connsiteX1" fmla="*/ 5981 w 23351"/>
              <a:gd name="connsiteY1" fmla="*/ 141 h 17648"/>
              <a:gd name="connsiteX2" fmla="*/ 9968 w 23351"/>
              <a:gd name="connsiteY2" fmla="*/ 1517 h 17648"/>
              <a:gd name="connsiteX3" fmla="*/ 13268 w 23351"/>
              <a:gd name="connsiteY3" fmla="*/ 3393 h 17648"/>
              <a:gd name="connsiteX4" fmla="*/ 17795 w 23351"/>
              <a:gd name="connsiteY4" fmla="*/ 1747 h 17648"/>
              <a:gd name="connsiteX5" fmla="*/ 23317 w 23351"/>
              <a:gd name="connsiteY5" fmla="*/ 5771 h 17648"/>
              <a:gd name="connsiteX6" fmla="*/ 23351 w 23351"/>
              <a:gd name="connsiteY6" fmla="*/ 17585 h 17648"/>
              <a:gd name="connsiteX7" fmla="*/ 0 w 23351"/>
              <a:gd name="connsiteY7" fmla="*/ 17648 h 17648"/>
              <a:gd name="connsiteX8" fmla="*/ 32 w 23351"/>
              <a:gd name="connsiteY8" fmla="*/ 4207 h 17648"/>
              <a:gd name="connsiteX0" fmla="*/ 32 w 23351"/>
              <a:gd name="connsiteY0" fmla="*/ 4207 h 17648"/>
              <a:gd name="connsiteX1" fmla="*/ 5981 w 23351"/>
              <a:gd name="connsiteY1" fmla="*/ 141 h 17648"/>
              <a:gd name="connsiteX2" fmla="*/ 9968 w 23351"/>
              <a:gd name="connsiteY2" fmla="*/ 1517 h 17648"/>
              <a:gd name="connsiteX3" fmla="*/ 13268 w 23351"/>
              <a:gd name="connsiteY3" fmla="*/ 3393 h 17648"/>
              <a:gd name="connsiteX4" fmla="*/ 17795 w 23351"/>
              <a:gd name="connsiteY4" fmla="*/ 1747 h 17648"/>
              <a:gd name="connsiteX5" fmla="*/ 20982 w 23351"/>
              <a:gd name="connsiteY5" fmla="*/ 3373 h 17648"/>
              <a:gd name="connsiteX6" fmla="*/ 23317 w 23351"/>
              <a:gd name="connsiteY6" fmla="*/ 5771 h 17648"/>
              <a:gd name="connsiteX7" fmla="*/ 23351 w 23351"/>
              <a:gd name="connsiteY7" fmla="*/ 17585 h 17648"/>
              <a:gd name="connsiteX8" fmla="*/ 0 w 23351"/>
              <a:gd name="connsiteY8" fmla="*/ 17648 h 17648"/>
              <a:gd name="connsiteX9" fmla="*/ 32 w 23351"/>
              <a:gd name="connsiteY9" fmla="*/ 4207 h 17648"/>
              <a:gd name="connsiteX0" fmla="*/ 32 w 23351"/>
              <a:gd name="connsiteY0" fmla="*/ 4207 h 17648"/>
              <a:gd name="connsiteX1" fmla="*/ 5981 w 23351"/>
              <a:gd name="connsiteY1" fmla="*/ 141 h 17648"/>
              <a:gd name="connsiteX2" fmla="*/ 9968 w 23351"/>
              <a:gd name="connsiteY2" fmla="*/ 1517 h 17648"/>
              <a:gd name="connsiteX3" fmla="*/ 13268 w 23351"/>
              <a:gd name="connsiteY3" fmla="*/ 3393 h 17648"/>
              <a:gd name="connsiteX4" fmla="*/ 17795 w 23351"/>
              <a:gd name="connsiteY4" fmla="*/ 1747 h 17648"/>
              <a:gd name="connsiteX5" fmla="*/ 21391 w 23351"/>
              <a:gd name="connsiteY5" fmla="*/ 4395 h 17648"/>
              <a:gd name="connsiteX6" fmla="*/ 23317 w 23351"/>
              <a:gd name="connsiteY6" fmla="*/ 5771 h 17648"/>
              <a:gd name="connsiteX7" fmla="*/ 23351 w 23351"/>
              <a:gd name="connsiteY7" fmla="*/ 17585 h 17648"/>
              <a:gd name="connsiteX8" fmla="*/ 0 w 23351"/>
              <a:gd name="connsiteY8" fmla="*/ 17648 h 17648"/>
              <a:gd name="connsiteX9" fmla="*/ 32 w 23351"/>
              <a:gd name="connsiteY9" fmla="*/ 4207 h 17648"/>
              <a:gd name="connsiteX0" fmla="*/ 32 w 23351"/>
              <a:gd name="connsiteY0" fmla="*/ 4207 h 17648"/>
              <a:gd name="connsiteX1" fmla="*/ 5981 w 23351"/>
              <a:gd name="connsiteY1" fmla="*/ 141 h 17648"/>
              <a:gd name="connsiteX2" fmla="*/ 9968 w 23351"/>
              <a:gd name="connsiteY2" fmla="*/ 1517 h 17648"/>
              <a:gd name="connsiteX3" fmla="*/ 13268 w 23351"/>
              <a:gd name="connsiteY3" fmla="*/ 3393 h 17648"/>
              <a:gd name="connsiteX4" fmla="*/ 17795 w 23351"/>
              <a:gd name="connsiteY4" fmla="*/ 1747 h 17648"/>
              <a:gd name="connsiteX5" fmla="*/ 21391 w 23351"/>
              <a:gd name="connsiteY5" fmla="*/ 4395 h 17648"/>
              <a:gd name="connsiteX6" fmla="*/ 23317 w 23351"/>
              <a:gd name="connsiteY6" fmla="*/ 5771 h 17648"/>
              <a:gd name="connsiteX7" fmla="*/ 23351 w 23351"/>
              <a:gd name="connsiteY7" fmla="*/ 17585 h 17648"/>
              <a:gd name="connsiteX8" fmla="*/ 0 w 23351"/>
              <a:gd name="connsiteY8" fmla="*/ 17648 h 17648"/>
              <a:gd name="connsiteX9" fmla="*/ 32 w 23351"/>
              <a:gd name="connsiteY9" fmla="*/ 4207 h 17648"/>
              <a:gd name="connsiteX0" fmla="*/ 32 w 23351"/>
              <a:gd name="connsiteY0" fmla="*/ 4207 h 17648"/>
              <a:gd name="connsiteX1" fmla="*/ 5981 w 23351"/>
              <a:gd name="connsiteY1" fmla="*/ 141 h 17648"/>
              <a:gd name="connsiteX2" fmla="*/ 9968 w 23351"/>
              <a:gd name="connsiteY2" fmla="*/ 1517 h 17648"/>
              <a:gd name="connsiteX3" fmla="*/ 13268 w 23351"/>
              <a:gd name="connsiteY3" fmla="*/ 3393 h 17648"/>
              <a:gd name="connsiteX4" fmla="*/ 17795 w 23351"/>
              <a:gd name="connsiteY4" fmla="*/ 1747 h 17648"/>
              <a:gd name="connsiteX5" fmla="*/ 20672 w 23351"/>
              <a:gd name="connsiteY5" fmla="*/ 3811 h 17648"/>
              <a:gd name="connsiteX6" fmla="*/ 23317 w 23351"/>
              <a:gd name="connsiteY6" fmla="*/ 5771 h 17648"/>
              <a:gd name="connsiteX7" fmla="*/ 23351 w 23351"/>
              <a:gd name="connsiteY7" fmla="*/ 17585 h 17648"/>
              <a:gd name="connsiteX8" fmla="*/ 0 w 23351"/>
              <a:gd name="connsiteY8" fmla="*/ 17648 h 17648"/>
              <a:gd name="connsiteX9" fmla="*/ 32 w 23351"/>
              <a:gd name="connsiteY9" fmla="*/ 4207 h 17648"/>
              <a:gd name="connsiteX0" fmla="*/ 32 w 23351"/>
              <a:gd name="connsiteY0" fmla="*/ 4207 h 17648"/>
              <a:gd name="connsiteX1" fmla="*/ 5981 w 23351"/>
              <a:gd name="connsiteY1" fmla="*/ 141 h 17648"/>
              <a:gd name="connsiteX2" fmla="*/ 9968 w 23351"/>
              <a:gd name="connsiteY2" fmla="*/ 1517 h 17648"/>
              <a:gd name="connsiteX3" fmla="*/ 13268 w 23351"/>
              <a:gd name="connsiteY3" fmla="*/ 3393 h 17648"/>
              <a:gd name="connsiteX4" fmla="*/ 17517 w 23351"/>
              <a:gd name="connsiteY4" fmla="*/ 1726 h 17648"/>
              <a:gd name="connsiteX5" fmla="*/ 20672 w 23351"/>
              <a:gd name="connsiteY5" fmla="*/ 3811 h 17648"/>
              <a:gd name="connsiteX6" fmla="*/ 23317 w 23351"/>
              <a:gd name="connsiteY6" fmla="*/ 5771 h 17648"/>
              <a:gd name="connsiteX7" fmla="*/ 23351 w 23351"/>
              <a:gd name="connsiteY7" fmla="*/ 17585 h 17648"/>
              <a:gd name="connsiteX8" fmla="*/ 0 w 23351"/>
              <a:gd name="connsiteY8" fmla="*/ 17648 h 17648"/>
              <a:gd name="connsiteX9" fmla="*/ 32 w 23351"/>
              <a:gd name="connsiteY9" fmla="*/ 4207 h 17648"/>
              <a:gd name="connsiteX0" fmla="*/ 32 w 23351"/>
              <a:gd name="connsiteY0" fmla="*/ 4207 h 17648"/>
              <a:gd name="connsiteX1" fmla="*/ 5981 w 23351"/>
              <a:gd name="connsiteY1" fmla="*/ 141 h 17648"/>
              <a:gd name="connsiteX2" fmla="*/ 9968 w 23351"/>
              <a:gd name="connsiteY2" fmla="*/ 1517 h 17648"/>
              <a:gd name="connsiteX3" fmla="*/ 13268 w 23351"/>
              <a:gd name="connsiteY3" fmla="*/ 3393 h 17648"/>
              <a:gd name="connsiteX4" fmla="*/ 17517 w 23351"/>
              <a:gd name="connsiteY4" fmla="*/ 1726 h 17648"/>
              <a:gd name="connsiteX5" fmla="*/ 20623 w 23351"/>
              <a:gd name="connsiteY5" fmla="*/ 3853 h 17648"/>
              <a:gd name="connsiteX6" fmla="*/ 23317 w 23351"/>
              <a:gd name="connsiteY6" fmla="*/ 5771 h 17648"/>
              <a:gd name="connsiteX7" fmla="*/ 23351 w 23351"/>
              <a:gd name="connsiteY7" fmla="*/ 17585 h 17648"/>
              <a:gd name="connsiteX8" fmla="*/ 0 w 23351"/>
              <a:gd name="connsiteY8" fmla="*/ 17648 h 17648"/>
              <a:gd name="connsiteX9" fmla="*/ 32 w 23351"/>
              <a:gd name="connsiteY9" fmla="*/ 4207 h 17648"/>
              <a:gd name="connsiteX0" fmla="*/ 32 w 23351"/>
              <a:gd name="connsiteY0" fmla="*/ 4160 h 17601"/>
              <a:gd name="connsiteX1" fmla="*/ 5981 w 23351"/>
              <a:gd name="connsiteY1" fmla="*/ 94 h 17601"/>
              <a:gd name="connsiteX2" fmla="*/ 9968 w 23351"/>
              <a:gd name="connsiteY2" fmla="*/ 1470 h 17601"/>
              <a:gd name="connsiteX3" fmla="*/ 13562 w 23351"/>
              <a:gd name="connsiteY3" fmla="*/ 3388 h 17601"/>
              <a:gd name="connsiteX4" fmla="*/ 17517 w 23351"/>
              <a:gd name="connsiteY4" fmla="*/ 1679 h 17601"/>
              <a:gd name="connsiteX5" fmla="*/ 20623 w 23351"/>
              <a:gd name="connsiteY5" fmla="*/ 3806 h 17601"/>
              <a:gd name="connsiteX6" fmla="*/ 23317 w 23351"/>
              <a:gd name="connsiteY6" fmla="*/ 5724 h 17601"/>
              <a:gd name="connsiteX7" fmla="*/ 23351 w 23351"/>
              <a:gd name="connsiteY7" fmla="*/ 17538 h 17601"/>
              <a:gd name="connsiteX8" fmla="*/ 0 w 23351"/>
              <a:gd name="connsiteY8" fmla="*/ 17601 h 17601"/>
              <a:gd name="connsiteX9" fmla="*/ 32 w 23351"/>
              <a:gd name="connsiteY9" fmla="*/ 4160 h 17601"/>
              <a:gd name="connsiteX0" fmla="*/ 32 w 23351"/>
              <a:gd name="connsiteY0" fmla="*/ 4160 h 17601"/>
              <a:gd name="connsiteX1" fmla="*/ 5981 w 23351"/>
              <a:gd name="connsiteY1" fmla="*/ 94 h 17601"/>
              <a:gd name="connsiteX2" fmla="*/ 9968 w 23351"/>
              <a:gd name="connsiteY2" fmla="*/ 1470 h 17601"/>
              <a:gd name="connsiteX3" fmla="*/ 13562 w 23351"/>
              <a:gd name="connsiteY3" fmla="*/ 3388 h 17601"/>
              <a:gd name="connsiteX4" fmla="*/ 17517 w 23351"/>
              <a:gd name="connsiteY4" fmla="*/ 1679 h 17601"/>
              <a:gd name="connsiteX5" fmla="*/ 20623 w 23351"/>
              <a:gd name="connsiteY5" fmla="*/ 3806 h 17601"/>
              <a:gd name="connsiteX6" fmla="*/ 23317 w 23351"/>
              <a:gd name="connsiteY6" fmla="*/ 5724 h 17601"/>
              <a:gd name="connsiteX7" fmla="*/ 23351 w 23351"/>
              <a:gd name="connsiteY7" fmla="*/ 17538 h 17601"/>
              <a:gd name="connsiteX8" fmla="*/ 0 w 23351"/>
              <a:gd name="connsiteY8" fmla="*/ 17601 h 17601"/>
              <a:gd name="connsiteX9" fmla="*/ 32 w 23351"/>
              <a:gd name="connsiteY9" fmla="*/ 4160 h 17601"/>
              <a:gd name="connsiteX0" fmla="*/ 32 w 23351"/>
              <a:gd name="connsiteY0" fmla="*/ 4188 h 17629"/>
              <a:gd name="connsiteX1" fmla="*/ 5981 w 23351"/>
              <a:gd name="connsiteY1" fmla="*/ 122 h 17629"/>
              <a:gd name="connsiteX2" fmla="*/ 9968 w 23351"/>
              <a:gd name="connsiteY2" fmla="*/ 1498 h 17629"/>
              <a:gd name="connsiteX3" fmla="*/ 13562 w 23351"/>
              <a:gd name="connsiteY3" fmla="*/ 3416 h 17629"/>
              <a:gd name="connsiteX4" fmla="*/ 17517 w 23351"/>
              <a:gd name="connsiteY4" fmla="*/ 1707 h 17629"/>
              <a:gd name="connsiteX5" fmla="*/ 20623 w 23351"/>
              <a:gd name="connsiteY5" fmla="*/ 3834 h 17629"/>
              <a:gd name="connsiteX6" fmla="*/ 23317 w 23351"/>
              <a:gd name="connsiteY6" fmla="*/ 5752 h 17629"/>
              <a:gd name="connsiteX7" fmla="*/ 23351 w 23351"/>
              <a:gd name="connsiteY7" fmla="*/ 17566 h 17629"/>
              <a:gd name="connsiteX8" fmla="*/ 0 w 23351"/>
              <a:gd name="connsiteY8" fmla="*/ 17629 h 17629"/>
              <a:gd name="connsiteX9" fmla="*/ 32 w 23351"/>
              <a:gd name="connsiteY9" fmla="*/ 4188 h 17629"/>
              <a:gd name="connsiteX0" fmla="*/ 32 w 23351"/>
              <a:gd name="connsiteY0" fmla="*/ 4211 h 17652"/>
              <a:gd name="connsiteX1" fmla="*/ 5981 w 23351"/>
              <a:gd name="connsiteY1" fmla="*/ 145 h 17652"/>
              <a:gd name="connsiteX2" fmla="*/ 9968 w 23351"/>
              <a:gd name="connsiteY2" fmla="*/ 1521 h 17652"/>
              <a:gd name="connsiteX3" fmla="*/ 13562 w 23351"/>
              <a:gd name="connsiteY3" fmla="*/ 3439 h 17652"/>
              <a:gd name="connsiteX4" fmla="*/ 17517 w 23351"/>
              <a:gd name="connsiteY4" fmla="*/ 1730 h 17652"/>
              <a:gd name="connsiteX5" fmla="*/ 20623 w 23351"/>
              <a:gd name="connsiteY5" fmla="*/ 3857 h 17652"/>
              <a:gd name="connsiteX6" fmla="*/ 23317 w 23351"/>
              <a:gd name="connsiteY6" fmla="*/ 5775 h 17652"/>
              <a:gd name="connsiteX7" fmla="*/ 23351 w 23351"/>
              <a:gd name="connsiteY7" fmla="*/ 17589 h 17652"/>
              <a:gd name="connsiteX8" fmla="*/ 0 w 23351"/>
              <a:gd name="connsiteY8" fmla="*/ 17652 h 17652"/>
              <a:gd name="connsiteX9" fmla="*/ 32 w 23351"/>
              <a:gd name="connsiteY9" fmla="*/ 4211 h 17652"/>
              <a:gd name="connsiteX0" fmla="*/ 32 w 23351"/>
              <a:gd name="connsiteY0" fmla="*/ 4211 h 17652"/>
              <a:gd name="connsiteX1" fmla="*/ 5981 w 23351"/>
              <a:gd name="connsiteY1" fmla="*/ 145 h 17652"/>
              <a:gd name="connsiteX2" fmla="*/ 9968 w 23351"/>
              <a:gd name="connsiteY2" fmla="*/ 1521 h 17652"/>
              <a:gd name="connsiteX3" fmla="*/ 13562 w 23351"/>
              <a:gd name="connsiteY3" fmla="*/ 3439 h 17652"/>
              <a:gd name="connsiteX4" fmla="*/ 17517 w 23351"/>
              <a:gd name="connsiteY4" fmla="*/ 1730 h 17652"/>
              <a:gd name="connsiteX5" fmla="*/ 20623 w 23351"/>
              <a:gd name="connsiteY5" fmla="*/ 3857 h 17652"/>
              <a:gd name="connsiteX6" fmla="*/ 23317 w 23351"/>
              <a:gd name="connsiteY6" fmla="*/ 5775 h 17652"/>
              <a:gd name="connsiteX7" fmla="*/ 23351 w 23351"/>
              <a:gd name="connsiteY7" fmla="*/ 17589 h 17652"/>
              <a:gd name="connsiteX8" fmla="*/ 0 w 23351"/>
              <a:gd name="connsiteY8" fmla="*/ 17652 h 17652"/>
              <a:gd name="connsiteX9" fmla="*/ 32 w 23351"/>
              <a:gd name="connsiteY9" fmla="*/ 4211 h 17652"/>
              <a:gd name="connsiteX0" fmla="*/ 32 w 23351"/>
              <a:gd name="connsiteY0" fmla="*/ 4211 h 17652"/>
              <a:gd name="connsiteX1" fmla="*/ 5981 w 23351"/>
              <a:gd name="connsiteY1" fmla="*/ 145 h 17652"/>
              <a:gd name="connsiteX2" fmla="*/ 9968 w 23351"/>
              <a:gd name="connsiteY2" fmla="*/ 1521 h 17652"/>
              <a:gd name="connsiteX3" fmla="*/ 13562 w 23351"/>
              <a:gd name="connsiteY3" fmla="*/ 3439 h 17652"/>
              <a:gd name="connsiteX4" fmla="*/ 17517 w 23351"/>
              <a:gd name="connsiteY4" fmla="*/ 1730 h 17652"/>
              <a:gd name="connsiteX5" fmla="*/ 20623 w 23351"/>
              <a:gd name="connsiteY5" fmla="*/ 3857 h 17652"/>
              <a:gd name="connsiteX6" fmla="*/ 23317 w 23351"/>
              <a:gd name="connsiteY6" fmla="*/ 5775 h 17652"/>
              <a:gd name="connsiteX7" fmla="*/ 23351 w 23351"/>
              <a:gd name="connsiteY7" fmla="*/ 17589 h 17652"/>
              <a:gd name="connsiteX8" fmla="*/ 0 w 23351"/>
              <a:gd name="connsiteY8" fmla="*/ 17652 h 17652"/>
              <a:gd name="connsiteX9" fmla="*/ 32 w 23351"/>
              <a:gd name="connsiteY9" fmla="*/ 4211 h 17652"/>
              <a:gd name="connsiteX0" fmla="*/ 32 w 23351"/>
              <a:gd name="connsiteY0" fmla="*/ 4226 h 17667"/>
              <a:gd name="connsiteX1" fmla="*/ 5981 w 23351"/>
              <a:gd name="connsiteY1" fmla="*/ 160 h 17667"/>
              <a:gd name="connsiteX2" fmla="*/ 9968 w 23351"/>
              <a:gd name="connsiteY2" fmla="*/ 1536 h 17667"/>
              <a:gd name="connsiteX3" fmla="*/ 13562 w 23351"/>
              <a:gd name="connsiteY3" fmla="*/ 3454 h 17667"/>
              <a:gd name="connsiteX4" fmla="*/ 17517 w 23351"/>
              <a:gd name="connsiteY4" fmla="*/ 1745 h 17667"/>
              <a:gd name="connsiteX5" fmla="*/ 20623 w 23351"/>
              <a:gd name="connsiteY5" fmla="*/ 3872 h 17667"/>
              <a:gd name="connsiteX6" fmla="*/ 23317 w 23351"/>
              <a:gd name="connsiteY6" fmla="*/ 5790 h 17667"/>
              <a:gd name="connsiteX7" fmla="*/ 23351 w 23351"/>
              <a:gd name="connsiteY7" fmla="*/ 17604 h 17667"/>
              <a:gd name="connsiteX8" fmla="*/ 0 w 23351"/>
              <a:gd name="connsiteY8" fmla="*/ 17667 h 17667"/>
              <a:gd name="connsiteX9" fmla="*/ 32 w 23351"/>
              <a:gd name="connsiteY9" fmla="*/ 4226 h 17667"/>
              <a:gd name="connsiteX0" fmla="*/ 32 w 23351"/>
              <a:gd name="connsiteY0" fmla="*/ 4147 h 17588"/>
              <a:gd name="connsiteX1" fmla="*/ 5981 w 23351"/>
              <a:gd name="connsiteY1" fmla="*/ 81 h 17588"/>
              <a:gd name="connsiteX2" fmla="*/ 9968 w 23351"/>
              <a:gd name="connsiteY2" fmla="*/ 1457 h 17588"/>
              <a:gd name="connsiteX3" fmla="*/ 13562 w 23351"/>
              <a:gd name="connsiteY3" fmla="*/ 3375 h 17588"/>
              <a:gd name="connsiteX4" fmla="*/ 17517 w 23351"/>
              <a:gd name="connsiteY4" fmla="*/ 1666 h 17588"/>
              <a:gd name="connsiteX5" fmla="*/ 20623 w 23351"/>
              <a:gd name="connsiteY5" fmla="*/ 3793 h 17588"/>
              <a:gd name="connsiteX6" fmla="*/ 23317 w 23351"/>
              <a:gd name="connsiteY6" fmla="*/ 5711 h 17588"/>
              <a:gd name="connsiteX7" fmla="*/ 23351 w 23351"/>
              <a:gd name="connsiteY7" fmla="*/ 17525 h 17588"/>
              <a:gd name="connsiteX8" fmla="*/ 0 w 23351"/>
              <a:gd name="connsiteY8" fmla="*/ 17588 h 17588"/>
              <a:gd name="connsiteX9" fmla="*/ 32 w 23351"/>
              <a:gd name="connsiteY9" fmla="*/ 4147 h 17588"/>
              <a:gd name="connsiteX0" fmla="*/ 32 w 23351"/>
              <a:gd name="connsiteY0" fmla="*/ 4187 h 17628"/>
              <a:gd name="connsiteX1" fmla="*/ 5981 w 23351"/>
              <a:gd name="connsiteY1" fmla="*/ 121 h 17628"/>
              <a:gd name="connsiteX2" fmla="*/ 9935 w 23351"/>
              <a:gd name="connsiteY2" fmla="*/ 1580 h 17628"/>
              <a:gd name="connsiteX3" fmla="*/ 13562 w 23351"/>
              <a:gd name="connsiteY3" fmla="*/ 3415 h 17628"/>
              <a:gd name="connsiteX4" fmla="*/ 17517 w 23351"/>
              <a:gd name="connsiteY4" fmla="*/ 1706 h 17628"/>
              <a:gd name="connsiteX5" fmla="*/ 20623 w 23351"/>
              <a:gd name="connsiteY5" fmla="*/ 3833 h 17628"/>
              <a:gd name="connsiteX6" fmla="*/ 23317 w 23351"/>
              <a:gd name="connsiteY6" fmla="*/ 5751 h 17628"/>
              <a:gd name="connsiteX7" fmla="*/ 23351 w 23351"/>
              <a:gd name="connsiteY7" fmla="*/ 17565 h 17628"/>
              <a:gd name="connsiteX8" fmla="*/ 0 w 23351"/>
              <a:gd name="connsiteY8" fmla="*/ 17628 h 17628"/>
              <a:gd name="connsiteX9" fmla="*/ 32 w 23351"/>
              <a:gd name="connsiteY9" fmla="*/ 4187 h 17628"/>
              <a:gd name="connsiteX0" fmla="*/ 32 w 23351"/>
              <a:gd name="connsiteY0" fmla="*/ 4187 h 17628"/>
              <a:gd name="connsiteX1" fmla="*/ 5981 w 23351"/>
              <a:gd name="connsiteY1" fmla="*/ 121 h 17628"/>
              <a:gd name="connsiteX2" fmla="*/ 9935 w 23351"/>
              <a:gd name="connsiteY2" fmla="*/ 1580 h 17628"/>
              <a:gd name="connsiteX3" fmla="*/ 13562 w 23351"/>
              <a:gd name="connsiteY3" fmla="*/ 3415 h 17628"/>
              <a:gd name="connsiteX4" fmla="*/ 17517 w 23351"/>
              <a:gd name="connsiteY4" fmla="*/ 1706 h 17628"/>
              <a:gd name="connsiteX5" fmla="*/ 20623 w 23351"/>
              <a:gd name="connsiteY5" fmla="*/ 3833 h 17628"/>
              <a:gd name="connsiteX6" fmla="*/ 23317 w 23351"/>
              <a:gd name="connsiteY6" fmla="*/ 5751 h 17628"/>
              <a:gd name="connsiteX7" fmla="*/ 23351 w 23351"/>
              <a:gd name="connsiteY7" fmla="*/ 17565 h 17628"/>
              <a:gd name="connsiteX8" fmla="*/ 0 w 23351"/>
              <a:gd name="connsiteY8" fmla="*/ 17628 h 17628"/>
              <a:gd name="connsiteX9" fmla="*/ 32 w 23351"/>
              <a:gd name="connsiteY9" fmla="*/ 4187 h 17628"/>
              <a:gd name="connsiteX0" fmla="*/ 32 w 23351"/>
              <a:gd name="connsiteY0" fmla="*/ 4187 h 17628"/>
              <a:gd name="connsiteX1" fmla="*/ 5981 w 23351"/>
              <a:gd name="connsiteY1" fmla="*/ 121 h 17628"/>
              <a:gd name="connsiteX2" fmla="*/ 9935 w 23351"/>
              <a:gd name="connsiteY2" fmla="*/ 1580 h 17628"/>
              <a:gd name="connsiteX3" fmla="*/ 13562 w 23351"/>
              <a:gd name="connsiteY3" fmla="*/ 3415 h 17628"/>
              <a:gd name="connsiteX4" fmla="*/ 17517 w 23351"/>
              <a:gd name="connsiteY4" fmla="*/ 1706 h 17628"/>
              <a:gd name="connsiteX5" fmla="*/ 20590 w 23351"/>
              <a:gd name="connsiteY5" fmla="*/ 4146 h 17628"/>
              <a:gd name="connsiteX6" fmla="*/ 23317 w 23351"/>
              <a:gd name="connsiteY6" fmla="*/ 5751 h 17628"/>
              <a:gd name="connsiteX7" fmla="*/ 23351 w 23351"/>
              <a:gd name="connsiteY7" fmla="*/ 17565 h 17628"/>
              <a:gd name="connsiteX8" fmla="*/ 0 w 23351"/>
              <a:gd name="connsiteY8" fmla="*/ 17628 h 17628"/>
              <a:gd name="connsiteX9" fmla="*/ 32 w 23351"/>
              <a:gd name="connsiteY9" fmla="*/ 4187 h 17628"/>
              <a:gd name="connsiteX0" fmla="*/ 32 w 23351"/>
              <a:gd name="connsiteY0" fmla="*/ 4187 h 17628"/>
              <a:gd name="connsiteX1" fmla="*/ 5981 w 23351"/>
              <a:gd name="connsiteY1" fmla="*/ 121 h 17628"/>
              <a:gd name="connsiteX2" fmla="*/ 9935 w 23351"/>
              <a:gd name="connsiteY2" fmla="*/ 1580 h 17628"/>
              <a:gd name="connsiteX3" fmla="*/ 13562 w 23351"/>
              <a:gd name="connsiteY3" fmla="*/ 3415 h 17628"/>
              <a:gd name="connsiteX4" fmla="*/ 17517 w 23351"/>
              <a:gd name="connsiteY4" fmla="*/ 1706 h 17628"/>
              <a:gd name="connsiteX5" fmla="*/ 20443 w 23351"/>
              <a:gd name="connsiteY5" fmla="*/ 4167 h 17628"/>
              <a:gd name="connsiteX6" fmla="*/ 23317 w 23351"/>
              <a:gd name="connsiteY6" fmla="*/ 5751 h 17628"/>
              <a:gd name="connsiteX7" fmla="*/ 23351 w 23351"/>
              <a:gd name="connsiteY7" fmla="*/ 17565 h 17628"/>
              <a:gd name="connsiteX8" fmla="*/ 0 w 23351"/>
              <a:gd name="connsiteY8" fmla="*/ 17628 h 17628"/>
              <a:gd name="connsiteX9" fmla="*/ 32 w 23351"/>
              <a:gd name="connsiteY9" fmla="*/ 4187 h 17628"/>
              <a:gd name="connsiteX0" fmla="*/ 32 w 23351"/>
              <a:gd name="connsiteY0" fmla="*/ 4187 h 17628"/>
              <a:gd name="connsiteX1" fmla="*/ 5981 w 23351"/>
              <a:gd name="connsiteY1" fmla="*/ 121 h 17628"/>
              <a:gd name="connsiteX2" fmla="*/ 9935 w 23351"/>
              <a:gd name="connsiteY2" fmla="*/ 1580 h 17628"/>
              <a:gd name="connsiteX3" fmla="*/ 13562 w 23351"/>
              <a:gd name="connsiteY3" fmla="*/ 3415 h 17628"/>
              <a:gd name="connsiteX4" fmla="*/ 17517 w 23351"/>
              <a:gd name="connsiteY4" fmla="*/ 1706 h 17628"/>
              <a:gd name="connsiteX5" fmla="*/ 20443 w 23351"/>
              <a:gd name="connsiteY5" fmla="*/ 4167 h 17628"/>
              <a:gd name="connsiteX6" fmla="*/ 23317 w 23351"/>
              <a:gd name="connsiteY6" fmla="*/ 5751 h 17628"/>
              <a:gd name="connsiteX7" fmla="*/ 23351 w 23351"/>
              <a:gd name="connsiteY7" fmla="*/ 17565 h 17628"/>
              <a:gd name="connsiteX8" fmla="*/ 0 w 23351"/>
              <a:gd name="connsiteY8" fmla="*/ 17628 h 17628"/>
              <a:gd name="connsiteX9" fmla="*/ 32 w 23351"/>
              <a:gd name="connsiteY9" fmla="*/ 4187 h 17628"/>
              <a:gd name="connsiteX0" fmla="*/ 32 w 23351"/>
              <a:gd name="connsiteY0" fmla="*/ 4187 h 17628"/>
              <a:gd name="connsiteX1" fmla="*/ 5981 w 23351"/>
              <a:gd name="connsiteY1" fmla="*/ 121 h 17628"/>
              <a:gd name="connsiteX2" fmla="*/ 9935 w 23351"/>
              <a:gd name="connsiteY2" fmla="*/ 1580 h 17628"/>
              <a:gd name="connsiteX3" fmla="*/ 13562 w 23351"/>
              <a:gd name="connsiteY3" fmla="*/ 3415 h 17628"/>
              <a:gd name="connsiteX4" fmla="*/ 17517 w 23351"/>
              <a:gd name="connsiteY4" fmla="*/ 1706 h 17628"/>
              <a:gd name="connsiteX5" fmla="*/ 20443 w 23351"/>
              <a:gd name="connsiteY5" fmla="*/ 4167 h 17628"/>
              <a:gd name="connsiteX6" fmla="*/ 23333 w 23351"/>
              <a:gd name="connsiteY6" fmla="*/ 5501 h 17628"/>
              <a:gd name="connsiteX7" fmla="*/ 23351 w 23351"/>
              <a:gd name="connsiteY7" fmla="*/ 17565 h 17628"/>
              <a:gd name="connsiteX8" fmla="*/ 0 w 23351"/>
              <a:gd name="connsiteY8" fmla="*/ 17628 h 17628"/>
              <a:gd name="connsiteX9" fmla="*/ 32 w 23351"/>
              <a:gd name="connsiteY9" fmla="*/ 4187 h 17628"/>
              <a:gd name="connsiteX0" fmla="*/ 32 w 23351"/>
              <a:gd name="connsiteY0" fmla="*/ 4187 h 17628"/>
              <a:gd name="connsiteX1" fmla="*/ 5981 w 23351"/>
              <a:gd name="connsiteY1" fmla="*/ 121 h 17628"/>
              <a:gd name="connsiteX2" fmla="*/ 9935 w 23351"/>
              <a:gd name="connsiteY2" fmla="*/ 1580 h 17628"/>
              <a:gd name="connsiteX3" fmla="*/ 13562 w 23351"/>
              <a:gd name="connsiteY3" fmla="*/ 3415 h 17628"/>
              <a:gd name="connsiteX4" fmla="*/ 17517 w 23351"/>
              <a:gd name="connsiteY4" fmla="*/ 1706 h 17628"/>
              <a:gd name="connsiteX5" fmla="*/ 20443 w 23351"/>
              <a:gd name="connsiteY5" fmla="*/ 4167 h 17628"/>
              <a:gd name="connsiteX6" fmla="*/ 23333 w 23351"/>
              <a:gd name="connsiteY6" fmla="*/ 5501 h 17628"/>
              <a:gd name="connsiteX7" fmla="*/ 23351 w 23351"/>
              <a:gd name="connsiteY7" fmla="*/ 17565 h 17628"/>
              <a:gd name="connsiteX8" fmla="*/ 0 w 23351"/>
              <a:gd name="connsiteY8" fmla="*/ 17628 h 17628"/>
              <a:gd name="connsiteX9" fmla="*/ 32 w 23351"/>
              <a:gd name="connsiteY9" fmla="*/ 4187 h 17628"/>
              <a:gd name="connsiteX0" fmla="*/ 32 w 23351"/>
              <a:gd name="connsiteY0" fmla="*/ 4187 h 17628"/>
              <a:gd name="connsiteX1" fmla="*/ 5981 w 23351"/>
              <a:gd name="connsiteY1" fmla="*/ 121 h 17628"/>
              <a:gd name="connsiteX2" fmla="*/ 9935 w 23351"/>
              <a:gd name="connsiteY2" fmla="*/ 1580 h 17628"/>
              <a:gd name="connsiteX3" fmla="*/ 13562 w 23351"/>
              <a:gd name="connsiteY3" fmla="*/ 3415 h 17628"/>
              <a:gd name="connsiteX4" fmla="*/ 17517 w 23351"/>
              <a:gd name="connsiteY4" fmla="*/ 1706 h 17628"/>
              <a:gd name="connsiteX5" fmla="*/ 23333 w 23351"/>
              <a:gd name="connsiteY5" fmla="*/ 5501 h 17628"/>
              <a:gd name="connsiteX6" fmla="*/ 23351 w 23351"/>
              <a:gd name="connsiteY6" fmla="*/ 17565 h 17628"/>
              <a:gd name="connsiteX7" fmla="*/ 0 w 23351"/>
              <a:gd name="connsiteY7" fmla="*/ 17628 h 17628"/>
              <a:gd name="connsiteX8" fmla="*/ 32 w 23351"/>
              <a:gd name="connsiteY8" fmla="*/ 4187 h 17628"/>
              <a:gd name="connsiteX0" fmla="*/ 32 w 23351"/>
              <a:gd name="connsiteY0" fmla="*/ 4187 h 17628"/>
              <a:gd name="connsiteX1" fmla="*/ 5981 w 23351"/>
              <a:gd name="connsiteY1" fmla="*/ 121 h 17628"/>
              <a:gd name="connsiteX2" fmla="*/ 9935 w 23351"/>
              <a:gd name="connsiteY2" fmla="*/ 1580 h 17628"/>
              <a:gd name="connsiteX3" fmla="*/ 13562 w 23351"/>
              <a:gd name="connsiteY3" fmla="*/ 3415 h 17628"/>
              <a:gd name="connsiteX4" fmla="*/ 17517 w 23351"/>
              <a:gd name="connsiteY4" fmla="*/ 1706 h 17628"/>
              <a:gd name="connsiteX5" fmla="*/ 23333 w 23351"/>
              <a:gd name="connsiteY5" fmla="*/ 5501 h 17628"/>
              <a:gd name="connsiteX6" fmla="*/ 23351 w 23351"/>
              <a:gd name="connsiteY6" fmla="*/ 17565 h 17628"/>
              <a:gd name="connsiteX7" fmla="*/ 0 w 23351"/>
              <a:gd name="connsiteY7" fmla="*/ 17628 h 17628"/>
              <a:gd name="connsiteX8" fmla="*/ 32 w 23351"/>
              <a:gd name="connsiteY8" fmla="*/ 4187 h 17628"/>
              <a:gd name="connsiteX0" fmla="*/ 32 w 23351"/>
              <a:gd name="connsiteY0" fmla="*/ 4187 h 17628"/>
              <a:gd name="connsiteX1" fmla="*/ 5981 w 23351"/>
              <a:gd name="connsiteY1" fmla="*/ 121 h 17628"/>
              <a:gd name="connsiteX2" fmla="*/ 9935 w 23351"/>
              <a:gd name="connsiteY2" fmla="*/ 1580 h 17628"/>
              <a:gd name="connsiteX3" fmla="*/ 13562 w 23351"/>
              <a:gd name="connsiteY3" fmla="*/ 3415 h 17628"/>
              <a:gd name="connsiteX4" fmla="*/ 17517 w 23351"/>
              <a:gd name="connsiteY4" fmla="*/ 1706 h 17628"/>
              <a:gd name="connsiteX5" fmla="*/ 23333 w 23351"/>
              <a:gd name="connsiteY5" fmla="*/ 5501 h 17628"/>
              <a:gd name="connsiteX6" fmla="*/ 23351 w 23351"/>
              <a:gd name="connsiteY6" fmla="*/ 17565 h 17628"/>
              <a:gd name="connsiteX7" fmla="*/ 0 w 23351"/>
              <a:gd name="connsiteY7" fmla="*/ 17628 h 17628"/>
              <a:gd name="connsiteX8" fmla="*/ 32 w 23351"/>
              <a:gd name="connsiteY8" fmla="*/ 4187 h 17628"/>
              <a:gd name="connsiteX0" fmla="*/ 32 w 23351"/>
              <a:gd name="connsiteY0" fmla="*/ 4187 h 17565"/>
              <a:gd name="connsiteX1" fmla="*/ 5981 w 23351"/>
              <a:gd name="connsiteY1" fmla="*/ 121 h 17565"/>
              <a:gd name="connsiteX2" fmla="*/ 9935 w 23351"/>
              <a:gd name="connsiteY2" fmla="*/ 1580 h 17565"/>
              <a:gd name="connsiteX3" fmla="*/ 13562 w 23351"/>
              <a:gd name="connsiteY3" fmla="*/ 3415 h 17565"/>
              <a:gd name="connsiteX4" fmla="*/ 17517 w 23351"/>
              <a:gd name="connsiteY4" fmla="*/ 1706 h 17565"/>
              <a:gd name="connsiteX5" fmla="*/ 23333 w 23351"/>
              <a:gd name="connsiteY5" fmla="*/ 5501 h 17565"/>
              <a:gd name="connsiteX6" fmla="*/ 23351 w 23351"/>
              <a:gd name="connsiteY6" fmla="*/ 17565 h 17565"/>
              <a:gd name="connsiteX7" fmla="*/ 0 w 23351"/>
              <a:gd name="connsiteY7" fmla="*/ 15439 h 17565"/>
              <a:gd name="connsiteX8" fmla="*/ 32 w 23351"/>
              <a:gd name="connsiteY8" fmla="*/ 4187 h 17565"/>
              <a:gd name="connsiteX0" fmla="*/ 32 w 23333"/>
              <a:gd name="connsiteY0" fmla="*/ 4187 h 15439"/>
              <a:gd name="connsiteX1" fmla="*/ 5981 w 23333"/>
              <a:gd name="connsiteY1" fmla="*/ 121 h 15439"/>
              <a:gd name="connsiteX2" fmla="*/ 9935 w 23333"/>
              <a:gd name="connsiteY2" fmla="*/ 1580 h 15439"/>
              <a:gd name="connsiteX3" fmla="*/ 13562 w 23333"/>
              <a:gd name="connsiteY3" fmla="*/ 3415 h 15439"/>
              <a:gd name="connsiteX4" fmla="*/ 17517 w 23333"/>
              <a:gd name="connsiteY4" fmla="*/ 1706 h 15439"/>
              <a:gd name="connsiteX5" fmla="*/ 23333 w 23333"/>
              <a:gd name="connsiteY5" fmla="*/ 5501 h 15439"/>
              <a:gd name="connsiteX6" fmla="*/ 22910 w 23333"/>
              <a:gd name="connsiteY6" fmla="*/ 14333 h 15439"/>
              <a:gd name="connsiteX7" fmla="*/ 0 w 23333"/>
              <a:gd name="connsiteY7" fmla="*/ 15439 h 15439"/>
              <a:gd name="connsiteX8" fmla="*/ 32 w 23333"/>
              <a:gd name="connsiteY8" fmla="*/ 4187 h 15439"/>
              <a:gd name="connsiteX0" fmla="*/ 32 w 22957"/>
              <a:gd name="connsiteY0" fmla="*/ 4187 h 15439"/>
              <a:gd name="connsiteX1" fmla="*/ 5981 w 22957"/>
              <a:gd name="connsiteY1" fmla="*/ 121 h 15439"/>
              <a:gd name="connsiteX2" fmla="*/ 9935 w 22957"/>
              <a:gd name="connsiteY2" fmla="*/ 1580 h 15439"/>
              <a:gd name="connsiteX3" fmla="*/ 13562 w 22957"/>
              <a:gd name="connsiteY3" fmla="*/ 3415 h 15439"/>
              <a:gd name="connsiteX4" fmla="*/ 17517 w 22957"/>
              <a:gd name="connsiteY4" fmla="*/ 1706 h 15439"/>
              <a:gd name="connsiteX5" fmla="*/ 22957 w 22957"/>
              <a:gd name="connsiteY5" fmla="*/ 5480 h 15439"/>
              <a:gd name="connsiteX6" fmla="*/ 22910 w 22957"/>
              <a:gd name="connsiteY6" fmla="*/ 14333 h 15439"/>
              <a:gd name="connsiteX7" fmla="*/ 0 w 22957"/>
              <a:gd name="connsiteY7" fmla="*/ 15439 h 15439"/>
              <a:gd name="connsiteX8" fmla="*/ 32 w 22957"/>
              <a:gd name="connsiteY8" fmla="*/ 4187 h 15439"/>
              <a:gd name="connsiteX0" fmla="*/ 32 w 22910"/>
              <a:gd name="connsiteY0" fmla="*/ 4187 h 15439"/>
              <a:gd name="connsiteX1" fmla="*/ 5981 w 22910"/>
              <a:gd name="connsiteY1" fmla="*/ 121 h 15439"/>
              <a:gd name="connsiteX2" fmla="*/ 9935 w 22910"/>
              <a:gd name="connsiteY2" fmla="*/ 1580 h 15439"/>
              <a:gd name="connsiteX3" fmla="*/ 13562 w 22910"/>
              <a:gd name="connsiteY3" fmla="*/ 3415 h 15439"/>
              <a:gd name="connsiteX4" fmla="*/ 17517 w 22910"/>
              <a:gd name="connsiteY4" fmla="*/ 1706 h 15439"/>
              <a:gd name="connsiteX5" fmla="*/ 22892 w 22910"/>
              <a:gd name="connsiteY5" fmla="*/ 5480 h 15439"/>
              <a:gd name="connsiteX6" fmla="*/ 22910 w 22910"/>
              <a:gd name="connsiteY6" fmla="*/ 14333 h 15439"/>
              <a:gd name="connsiteX7" fmla="*/ 0 w 22910"/>
              <a:gd name="connsiteY7" fmla="*/ 15439 h 15439"/>
              <a:gd name="connsiteX8" fmla="*/ 32 w 22910"/>
              <a:gd name="connsiteY8" fmla="*/ 4187 h 15439"/>
              <a:gd name="connsiteX0" fmla="*/ 32 w 22926"/>
              <a:gd name="connsiteY0" fmla="*/ 4187 h 15439"/>
              <a:gd name="connsiteX1" fmla="*/ 5981 w 22926"/>
              <a:gd name="connsiteY1" fmla="*/ 121 h 15439"/>
              <a:gd name="connsiteX2" fmla="*/ 9935 w 22926"/>
              <a:gd name="connsiteY2" fmla="*/ 1580 h 15439"/>
              <a:gd name="connsiteX3" fmla="*/ 13562 w 22926"/>
              <a:gd name="connsiteY3" fmla="*/ 3415 h 15439"/>
              <a:gd name="connsiteX4" fmla="*/ 17517 w 22926"/>
              <a:gd name="connsiteY4" fmla="*/ 1706 h 15439"/>
              <a:gd name="connsiteX5" fmla="*/ 22892 w 22926"/>
              <a:gd name="connsiteY5" fmla="*/ 5480 h 15439"/>
              <a:gd name="connsiteX6" fmla="*/ 22926 w 22926"/>
              <a:gd name="connsiteY6" fmla="*/ 15438 h 15439"/>
              <a:gd name="connsiteX7" fmla="*/ 0 w 22926"/>
              <a:gd name="connsiteY7" fmla="*/ 15439 h 15439"/>
              <a:gd name="connsiteX8" fmla="*/ 32 w 22926"/>
              <a:gd name="connsiteY8" fmla="*/ 4187 h 15439"/>
              <a:gd name="connsiteX0" fmla="*/ 16 w 22910"/>
              <a:gd name="connsiteY0" fmla="*/ 4187 h 15438"/>
              <a:gd name="connsiteX1" fmla="*/ 5965 w 22910"/>
              <a:gd name="connsiteY1" fmla="*/ 121 h 15438"/>
              <a:gd name="connsiteX2" fmla="*/ 9919 w 22910"/>
              <a:gd name="connsiteY2" fmla="*/ 1580 h 15438"/>
              <a:gd name="connsiteX3" fmla="*/ 13546 w 22910"/>
              <a:gd name="connsiteY3" fmla="*/ 3415 h 15438"/>
              <a:gd name="connsiteX4" fmla="*/ 17501 w 22910"/>
              <a:gd name="connsiteY4" fmla="*/ 1706 h 15438"/>
              <a:gd name="connsiteX5" fmla="*/ 22876 w 22910"/>
              <a:gd name="connsiteY5" fmla="*/ 5480 h 15438"/>
              <a:gd name="connsiteX6" fmla="*/ 22910 w 22910"/>
              <a:gd name="connsiteY6" fmla="*/ 15438 h 15438"/>
              <a:gd name="connsiteX7" fmla="*/ 0 w 22910"/>
              <a:gd name="connsiteY7" fmla="*/ 13646 h 15438"/>
              <a:gd name="connsiteX8" fmla="*/ 16 w 22910"/>
              <a:gd name="connsiteY8" fmla="*/ 4187 h 15438"/>
              <a:gd name="connsiteX0" fmla="*/ 16 w 22943"/>
              <a:gd name="connsiteY0" fmla="*/ 4187 h 13666"/>
              <a:gd name="connsiteX1" fmla="*/ 5965 w 22943"/>
              <a:gd name="connsiteY1" fmla="*/ 121 h 13666"/>
              <a:gd name="connsiteX2" fmla="*/ 9919 w 22943"/>
              <a:gd name="connsiteY2" fmla="*/ 1580 h 13666"/>
              <a:gd name="connsiteX3" fmla="*/ 13546 w 22943"/>
              <a:gd name="connsiteY3" fmla="*/ 3415 h 13666"/>
              <a:gd name="connsiteX4" fmla="*/ 17501 w 22943"/>
              <a:gd name="connsiteY4" fmla="*/ 1706 h 13666"/>
              <a:gd name="connsiteX5" fmla="*/ 22876 w 22943"/>
              <a:gd name="connsiteY5" fmla="*/ 5480 h 13666"/>
              <a:gd name="connsiteX6" fmla="*/ 22943 w 22943"/>
              <a:gd name="connsiteY6" fmla="*/ 13666 h 13666"/>
              <a:gd name="connsiteX7" fmla="*/ 0 w 22943"/>
              <a:gd name="connsiteY7" fmla="*/ 13646 h 13666"/>
              <a:gd name="connsiteX8" fmla="*/ 16 w 22943"/>
              <a:gd name="connsiteY8" fmla="*/ 4187 h 13666"/>
              <a:gd name="connsiteX0" fmla="*/ 16 w 22943"/>
              <a:gd name="connsiteY0" fmla="*/ 4187 h 13666"/>
              <a:gd name="connsiteX1" fmla="*/ 5965 w 22943"/>
              <a:gd name="connsiteY1" fmla="*/ 121 h 13666"/>
              <a:gd name="connsiteX2" fmla="*/ 9919 w 22943"/>
              <a:gd name="connsiteY2" fmla="*/ 1580 h 13666"/>
              <a:gd name="connsiteX3" fmla="*/ 13546 w 22943"/>
              <a:gd name="connsiteY3" fmla="*/ 3415 h 13666"/>
              <a:gd name="connsiteX4" fmla="*/ 17501 w 22943"/>
              <a:gd name="connsiteY4" fmla="*/ 1706 h 13666"/>
              <a:gd name="connsiteX5" fmla="*/ 22876 w 22943"/>
              <a:gd name="connsiteY5" fmla="*/ 5480 h 13666"/>
              <a:gd name="connsiteX6" fmla="*/ 22943 w 22943"/>
              <a:gd name="connsiteY6" fmla="*/ 13666 h 13666"/>
              <a:gd name="connsiteX7" fmla="*/ 0 w 22943"/>
              <a:gd name="connsiteY7" fmla="*/ 13646 h 13666"/>
              <a:gd name="connsiteX8" fmla="*/ 16 w 22943"/>
              <a:gd name="connsiteY8" fmla="*/ 4187 h 13666"/>
              <a:gd name="connsiteX0" fmla="*/ 16 w 22943"/>
              <a:gd name="connsiteY0" fmla="*/ 4151 h 13630"/>
              <a:gd name="connsiteX1" fmla="*/ 5965 w 22943"/>
              <a:gd name="connsiteY1" fmla="*/ 85 h 13630"/>
              <a:gd name="connsiteX2" fmla="*/ 9919 w 22943"/>
              <a:gd name="connsiteY2" fmla="*/ 1544 h 13630"/>
              <a:gd name="connsiteX3" fmla="*/ 12941 w 22943"/>
              <a:gd name="connsiteY3" fmla="*/ 3358 h 13630"/>
              <a:gd name="connsiteX4" fmla="*/ 17501 w 22943"/>
              <a:gd name="connsiteY4" fmla="*/ 1670 h 13630"/>
              <a:gd name="connsiteX5" fmla="*/ 22876 w 22943"/>
              <a:gd name="connsiteY5" fmla="*/ 5444 h 13630"/>
              <a:gd name="connsiteX6" fmla="*/ 22943 w 22943"/>
              <a:gd name="connsiteY6" fmla="*/ 13630 h 13630"/>
              <a:gd name="connsiteX7" fmla="*/ 0 w 22943"/>
              <a:gd name="connsiteY7" fmla="*/ 13610 h 13630"/>
              <a:gd name="connsiteX8" fmla="*/ 16 w 22943"/>
              <a:gd name="connsiteY8" fmla="*/ 4151 h 13630"/>
              <a:gd name="connsiteX0" fmla="*/ 16 w 22943"/>
              <a:gd name="connsiteY0" fmla="*/ 4197 h 13676"/>
              <a:gd name="connsiteX1" fmla="*/ 5965 w 22943"/>
              <a:gd name="connsiteY1" fmla="*/ 131 h 13676"/>
              <a:gd name="connsiteX2" fmla="*/ 9559 w 22943"/>
              <a:gd name="connsiteY2" fmla="*/ 1215 h 13676"/>
              <a:gd name="connsiteX3" fmla="*/ 12941 w 22943"/>
              <a:gd name="connsiteY3" fmla="*/ 3404 h 13676"/>
              <a:gd name="connsiteX4" fmla="*/ 17501 w 22943"/>
              <a:gd name="connsiteY4" fmla="*/ 1716 h 13676"/>
              <a:gd name="connsiteX5" fmla="*/ 22876 w 22943"/>
              <a:gd name="connsiteY5" fmla="*/ 5490 h 13676"/>
              <a:gd name="connsiteX6" fmla="*/ 22943 w 22943"/>
              <a:gd name="connsiteY6" fmla="*/ 13676 h 13676"/>
              <a:gd name="connsiteX7" fmla="*/ 0 w 22943"/>
              <a:gd name="connsiteY7" fmla="*/ 13656 h 13676"/>
              <a:gd name="connsiteX8" fmla="*/ 16 w 22943"/>
              <a:gd name="connsiteY8" fmla="*/ 4197 h 13676"/>
              <a:gd name="connsiteX0" fmla="*/ 16 w 22943"/>
              <a:gd name="connsiteY0" fmla="*/ 4214 h 13693"/>
              <a:gd name="connsiteX1" fmla="*/ 5965 w 22943"/>
              <a:gd name="connsiteY1" fmla="*/ 148 h 13693"/>
              <a:gd name="connsiteX2" fmla="*/ 9559 w 22943"/>
              <a:gd name="connsiteY2" fmla="*/ 1232 h 13693"/>
              <a:gd name="connsiteX3" fmla="*/ 12941 w 22943"/>
              <a:gd name="connsiteY3" fmla="*/ 3421 h 13693"/>
              <a:gd name="connsiteX4" fmla="*/ 17501 w 22943"/>
              <a:gd name="connsiteY4" fmla="*/ 1733 h 13693"/>
              <a:gd name="connsiteX5" fmla="*/ 22876 w 22943"/>
              <a:gd name="connsiteY5" fmla="*/ 5507 h 13693"/>
              <a:gd name="connsiteX6" fmla="*/ 22943 w 22943"/>
              <a:gd name="connsiteY6" fmla="*/ 13693 h 13693"/>
              <a:gd name="connsiteX7" fmla="*/ 0 w 22943"/>
              <a:gd name="connsiteY7" fmla="*/ 13673 h 13693"/>
              <a:gd name="connsiteX8" fmla="*/ 16 w 22943"/>
              <a:gd name="connsiteY8" fmla="*/ 4214 h 13693"/>
              <a:gd name="connsiteX0" fmla="*/ 16 w 22943"/>
              <a:gd name="connsiteY0" fmla="*/ 4071 h 13550"/>
              <a:gd name="connsiteX1" fmla="*/ 5965 w 22943"/>
              <a:gd name="connsiteY1" fmla="*/ 5 h 13550"/>
              <a:gd name="connsiteX2" fmla="*/ 12941 w 22943"/>
              <a:gd name="connsiteY2" fmla="*/ 3278 h 13550"/>
              <a:gd name="connsiteX3" fmla="*/ 17501 w 22943"/>
              <a:gd name="connsiteY3" fmla="*/ 1590 h 13550"/>
              <a:gd name="connsiteX4" fmla="*/ 22876 w 22943"/>
              <a:gd name="connsiteY4" fmla="*/ 5364 h 13550"/>
              <a:gd name="connsiteX5" fmla="*/ 22943 w 22943"/>
              <a:gd name="connsiteY5" fmla="*/ 13550 h 13550"/>
              <a:gd name="connsiteX6" fmla="*/ 0 w 22943"/>
              <a:gd name="connsiteY6" fmla="*/ 13530 h 13550"/>
              <a:gd name="connsiteX7" fmla="*/ 16 w 22943"/>
              <a:gd name="connsiteY7" fmla="*/ 4071 h 13550"/>
              <a:gd name="connsiteX0" fmla="*/ 16 w 22943"/>
              <a:gd name="connsiteY0" fmla="*/ 4068 h 13547"/>
              <a:gd name="connsiteX1" fmla="*/ 5965 w 22943"/>
              <a:gd name="connsiteY1" fmla="*/ 2 h 13547"/>
              <a:gd name="connsiteX2" fmla="*/ 12010 w 22943"/>
              <a:gd name="connsiteY2" fmla="*/ 3546 h 13547"/>
              <a:gd name="connsiteX3" fmla="*/ 17501 w 22943"/>
              <a:gd name="connsiteY3" fmla="*/ 1587 h 13547"/>
              <a:gd name="connsiteX4" fmla="*/ 22876 w 22943"/>
              <a:gd name="connsiteY4" fmla="*/ 5361 h 13547"/>
              <a:gd name="connsiteX5" fmla="*/ 22943 w 22943"/>
              <a:gd name="connsiteY5" fmla="*/ 13547 h 13547"/>
              <a:gd name="connsiteX6" fmla="*/ 0 w 22943"/>
              <a:gd name="connsiteY6" fmla="*/ 13527 h 13547"/>
              <a:gd name="connsiteX7" fmla="*/ 16 w 22943"/>
              <a:gd name="connsiteY7" fmla="*/ 4068 h 13547"/>
              <a:gd name="connsiteX0" fmla="*/ 16 w 22943"/>
              <a:gd name="connsiteY0" fmla="*/ 4068 h 13547"/>
              <a:gd name="connsiteX1" fmla="*/ 5965 w 22943"/>
              <a:gd name="connsiteY1" fmla="*/ 2 h 13547"/>
              <a:gd name="connsiteX2" fmla="*/ 12010 w 22943"/>
              <a:gd name="connsiteY2" fmla="*/ 3546 h 13547"/>
              <a:gd name="connsiteX3" fmla="*/ 17501 w 22943"/>
              <a:gd name="connsiteY3" fmla="*/ 1587 h 13547"/>
              <a:gd name="connsiteX4" fmla="*/ 22876 w 22943"/>
              <a:gd name="connsiteY4" fmla="*/ 5361 h 13547"/>
              <a:gd name="connsiteX5" fmla="*/ 22943 w 22943"/>
              <a:gd name="connsiteY5" fmla="*/ 13547 h 13547"/>
              <a:gd name="connsiteX6" fmla="*/ 0 w 22943"/>
              <a:gd name="connsiteY6" fmla="*/ 13527 h 13547"/>
              <a:gd name="connsiteX7" fmla="*/ 16 w 22943"/>
              <a:gd name="connsiteY7" fmla="*/ 4068 h 13547"/>
              <a:gd name="connsiteX0" fmla="*/ 16 w 22943"/>
              <a:gd name="connsiteY0" fmla="*/ 4068 h 13547"/>
              <a:gd name="connsiteX1" fmla="*/ 5965 w 22943"/>
              <a:gd name="connsiteY1" fmla="*/ 2 h 13547"/>
              <a:gd name="connsiteX2" fmla="*/ 12010 w 22943"/>
              <a:gd name="connsiteY2" fmla="*/ 3546 h 13547"/>
              <a:gd name="connsiteX3" fmla="*/ 16831 w 22943"/>
              <a:gd name="connsiteY3" fmla="*/ 1504 h 13547"/>
              <a:gd name="connsiteX4" fmla="*/ 22876 w 22943"/>
              <a:gd name="connsiteY4" fmla="*/ 5361 h 13547"/>
              <a:gd name="connsiteX5" fmla="*/ 22943 w 22943"/>
              <a:gd name="connsiteY5" fmla="*/ 13547 h 13547"/>
              <a:gd name="connsiteX6" fmla="*/ 0 w 22943"/>
              <a:gd name="connsiteY6" fmla="*/ 13527 h 13547"/>
              <a:gd name="connsiteX7" fmla="*/ 16 w 22943"/>
              <a:gd name="connsiteY7" fmla="*/ 4068 h 13547"/>
              <a:gd name="connsiteX0" fmla="*/ 16 w 22943"/>
              <a:gd name="connsiteY0" fmla="*/ 4068 h 13547"/>
              <a:gd name="connsiteX1" fmla="*/ 5965 w 22943"/>
              <a:gd name="connsiteY1" fmla="*/ 2 h 13547"/>
              <a:gd name="connsiteX2" fmla="*/ 12010 w 22943"/>
              <a:gd name="connsiteY2" fmla="*/ 3546 h 13547"/>
              <a:gd name="connsiteX3" fmla="*/ 16831 w 22943"/>
              <a:gd name="connsiteY3" fmla="*/ 1504 h 13547"/>
              <a:gd name="connsiteX4" fmla="*/ 22876 w 22943"/>
              <a:gd name="connsiteY4" fmla="*/ 5361 h 13547"/>
              <a:gd name="connsiteX5" fmla="*/ 22943 w 22943"/>
              <a:gd name="connsiteY5" fmla="*/ 13547 h 13547"/>
              <a:gd name="connsiteX6" fmla="*/ 0 w 22943"/>
              <a:gd name="connsiteY6" fmla="*/ 13527 h 13547"/>
              <a:gd name="connsiteX7" fmla="*/ 16 w 22943"/>
              <a:gd name="connsiteY7" fmla="*/ 4068 h 13547"/>
              <a:gd name="connsiteX0" fmla="*/ 16 w 22943"/>
              <a:gd name="connsiteY0" fmla="*/ 4068 h 13547"/>
              <a:gd name="connsiteX1" fmla="*/ 5965 w 22943"/>
              <a:gd name="connsiteY1" fmla="*/ 2 h 13547"/>
              <a:gd name="connsiteX2" fmla="*/ 12010 w 22943"/>
              <a:gd name="connsiteY2" fmla="*/ 3546 h 13547"/>
              <a:gd name="connsiteX3" fmla="*/ 17027 w 22943"/>
              <a:gd name="connsiteY3" fmla="*/ 2130 h 13547"/>
              <a:gd name="connsiteX4" fmla="*/ 22876 w 22943"/>
              <a:gd name="connsiteY4" fmla="*/ 5361 h 13547"/>
              <a:gd name="connsiteX5" fmla="*/ 22943 w 22943"/>
              <a:gd name="connsiteY5" fmla="*/ 13547 h 13547"/>
              <a:gd name="connsiteX6" fmla="*/ 0 w 22943"/>
              <a:gd name="connsiteY6" fmla="*/ 13527 h 13547"/>
              <a:gd name="connsiteX7" fmla="*/ 16 w 22943"/>
              <a:gd name="connsiteY7" fmla="*/ 4068 h 13547"/>
              <a:gd name="connsiteX0" fmla="*/ 16 w 22943"/>
              <a:gd name="connsiteY0" fmla="*/ 4068 h 13547"/>
              <a:gd name="connsiteX1" fmla="*/ 5965 w 22943"/>
              <a:gd name="connsiteY1" fmla="*/ 2 h 13547"/>
              <a:gd name="connsiteX2" fmla="*/ 11503 w 22943"/>
              <a:gd name="connsiteY2" fmla="*/ 3609 h 13547"/>
              <a:gd name="connsiteX3" fmla="*/ 17027 w 22943"/>
              <a:gd name="connsiteY3" fmla="*/ 2130 h 13547"/>
              <a:gd name="connsiteX4" fmla="*/ 22876 w 22943"/>
              <a:gd name="connsiteY4" fmla="*/ 5361 h 13547"/>
              <a:gd name="connsiteX5" fmla="*/ 22943 w 22943"/>
              <a:gd name="connsiteY5" fmla="*/ 13547 h 13547"/>
              <a:gd name="connsiteX6" fmla="*/ 0 w 22943"/>
              <a:gd name="connsiteY6" fmla="*/ 13527 h 13547"/>
              <a:gd name="connsiteX7" fmla="*/ 16 w 22943"/>
              <a:gd name="connsiteY7" fmla="*/ 4068 h 13547"/>
              <a:gd name="connsiteX0" fmla="*/ 1 w 23000"/>
              <a:gd name="connsiteY0" fmla="*/ 4091 h 13547"/>
              <a:gd name="connsiteX1" fmla="*/ 6022 w 23000"/>
              <a:gd name="connsiteY1" fmla="*/ 2 h 13547"/>
              <a:gd name="connsiteX2" fmla="*/ 11560 w 23000"/>
              <a:gd name="connsiteY2" fmla="*/ 3609 h 13547"/>
              <a:gd name="connsiteX3" fmla="*/ 17084 w 23000"/>
              <a:gd name="connsiteY3" fmla="*/ 2130 h 13547"/>
              <a:gd name="connsiteX4" fmla="*/ 22933 w 23000"/>
              <a:gd name="connsiteY4" fmla="*/ 5361 h 13547"/>
              <a:gd name="connsiteX5" fmla="*/ 23000 w 23000"/>
              <a:gd name="connsiteY5" fmla="*/ 13547 h 13547"/>
              <a:gd name="connsiteX6" fmla="*/ 57 w 23000"/>
              <a:gd name="connsiteY6" fmla="*/ 13527 h 13547"/>
              <a:gd name="connsiteX7" fmla="*/ 1 w 23000"/>
              <a:gd name="connsiteY7" fmla="*/ 4091 h 13547"/>
              <a:gd name="connsiteX0" fmla="*/ 1 w 23023"/>
              <a:gd name="connsiteY0" fmla="*/ 4091 h 13547"/>
              <a:gd name="connsiteX1" fmla="*/ 6022 w 23023"/>
              <a:gd name="connsiteY1" fmla="*/ 2 h 13547"/>
              <a:gd name="connsiteX2" fmla="*/ 11560 w 23023"/>
              <a:gd name="connsiteY2" fmla="*/ 3609 h 13547"/>
              <a:gd name="connsiteX3" fmla="*/ 17084 w 23023"/>
              <a:gd name="connsiteY3" fmla="*/ 2130 h 13547"/>
              <a:gd name="connsiteX4" fmla="*/ 23023 w 23023"/>
              <a:gd name="connsiteY4" fmla="*/ 5384 h 13547"/>
              <a:gd name="connsiteX5" fmla="*/ 23000 w 23023"/>
              <a:gd name="connsiteY5" fmla="*/ 13547 h 13547"/>
              <a:gd name="connsiteX6" fmla="*/ 57 w 23023"/>
              <a:gd name="connsiteY6" fmla="*/ 13527 h 13547"/>
              <a:gd name="connsiteX7" fmla="*/ 1 w 23023"/>
              <a:gd name="connsiteY7" fmla="*/ 4091 h 13547"/>
              <a:gd name="connsiteX0" fmla="*/ 1 w 23023"/>
              <a:gd name="connsiteY0" fmla="*/ 4091 h 13547"/>
              <a:gd name="connsiteX1" fmla="*/ 6022 w 23023"/>
              <a:gd name="connsiteY1" fmla="*/ 2 h 13547"/>
              <a:gd name="connsiteX2" fmla="*/ 11560 w 23023"/>
              <a:gd name="connsiteY2" fmla="*/ 3609 h 13547"/>
              <a:gd name="connsiteX3" fmla="*/ 17084 w 23023"/>
              <a:gd name="connsiteY3" fmla="*/ 2130 h 13547"/>
              <a:gd name="connsiteX4" fmla="*/ 23023 w 23023"/>
              <a:gd name="connsiteY4" fmla="*/ 2200 h 13547"/>
              <a:gd name="connsiteX5" fmla="*/ 23000 w 23023"/>
              <a:gd name="connsiteY5" fmla="*/ 13547 h 13547"/>
              <a:gd name="connsiteX6" fmla="*/ 57 w 23023"/>
              <a:gd name="connsiteY6" fmla="*/ 13527 h 13547"/>
              <a:gd name="connsiteX7" fmla="*/ 1 w 23023"/>
              <a:gd name="connsiteY7" fmla="*/ 4091 h 13547"/>
              <a:gd name="connsiteX0" fmla="*/ 1 w 23023"/>
              <a:gd name="connsiteY0" fmla="*/ 4091 h 13547"/>
              <a:gd name="connsiteX1" fmla="*/ 6022 w 23023"/>
              <a:gd name="connsiteY1" fmla="*/ 2 h 13547"/>
              <a:gd name="connsiteX2" fmla="*/ 11560 w 23023"/>
              <a:gd name="connsiteY2" fmla="*/ 3609 h 13547"/>
              <a:gd name="connsiteX3" fmla="*/ 16408 w 23023"/>
              <a:gd name="connsiteY3" fmla="*/ 5348 h 13547"/>
              <a:gd name="connsiteX4" fmla="*/ 23023 w 23023"/>
              <a:gd name="connsiteY4" fmla="*/ 2200 h 13547"/>
              <a:gd name="connsiteX5" fmla="*/ 23000 w 23023"/>
              <a:gd name="connsiteY5" fmla="*/ 13547 h 13547"/>
              <a:gd name="connsiteX6" fmla="*/ 57 w 23023"/>
              <a:gd name="connsiteY6" fmla="*/ 13527 h 13547"/>
              <a:gd name="connsiteX7" fmla="*/ 1 w 23023"/>
              <a:gd name="connsiteY7" fmla="*/ 4091 h 13547"/>
              <a:gd name="connsiteX0" fmla="*/ 1 w 23023"/>
              <a:gd name="connsiteY0" fmla="*/ 4090 h 13546"/>
              <a:gd name="connsiteX1" fmla="*/ 6022 w 23023"/>
              <a:gd name="connsiteY1" fmla="*/ 1 h 13546"/>
              <a:gd name="connsiteX2" fmla="*/ 9896 w 23023"/>
              <a:gd name="connsiteY2" fmla="*/ 3774 h 13546"/>
              <a:gd name="connsiteX3" fmla="*/ 16408 w 23023"/>
              <a:gd name="connsiteY3" fmla="*/ 5347 h 13546"/>
              <a:gd name="connsiteX4" fmla="*/ 23023 w 23023"/>
              <a:gd name="connsiteY4" fmla="*/ 2199 h 13546"/>
              <a:gd name="connsiteX5" fmla="*/ 23000 w 23023"/>
              <a:gd name="connsiteY5" fmla="*/ 13546 h 13546"/>
              <a:gd name="connsiteX6" fmla="*/ 57 w 23023"/>
              <a:gd name="connsiteY6" fmla="*/ 13526 h 13546"/>
              <a:gd name="connsiteX7" fmla="*/ 1 w 23023"/>
              <a:gd name="connsiteY7" fmla="*/ 4090 h 13546"/>
              <a:gd name="connsiteX0" fmla="*/ 1 w 23023"/>
              <a:gd name="connsiteY0" fmla="*/ 1997 h 11453"/>
              <a:gd name="connsiteX1" fmla="*/ 4436 w 23023"/>
              <a:gd name="connsiteY1" fmla="*/ 5172 h 11453"/>
              <a:gd name="connsiteX2" fmla="*/ 9896 w 23023"/>
              <a:gd name="connsiteY2" fmla="*/ 1681 h 11453"/>
              <a:gd name="connsiteX3" fmla="*/ 16408 w 23023"/>
              <a:gd name="connsiteY3" fmla="*/ 3254 h 11453"/>
              <a:gd name="connsiteX4" fmla="*/ 23023 w 23023"/>
              <a:gd name="connsiteY4" fmla="*/ 106 h 11453"/>
              <a:gd name="connsiteX5" fmla="*/ 23000 w 23023"/>
              <a:gd name="connsiteY5" fmla="*/ 11453 h 11453"/>
              <a:gd name="connsiteX6" fmla="*/ 57 w 23023"/>
              <a:gd name="connsiteY6" fmla="*/ 11433 h 11453"/>
              <a:gd name="connsiteX7" fmla="*/ 1 w 23023"/>
              <a:gd name="connsiteY7" fmla="*/ 1997 h 11453"/>
              <a:gd name="connsiteX0" fmla="*/ 1 w 23023"/>
              <a:gd name="connsiteY0" fmla="*/ 6110 h 11453"/>
              <a:gd name="connsiteX1" fmla="*/ 4436 w 23023"/>
              <a:gd name="connsiteY1" fmla="*/ 5172 h 11453"/>
              <a:gd name="connsiteX2" fmla="*/ 9896 w 23023"/>
              <a:gd name="connsiteY2" fmla="*/ 1681 h 11453"/>
              <a:gd name="connsiteX3" fmla="*/ 16408 w 23023"/>
              <a:gd name="connsiteY3" fmla="*/ 3254 h 11453"/>
              <a:gd name="connsiteX4" fmla="*/ 23023 w 23023"/>
              <a:gd name="connsiteY4" fmla="*/ 106 h 11453"/>
              <a:gd name="connsiteX5" fmla="*/ 23000 w 23023"/>
              <a:gd name="connsiteY5" fmla="*/ 11453 h 11453"/>
              <a:gd name="connsiteX6" fmla="*/ 57 w 23023"/>
              <a:gd name="connsiteY6" fmla="*/ 11433 h 11453"/>
              <a:gd name="connsiteX7" fmla="*/ 1 w 23023"/>
              <a:gd name="connsiteY7" fmla="*/ 6110 h 11453"/>
              <a:gd name="connsiteX0" fmla="*/ 1 w 23023"/>
              <a:gd name="connsiteY0" fmla="*/ 6110 h 11453"/>
              <a:gd name="connsiteX1" fmla="*/ 4436 w 23023"/>
              <a:gd name="connsiteY1" fmla="*/ 5172 h 11453"/>
              <a:gd name="connsiteX2" fmla="*/ 9896 w 23023"/>
              <a:gd name="connsiteY2" fmla="*/ 1681 h 11453"/>
              <a:gd name="connsiteX3" fmla="*/ 16408 w 23023"/>
              <a:gd name="connsiteY3" fmla="*/ 3254 h 11453"/>
              <a:gd name="connsiteX4" fmla="*/ 23023 w 23023"/>
              <a:gd name="connsiteY4" fmla="*/ 106 h 11453"/>
              <a:gd name="connsiteX5" fmla="*/ 23000 w 23023"/>
              <a:gd name="connsiteY5" fmla="*/ 11453 h 11453"/>
              <a:gd name="connsiteX6" fmla="*/ 57 w 23023"/>
              <a:gd name="connsiteY6" fmla="*/ 11433 h 11453"/>
              <a:gd name="connsiteX7" fmla="*/ 1 w 23023"/>
              <a:gd name="connsiteY7" fmla="*/ 6110 h 11453"/>
              <a:gd name="connsiteX0" fmla="*/ 1 w 23023"/>
              <a:gd name="connsiteY0" fmla="*/ 6110 h 11453"/>
              <a:gd name="connsiteX1" fmla="*/ 4436 w 23023"/>
              <a:gd name="connsiteY1" fmla="*/ 5172 h 11453"/>
              <a:gd name="connsiteX2" fmla="*/ 9896 w 23023"/>
              <a:gd name="connsiteY2" fmla="*/ 1681 h 11453"/>
              <a:gd name="connsiteX3" fmla="*/ 16408 w 23023"/>
              <a:gd name="connsiteY3" fmla="*/ 3254 h 11453"/>
              <a:gd name="connsiteX4" fmla="*/ 23023 w 23023"/>
              <a:gd name="connsiteY4" fmla="*/ 106 h 11453"/>
              <a:gd name="connsiteX5" fmla="*/ 23000 w 23023"/>
              <a:gd name="connsiteY5" fmla="*/ 11453 h 11453"/>
              <a:gd name="connsiteX6" fmla="*/ 57 w 23023"/>
              <a:gd name="connsiteY6" fmla="*/ 11433 h 11453"/>
              <a:gd name="connsiteX7" fmla="*/ 1 w 23023"/>
              <a:gd name="connsiteY7" fmla="*/ 6110 h 11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23" h="11453">
                <a:moveTo>
                  <a:pt x="1" y="6110"/>
                </a:moveTo>
                <a:cubicBezTo>
                  <a:pt x="1522" y="6234"/>
                  <a:pt x="2605" y="6175"/>
                  <a:pt x="4436" y="5172"/>
                </a:cubicBezTo>
                <a:cubicBezTo>
                  <a:pt x="6267" y="4169"/>
                  <a:pt x="7901" y="2001"/>
                  <a:pt x="9896" y="1681"/>
                </a:cubicBezTo>
                <a:cubicBezTo>
                  <a:pt x="11891" y="1361"/>
                  <a:pt x="14220" y="3517"/>
                  <a:pt x="16408" y="3254"/>
                </a:cubicBezTo>
                <a:cubicBezTo>
                  <a:pt x="18596" y="2991"/>
                  <a:pt x="19583" y="-660"/>
                  <a:pt x="23023" y="106"/>
                </a:cubicBezTo>
                <a:cubicBezTo>
                  <a:pt x="23029" y="3446"/>
                  <a:pt x="22994" y="8113"/>
                  <a:pt x="23000" y="11453"/>
                </a:cubicBezTo>
                <a:lnTo>
                  <a:pt x="57" y="11433"/>
                </a:lnTo>
                <a:cubicBezTo>
                  <a:pt x="68" y="6953"/>
                  <a:pt x="-10" y="10590"/>
                  <a:pt x="1" y="6110"/>
                </a:cubicBezTo>
                <a:close/>
              </a:path>
            </a:pathLst>
          </a:custGeom>
          <a:solidFill>
            <a:schemeClr val="bg2"/>
          </a:solidFill>
        </p:spPr>
        <p:txBody>
          <a:bodyPr anchor="ctr"/>
          <a:lstStyle>
            <a:lvl1pPr marL="0" indent="0" algn="ctr">
              <a:buNone/>
              <a:defRPr b="1" i="0">
                <a:latin typeface="Aktiv Grotesk Trial" panose="020B0504020202020204" pitchFamily="34" charset="0"/>
              </a:defRPr>
            </a:lvl1pPr>
          </a:lstStyle>
          <a:p>
            <a:r>
              <a:rPr lang="en-CH" dirty="0"/>
              <a:t>Click here to add image</a:t>
            </a:r>
          </a:p>
        </p:txBody>
      </p:sp>
      <p:pic>
        <p:nvPicPr>
          <p:cNvPr id="3" name="Picture 2">
            <a:extLst>
              <a:ext uri="{FF2B5EF4-FFF2-40B4-BE49-F238E27FC236}">
                <a16:creationId xmlns:a16="http://schemas.microsoft.com/office/drawing/2014/main" id="{528120AB-0270-ED43-B145-F01801A7E4D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63352" y="332656"/>
            <a:ext cx="2400267" cy="720080"/>
          </a:xfrm>
          <a:prstGeom prst="rect">
            <a:avLst/>
          </a:prstGeom>
          <a:noFill/>
        </p:spPr>
      </p:pic>
      <p:sp>
        <p:nvSpPr>
          <p:cNvPr id="4" name="Freeform 3">
            <a:extLst>
              <a:ext uri="{FF2B5EF4-FFF2-40B4-BE49-F238E27FC236}">
                <a16:creationId xmlns:a16="http://schemas.microsoft.com/office/drawing/2014/main" id="{5AB6A7DF-FCC5-484D-8BC7-02882991C36C}"/>
              </a:ext>
            </a:extLst>
          </p:cNvPr>
          <p:cNvSpPr/>
          <p:nvPr userDrawn="1"/>
        </p:nvSpPr>
        <p:spPr>
          <a:xfrm flipH="1">
            <a:off x="-274842" y="1936593"/>
            <a:ext cx="12824404" cy="2637302"/>
          </a:xfrm>
          <a:custGeom>
            <a:avLst/>
            <a:gdLst>
              <a:gd name="connsiteX0" fmla="*/ 1371600 w 1371600"/>
              <a:gd name="connsiteY0" fmla="*/ 0 h 7289800"/>
              <a:gd name="connsiteX1" fmla="*/ 38100 w 1371600"/>
              <a:gd name="connsiteY1" fmla="*/ 1612900 h 7289800"/>
              <a:gd name="connsiteX2" fmla="*/ 495300 w 1371600"/>
              <a:gd name="connsiteY2" fmla="*/ 3835400 h 7289800"/>
              <a:gd name="connsiteX3" fmla="*/ 736600 w 1371600"/>
              <a:gd name="connsiteY3" fmla="*/ 4876800 h 7289800"/>
              <a:gd name="connsiteX4" fmla="*/ 0 w 1371600"/>
              <a:gd name="connsiteY4" fmla="*/ 7289800 h 7289800"/>
              <a:gd name="connsiteX0" fmla="*/ 1421538 w 1421538"/>
              <a:gd name="connsiteY0" fmla="*/ 0 h 7289800"/>
              <a:gd name="connsiteX1" fmla="*/ 88038 w 1421538"/>
              <a:gd name="connsiteY1" fmla="*/ 1612900 h 7289800"/>
              <a:gd name="connsiteX2" fmla="*/ 198874 w 1421538"/>
              <a:gd name="connsiteY2" fmla="*/ 3100766 h 7289800"/>
              <a:gd name="connsiteX3" fmla="*/ 786538 w 1421538"/>
              <a:gd name="connsiteY3" fmla="*/ 4876800 h 7289800"/>
              <a:gd name="connsiteX4" fmla="*/ 49938 w 1421538"/>
              <a:gd name="connsiteY4" fmla="*/ 7289800 h 7289800"/>
              <a:gd name="connsiteX0" fmla="*/ 1371600 w 1371600"/>
              <a:gd name="connsiteY0" fmla="*/ 0 h 7289800"/>
              <a:gd name="connsiteX1" fmla="*/ 38100 w 1371600"/>
              <a:gd name="connsiteY1" fmla="*/ 1612900 h 7289800"/>
              <a:gd name="connsiteX2" fmla="*/ 736600 w 1371600"/>
              <a:gd name="connsiteY2" fmla="*/ 4876800 h 7289800"/>
              <a:gd name="connsiteX3" fmla="*/ 0 w 1371600"/>
              <a:gd name="connsiteY3" fmla="*/ 7289800 h 7289800"/>
              <a:gd name="connsiteX0" fmla="*/ 1371600 w 1371600"/>
              <a:gd name="connsiteY0" fmla="*/ 0 h 7289800"/>
              <a:gd name="connsiteX1" fmla="*/ 38100 w 1371600"/>
              <a:gd name="connsiteY1" fmla="*/ 1612900 h 7289800"/>
              <a:gd name="connsiteX2" fmla="*/ 715818 w 1371600"/>
              <a:gd name="connsiteY2" fmla="*/ 4280778 h 7289800"/>
              <a:gd name="connsiteX3" fmla="*/ 0 w 1371600"/>
              <a:gd name="connsiteY3" fmla="*/ 7289800 h 7289800"/>
              <a:gd name="connsiteX0" fmla="*/ 1450779 w 1450779"/>
              <a:gd name="connsiteY0" fmla="*/ 0 h 7289800"/>
              <a:gd name="connsiteX1" fmla="*/ 117279 w 1450779"/>
              <a:gd name="connsiteY1" fmla="*/ 1612900 h 7289800"/>
              <a:gd name="connsiteX2" fmla="*/ 794997 w 1450779"/>
              <a:gd name="connsiteY2" fmla="*/ 4280778 h 7289800"/>
              <a:gd name="connsiteX3" fmla="*/ 79179 w 1450779"/>
              <a:gd name="connsiteY3" fmla="*/ 7289800 h 7289800"/>
              <a:gd name="connsiteX0" fmla="*/ 1371600 w 1371600"/>
              <a:gd name="connsiteY0" fmla="*/ 0 h 7289800"/>
              <a:gd name="connsiteX1" fmla="*/ 232064 w 1371600"/>
              <a:gd name="connsiteY1" fmla="*/ 1536665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3885740 h 7289800"/>
              <a:gd name="connsiteX3" fmla="*/ 0 w 1371600"/>
              <a:gd name="connsiteY3" fmla="*/ 7289800 h 7289800"/>
              <a:gd name="connsiteX0" fmla="*/ 1385004 w 1385004"/>
              <a:gd name="connsiteY0" fmla="*/ 0 h 7289800"/>
              <a:gd name="connsiteX1" fmla="*/ 9940 w 1385004"/>
              <a:gd name="connsiteY1" fmla="*/ 1709928 h 7289800"/>
              <a:gd name="connsiteX2" fmla="*/ 729222 w 1385004"/>
              <a:gd name="connsiteY2" fmla="*/ 3885740 h 7289800"/>
              <a:gd name="connsiteX3" fmla="*/ 13404 w 1385004"/>
              <a:gd name="connsiteY3" fmla="*/ 7289800 h 7289800"/>
              <a:gd name="connsiteX0" fmla="*/ 1460548 w 1460548"/>
              <a:gd name="connsiteY0" fmla="*/ 0 h 7289800"/>
              <a:gd name="connsiteX1" fmla="*/ 9284 w 1460548"/>
              <a:gd name="connsiteY1" fmla="*/ 1848538 h 7289800"/>
              <a:gd name="connsiteX2" fmla="*/ 804766 w 1460548"/>
              <a:gd name="connsiteY2" fmla="*/ 3885740 h 7289800"/>
              <a:gd name="connsiteX3" fmla="*/ 88948 w 1460548"/>
              <a:gd name="connsiteY3" fmla="*/ 7289800 h 7289800"/>
              <a:gd name="connsiteX0" fmla="*/ 1461301 w 1461301"/>
              <a:gd name="connsiteY0" fmla="*/ 0 h 7289800"/>
              <a:gd name="connsiteX1" fmla="*/ 10037 w 1461301"/>
              <a:gd name="connsiteY1" fmla="*/ 1848538 h 7289800"/>
              <a:gd name="connsiteX2" fmla="*/ 784737 w 1461301"/>
              <a:gd name="connsiteY2" fmla="*/ 4045142 h 7289800"/>
              <a:gd name="connsiteX3" fmla="*/ 89701 w 1461301"/>
              <a:gd name="connsiteY3" fmla="*/ 7289800 h 7289800"/>
              <a:gd name="connsiteX0" fmla="*/ 1462774 w 1462774"/>
              <a:gd name="connsiteY0" fmla="*/ 0 h 7289800"/>
              <a:gd name="connsiteX1" fmla="*/ 11510 w 1462774"/>
              <a:gd name="connsiteY1" fmla="*/ 1848538 h 7289800"/>
              <a:gd name="connsiteX2" fmla="*/ 786210 w 1462774"/>
              <a:gd name="connsiteY2" fmla="*/ 4045142 h 7289800"/>
              <a:gd name="connsiteX3" fmla="*/ 91174 w 1462774"/>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598054 w 1371600"/>
              <a:gd name="connsiteY2" fmla="*/ 375406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688109 w 1371600"/>
              <a:gd name="connsiteY2" fmla="*/ 4370876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757382 w 1371600"/>
              <a:gd name="connsiteY2" fmla="*/ 4363946 h 7289800"/>
              <a:gd name="connsiteX3" fmla="*/ 0 w 1371600"/>
              <a:gd name="connsiteY3" fmla="*/ 7289800 h 7289800"/>
              <a:gd name="connsiteX0" fmla="*/ 1371600 w 1371600"/>
              <a:gd name="connsiteY0" fmla="*/ 0 h 7289800"/>
              <a:gd name="connsiteX1" fmla="*/ 218209 w 1371600"/>
              <a:gd name="connsiteY1" fmla="*/ 1841608 h 7289800"/>
              <a:gd name="connsiteX2" fmla="*/ 757382 w 1371600"/>
              <a:gd name="connsiteY2" fmla="*/ 4363946 h 7289800"/>
              <a:gd name="connsiteX3" fmla="*/ 0 w 1371600"/>
              <a:gd name="connsiteY3" fmla="*/ 7289800 h 7289800"/>
              <a:gd name="connsiteX0" fmla="*/ 1371600 w 1371600"/>
              <a:gd name="connsiteY0" fmla="*/ 0 h 7289800"/>
              <a:gd name="connsiteX1" fmla="*/ 72736 w 1371600"/>
              <a:gd name="connsiteY1" fmla="*/ 2278231 h 7289800"/>
              <a:gd name="connsiteX2" fmla="*/ 757382 w 1371600"/>
              <a:gd name="connsiteY2" fmla="*/ 4363946 h 7289800"/>
              <a:gd name="connsiteX3" fmla="*/ 0 w 1371600"/>
              <a:gd name="connsiteY3" fmla="*/ 7289800 h 7289800"/>
              <a:gd name="connsiteX0" fmla="*/ 1371600 w 1371600"/>
              <a:gd name="connsiteY0" fmla="*/ 0 h 7289800"/>
              <a:gd name="connsiteX1" fmla="*/ 93518 w 1371600"/>
              <a:gd name="connsiteY1" fmla="*/ 2201996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470031 w 1371600"/>
              <a:gd name="connsiteY1" fmla="*/ 2167343 h 7289800"/>
              <a:gd name="connsiteX2" fmla="*/ 757382 w 1371600"/>
              <a:gd name="connsiteY2" fmla="*/ 4363946 h 7289800"/>
              <a:gd name="connsiteX3" fmla="*/ 0 w 1371600"/>
              <a:gd name="connsiteY3" fmla="*/ 7289800 h 7289800"/>
              <a:gd name="connsiteX0" fmla="*/ 1258500 w 1258500"/>
              <a:gd name="connsiteY0" fmla="*/ 0 h 7539298"/>
              <a:gd name="connsiteX1" fmla="*/ 470031 w 1258500"/>
              <a:gd name="connsiteY1" fmla="*/ 2416841 h 7539298"/>
              <a:gd name="connsiteX2" fmla="*/ 757382 w 1258500"/>
              <a:gd name="connsiteY2" fmla="*/ 4613444 h 7539298"/>
              <a:gd name="connsiteX3" fmla="*/ 0 w 1258500"/>
              <a:gd name="connsiteY3" fmla="*/ 7539298 h 7539298"/>
              <a:gd name="connsiteX0" fmla="*/ 1701207 w 1701207"/>
              <a:gd name="connsiteY0" fmla="*/ 0 h 7539298"/>
              <a:gd name="connsiteX1" fmla="*/ 912738 w 1701207"/>
              <a:gd name="connsiteY1" fmla="*/ 2416841 h 7539298"/>
              <a:gd name="connsiteX2" fmla="*/ 6257 w 1701207"/>
              <a:gd name="connsiteY2" fmla="*/ 5223329 h 7539298"/>
              <a:gd name="connsiteX3" fmla="*/ 442707 w 1701207"/>
              <a:gd name="connsiteY3" fmla="*/ 7539298 h 7539298"/>
              <a:gd name="connsiteX0" fmla="*/ 2046752 w 2046752"/>
              <a:gd name="connsiteY0" fmla="*/ 0 h 7539298"/>
              <a:gd name="connsiteX1" fmla="*/ 1258283 w 2046752"/>
              <a:gd name="connsiteY1" fmla="*/ 2416841 h 7539298"/>
              <a:gd name="connsiteX2" fmla="*/ 351802 w 2046752"/>
              <a:gd name="connsiteY2" fmla="*/ 5223329 h 7539298"/>
              <a:gd name="connsiteX3" fmla="*/ 788252 w 2046752"/>
              <a:gd name="connsiteY3" fmla="*/ 7539298 h 7539298"/>
              <a:gd name="connsiteX0" fmla="*/ 3011548 w 3011548"/>
              <a:gd name="connsiteY0" fmla="*/ 0 h 7629395"/>
              <a:gd name="connsiteX1" fmla="*/ 2223079 w 3011548"/>
              <a:gd name="connsiteY1" fmla="*/ 2416841 h 7629395"/>
              <a:gd name="connsiteX2" fmla="*/ 1316598 w 3011548"/>
              <a:gd name="connsiteY2" fmla="*/ 5223329 h 7629395"/>
              <a:gd name="connsiteX3" fmla="*/ 0 w 3011548"/>
              <a:gd name="connsiteY3" fmla="*/ 7629395 h 7629395"/>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7359610 w 7359610"/>
              <a:gd name="connsiteY0" fmla="*/ 822814 h 5153290"/>
              <a:gd name="connsiteX1" fmla="*/ 2499545 w 7359610"/>
              <a:gd name="connsiteY1" fmla="*/ 37762 h 5153290"/>
              <a:gd name="connsiteX2" fmla="*/ 1366864 w 7359610"/>
              <a:gd name="connsiteY2" fmla="*/ 2747223 h 5153290"/>
              <a:gd name="connsiteX3" fmla="*/ 0 w 7359610"/>
              <a:gd name="connsiteY3" fmla="*/ 5153290 h 5153290"/>
              <a:gd name="connsiteX0" fmla="*/ 7359610 w 7359610"/>
              <a:gd name="connsiteY0" fmla="*/ 879811 h 5210287"/>
              <a:gd name="connsiteX1" fmla="*/ 2499545 w 7359610"/>
              <a:gd name="connsiteY1" fmla="*/ 94759 h 5210287"/>
              <a:gd name="connsiteX2" fmla="*/ 1366864 w 7359610"/>
              <a:gd name="connsiteY2" fmla="*/ 2804220 h 5210287"/>
              <a:gd name="connsiteX3" fmla="*/ 0 w 7359610"/>
              <a:gd name="connsiteY3" fmla="*/ 5210287 h 5210287"/>
              <a:gd name="connsiteX0" fmla="*/ 7359610 w 7359610"/>
              <a:gd name="connsiteY0" fmla="*/ 1624011 h 5954487"/>
              <a:gd name="connsiteX1" fmla="*/ 4090484 w 7359610"/>
              <a:gd name="connsiteY1" fmla="*/ 48882 h 5954487"/>
              <a:gd name="connsiteX2" fmla="*/ 1366864 w 7359610"/>
              <a:gd name="connsiteY2" fmla="*/ 3548420 h 5954487"/>
              <a:gd name="connsiteX3" fmla="*/ 0 w 7359610"/>
              <a:gd name="connsiteY3" fmla="*/ 5954487 h 5954487"/>
              <a:gd name="connsiteX0" fmla="*/ 7615969 w 7615969"/>
              <a:gd name="connsiteY0" fmla="*/ 2184204 h 5924200"/>
              <a:gd name="connsiteX1" fmla="*/ 4090484 w 7615969"/>
              <a:gd name="connsiteY1" fmla="*/ 18595 h 5924200"/>
              <a:gd name="connsiteX2" fmla="*/ 1366864 w 7615969"/>
              <a:gd name="connsiteY2" fmla="*/ 3518133 h 5924200"/>
              <a:gd name="connsiteX3" fmla="*/ 0 w 7615969"/>
              <a:gd name="connsiteY3" fmla="*/ 5924200 h 5924200"/>
              <a:gd name="connsiteX0" fmla="*/ 7615969 w 7615969"/>
              <a:gd name="connsiteY0" fmla="*/ 1830617 h 5570613"/>
              <a:gd name="connsiteX1" fmla="*/ 4505184 w 7615969"/>
              <a:gd name="connsiteY1" fmla="*/ 22622 h 5570613"/>
              <a:gd name="connsiteX2" fmla="*/ 1366864 w 7615969"/>
              <a:gd name="connsiteY2" fmla="*/ 3164546 h 5570613"/>
              <a:gd name="connsiteX3" fmla="*/ 0 w 7615969"/>
              <a:gd name="connsiteY3" fmla="*/ 5570613 h 5570613"/>
              <a:gd name="connsiteX0" fmla="*/ 7615969 w 7615969"/>
              <a:gd name="connsiteY0" fmla="*/ 1808277 h 5548273"/>
              <a:gd name="connsiteX1" fmla="*/ 4505184 w 7615969"/>
              <a:gd name="connsiteY1" fmla="*/ 282 h 5548273"/>
              <a:gd name="connsiteX2" fmla="*/ 1826803 w 7615969"/>
              <a:gd name="connsiteY2" fmla="*/ 1703433 h 5548273"/>
              <a:gd name="connsiteX3" fmla="*/ 0 w 7615969"/>
              <a:gd name="connsiteY3" fmla="*/ 5548273 h 5548273"/>
              <a:gd name="connsiteX0" fmla="*/ 11295485 w 11295485"/>
              <a:gd name="connsiteY0" fmla="*/ 1808277 h 2296480"/>
              <a:gd name="connsiteX1" fmla="*/ 8184700 w 11295485"/>
              <a:gd name="connsiteY1" fmla="*/ 282 h 2296480"/>
              <a:gd name="connsiteX2" fmla="*/ 5506319 w 11295485"/>
              <a:gd name="connsiteY2" fmla="*/ 1703433 h 2296480"/>
              <a:gd name="connsiteX3" fmla="*/ 0 w 11295485"/>
              <a:gd name="connsiteY3" fmla="*/ 2296480 h 2296480"/>
              <a:gd name="connsiteX0" fmla="*/ 11295485 w 11295485"/>
              <a:gd name="connsiteY0" fmla="*/ 1808163 h 2296366"/>
              <a:gd name="connsiteX1" fmla="*/ 8184700 w 11295485"/>
              <a:gd name="connsiteY1" fmla="*/ 168 h 2296366"/>
              <a:gd name="connsiteX2" fmla="*/ 5506319 w 11295485"/>
              <a:gd name="connsiteY2" fmla="*/ 1703319 h 2296366"/>
              <a:gd name="connsiteX3" fmla="*/ 2706962 w 11295485"/>
              <a:gd name="connsiteY3" fmla="*/ 2191220 h 2296366"/>
              <a:gd name="connsiteX4" fmla="*/ 0 w 11295485"/>
              <a:gd name="connsiteY4" fmla="*/ 2296366 h 2296366"/>
              <a:gd name="connsiteX0" fmla="*/ 11295485 w 11295485"/>
              <a:gd name="connsiteY0" fmla="*/ 1808163 h 2296366"/>
              <a:gd name="connsiteX1" fmla="*/ 8184700 w 11295485"/>
              <a:gd name="connsiteY1" fmla="*/ 168 h 2296366"/>
              <a:gd name="connsiteX2" fmla="*/ 5506319 w 11295485"/>
              <a:gd name="connsiteY2" fmla="*/ 1703319 h 2296366"/>
              <a:gd name="connsiteX3" fmla="*/ 3031182 w 11295485"/>
              <a:gd name="connsiteY3" fmla="*/ 993628 h 2296366"/>
              <a:gd name="connsiteX4" fmla="*/ 0 w 11295485"/>
              <a:gd name="connsiteY4" fmla="*/ 2296366 h 2296366"/>
              <a:gd name="connsiteX0" fmla="*/ 11295485 w 11295485"/>
              <a:gd name="connsiteY0" fmla="*/ 1811224 h 2299427"/>
              <a:gd name="connsiteX1" fmla="*/ 8184700 w 11295485"/>
              <a:gd name="connsiteY1" fmla="*/ 3229 h 2299427"/>
              <a:gd name="connsiteX2" fmla="*/ 5936098 w 11295485"/>
              <a:gd name="connsiteY2" fmla="*/ 1390349 h 2299427"/>
              <a:gd name="connsiteX3" fmla="*/ 3031182 w 11295485"/>
              <a:gd name="connsiteY3" fmla="*/ 996689 h 2299427"/>
              <a:gd name="connsiteX4" fmla="*/ 0 w 11295485"/>
              <a:gd name="connsiteY4" fmla="*/ 2299427 h 2299427"/>
              <a:gd name="connsiteX0" fmla="*/ 11295485 w 11295485"/>
              <a:gd name="connsiteY0" fmla="*/ 1802933 h 2291136"/>
              <a:gd name="connsiteX1" fmla="*/ 8441059 w 11295485"/>
              <a:gd name="connsiteY1" fmla="*/ 3253 h 2291136"/>
              <a:gd name="connsiteX2" fmla="*/ 5936098 w 11295485"/>
              <a:gd name="connsiteY2" fmla="*/ 1382058 h 2291136"/>
              <a:gd name="connsiteX3" fmla="*/ 3031182 w 11295485"/>
              <a:gd name="connsiteY3" fmla="*/ 988398 h 2291136"/>
              <a:gd name="connsiteX4" fmla="*/ 0 w 11295485"/>
              <a:gd name="connsiteY4" fmla="*/ 2291136 h 2291136"/>
              <a:gd name="connsiteX0" fmla="*/ 11295485 w 11295485"/>
              <a:gd name="connsiteY0" fmla="*/ 1802650 h 2290853"/>
              <a:gd name="connsiteX1" fmla="*/ 8441059 w 11295485"/>
              <a:gd name="connsiteY1" fmla="*/ 2970 h 2290853"/>
              <a:gd name="connsiteX2" fmla="*/ 5634499 w 11295485"/>
              <a:gd name="connsiteY2" fmla="*/ 1398408 h 2290853"/>
              <a:gd name="connsiteX3" fmla="*/ 3031182 w 11295485"/>
              <a:gd name="connsiteY3" fmla="*/ 988115 h 2290853"/>
              <a:gd name="connsiteX4" fmla="*/ 0 w 11295485"/>
              <a:gd name="connsiteY4" fmla="*/ 2290853 h 2290853"/>
              <a:gd name="connsiteX0" fmla="*/ 11431205 w 11431205"/>
              <a:gd name="connsiteY0" fmla="*/ 1811083 h 2290969"/>
              <a:gd name="connsiteX1" fmla="*/ 8441059 w 11431205"/>
              <a:gd name="connsiteY1" fmla="*/ 3086 h 2290969"/>
              <a:gd name="connsiteX2" fmla="*/ 5634499 w 11431205"/>
              <a:gd name="connsiteY2" fmla="*/ 1398524 h 2290969"/>
              <a:gd name="connsiteX3" fmla="*/ 3031182 w 11431205"/>
              <a:gd name="connsiteY3" fmla="*/ 988231 h 2290969"/>
              <a:gd name="connsiteX4" fmla="*/ 0 w 11431205"/>
              <a:gd name="connsiteY4" fmla="*/ 2290969 h 2290969"/>
              <a:gd name="connsiteX0" fmla="*/ 11431205 w 11431205"/>
              <a:gd name="connsiteY0" fmla="*/ 1811083 h 2290969"/>
              <a:gd name="connsiteX1" fmla="*/ 8441059 w 11431205"/>
              <a:gd name="connsiteY1" fmla="*/ 3086 h 2290969"/>
              <a:gd name="connsiteX2" fmla="*/ 5634499 w 11431205"/>
              <a:gd name="connsiteY2" fmla="*/ 1398524 h 2290969"/>
              <a:gd name="connsiteX3" fmla="*/ 3031182 w 11431205"/>
              <a:gd name="connsiteY3" fmla="*/ 988231 h 2290969"/>
              <a:gd name="connsiteX4" fmla="*/ 0 w 11431205"/>
              <a:gd name="connsiteY4" fmla="*/ 2290969 h 2290969"/>
              <a:gd name="connsiteX0" fmla="*/ 11431205 w 11431205"/>
              <a:gd name="connsiteY0" fmla="*/ 1811083 h 2290969"/>
              <a:gd name="connsiteX1" fmla="*/ 8441059 w 11431205"/>
              <a:gd name="connsiteY1" fmla="*/ 3086 h 2290969"/>
              <a:gd name="connsiteX2" fmla="*/ 5634499 w 11431205"/>
              <a:gd name="connsiteY2" fmla="*/ 1398524 h 2290969"/>
              <a:gd name="connsiteX3" fmla="*/ 3031182 w 11431205"/>
              <a:gd name="connsiteY3" fmla="*/ 988231 h 2290969"/>
              <a:gd name="connsiteX4" fmla="*/ 0 w 11431205"/>
              <a:gd name="connsiteY4" fmla="*/ 2290969 h 2290969"/>
              <a:gd name="connsiteX0" fmla="*/ 11431205 w 11431205"/>
              <a:gd name="connsiteY0" fmla="*/ 1811083 h 2290969"/>
              <a:gd name="connsiteX1" fmla="*/ 8441059 w 11431205"/>
              <a:gd name="connsiteY1" fmla="*/ 3086 h 2290969"/>
              <a:gd name="connsiteX2" fmla="*/ 5634499 w 11431205"/>
              <a:gd name="connsiteY2" fmla="*/ 1398524 h 2290969"/>
              <a:gd name="connsiteX3" fmla="*/ 3031182 w 11431205"/>
              <a:gd name="connsiteY3" fmla="*/ 988231 h 2290969"/>
              <a:gd name="connsiteX4" fmla="*/ 0 w 11431205"/>
              <a:gd name="connsiteY4" fmla="*/ 2290969 h 2290969"/>
              <a:gd name="connsiteX0" fmla="*/ 11431205 w 11431205"/>
              <a:gd name="connsiteY0" fmla="*/ 838040 h 1317926"/>
              <a:gd name="connsiteX1" fmla="*/ 9710291 w 11431205"/>
              <a:gd name="connsiteY1" fmla="*/ 596338 h 1317926"/>
              <a:gd name="connsiteX2" fmla="*/ 5634499 w 11431205"/>
              <a:gd name="connsiteY2" fmla="*/ 425481 h 1317926"/>
              <a:gd name="connsiteX3" fmla="*/ 3031182 w 11431205"/>
              <a:gd name="connsiteY3" fmla="*/ 15188 h 1317926"/>
              <a:gd name="connsiteX4" fmla="*/ 0 w 11431205"/>
              <a:gd name="connsiteY4" fmla="*/ 1317926 h 1317926"/>
              <a:gd name="connsiteX0" fmla="*/ 11431205 w 11431205"/>
              <a:gd name="connsiteY0" fmla="*/ 2067416 h 2547302"/>
              <a:gd name="connsiteX1" fmla="*/ 9710291 w 11431205"/>
              <a:gd name="connsiteY1" fmla="*/ 1825714 h 2547302"/>
              <a:gd name="connsiteX2" fmla="*/ 6438765 w 11431205"/>
              <a:gd name="connsiteY2" fmla="*/ 5398 h 2547302"/>
              <a:gd name="connsiteX3" fmla="*/ 3031182 w 11431205"/>
              <a:gd name="connsiteY3" fmla="*/ 1244564 h 2547302"/>
              <a:gd name="connsiteX4" fmla="*/ 0 w 11431205"/>
              <a:gd name="connsiteY4" fmla="*/ 2547302 h 2547302"/>
              <a:gd name="connsiteX0" fmla="*/ 11431205 w 11431205"/>
              <a:gd name="connsiteY0" fmla="*/ 2079693 h 2559579"/>
              <a:gd name="connsiteX1" fmla="*/ 9710291 w 11431205"/>
              <a:gd name="connsiteY1" fmla="*/ 1837991 h 2559579"/>
              <a:gd name="connsiteX2" fmla="*/ 6438765 w 11431205"/>
              <a:gd name="connsiteY2" fmla="*/ 17675 h 2559579"/>
              <a:gd name="connsiteX3" fmla="*/ 3307649 w 11431205"/>
              <a:gd name="connsiteY3" fmla="*/ 896455 h 2559579"/>
              <a:gd name="connsiteX4" fmla="*/ 0 w 11431205"/>
              <a:gd name="connsiteY4" fmla="*/ 2559579 h 2559579"/>
              <a:gd name="connsiteX0" fmla="*/ 11406072 w 11406072"/>
              <a:gd name="connsiteY0" fmla="*/ 2611160 h 2611160"/>
              <a:gd name="connsiteX1" fmla="*/ 9685158 w 11406072"/>
              <a:gd name="connsiteY1" fmla="*/ 2369458 h 2611160"/>
              <a:gd name="connsiteX2" fmla="*/ 6413632 w 11406072"/>
              <a:gd name="connsiteY2" fmla="*/ 549142 h 2611160"/>
              <a:gd name="connsiteX3" fmla="*/ 3282516 w 11406072"/>
              <a:gd name="connsiteY3" fmla="*/ 1427922 h 2611160"/>
              <a:gd name="connsiteX4" fmla="*/ 0 w 11406072"/>
              <a:gd name="connsiteY4" fmla="*/ 41 h 2611160"/>
              <a:gd name="connsiteX0" fmla="*/ 11406072 w 11406072"/>
              <a:gd name="connsiteY0" fmla="*/ 2612320 h 2612320"/>
              <a:gd name="connsiteX1" fmla="*/ 9685158 w 11406072"/>
              <a:gd name="connsiteY1" fmla="*/ 2370618 h 2612320"/>
              <a:gd name="connsiteX2" fmla="*/ 6413632 w 11406072"/>
              <a:gd name="connsiteY2" fmla="*/ 550302 h 2612320"/>
              <a:gd name="connsiteX3" fmla="*/ 3282516 w 11406072"/>
              <a:gd name="connsiteY3" fmla="*/ 1429082 h 2612320"/>
              <a:gd name="connsiteX4" fmla="*/ 0 w 11406072"/>
              <a:gd name="connsiteY4" fmla="*/ 1201 h 2612320"/>
              <a:gd name="connsiteX0" fmla="*/ 11406072 w 11406072"/>
              <a:gd name="connsiteY0" fmla="*/ 2612341 h 2612341"/>
              <a:gd name="connsiteX1" fmla="*/ 9685158 w 11406072"/>
              <a:gd name="connsiteY1" fmla="*/ 2370639 h 2612341"/>
              <a:gd name="connsiteX2" fmla="*/ 6413632 w 11406072"/>
              <a:gd name="connsiteY2" fmla="*/ 550323 h 2612341"/>
              <a:gd name="connsiteX3" fmla="*/ 3584115 w 11406072"/>
              <a:gd name="connsiteY3" fmla="*/ 1401381 h 2612341"/>
              <a:gd name="connsiteX4" fmla="*/ 0 w 11406072"/>
              <a:gd name="connsiteY4" fmla="*/ 1222 h 2612341"/>
              <a:gd name="connsiteX0" fmla="*/ 11406072 w 11406072"/>
              <a:gd name="connsiteY0" fmla="*/ 2612432 h 2612432"/>
              <a:gd name="connsiteX1" fmla="*/ 9685158 w 11406072"/>
              <a:gd name="connsiteY1" fmla="*/ 2370730 h 2612432"/>
              <a:gd name="connsiteX2" fmla="*/ 6413632 w 11406072"/>
              <a:gd name="connsiteY2" fmla="*/ 550414 h 2612432"/>
              <a:gd name="connsiteX3" fmla="*/ 3584115 w 11406072"/>
              <a:gd name="connsiteY3" fmla="*/ 1401472 h 2612432"/>
              <a:gd name="connsiteX4" fmla="*/ 0 w 11406072"/>
              <a:gd name="connsiteY4" fmla="*/ 1313 h 2612432"/>
              <a:gd name="connsiteX0" fmla="*/ 11406072 w 11406072"/>
              <a:gd name="connsiteY0" fmla="*/ 2612511 h 2612511"/>
              <a:gd name="connsiteX1" fmla="*/ 9685158 w 11406072"/>
              <a:gd name="connsiteY1" fmla="*/ 2370809 h 2612511"/>
              <a:gd name="connsiteX2" fmla="*/ 6413632 w 11406072"/>
              <a:gd name="connsiteY2" fmla="*/ 550493 h 2612511"/>
              <a:gd name="connsiteX3" fmla="*/ 3295083 w 11406072"/>
              <a:gd name="connsiteY3" fmla="*/ 1318386 h 2612511"/>
              <a:gd name="connsiteX4" fmla="*/ 0 w 11406072"/>
              <a:gd name="connsiteY4" fmla="*/ 1392 h 2612511"/>
              <a:gd name="connsiteX0" fmla="*/ 11632272 w 11632272"/>
              <a:gd name="connsiteY0" fmla="*/ 2543359 h 2543359"/>
              <a:gd name="connsiteX1" fmla="*/ 9911358 w 11632272"/>
              <a:gd name="connsiteY1" fmla="*/ 2301657 h 2543359"/>
              <a:gd name="connsiteX2" fmla="*/ 6639832 w 11632272"/>
              <a:gd name="connsiteY2" fmla="*/ 481341 h 2543359"/>
              <a:gd name="connsiteX3" fmla="*/ 3521283 w 11632272"/>
              <a:gd name="connsiteY3" fmla="*/ 1249234 h 2543359"/>
              <a:gd name="connsiteX4" fmla="*/ 0 w 11632272"/>
              <a:gd name="connsiteY4" fmla="*/ 1545 h 2543359"/>
              <a:gd name="connsiteX0" fmla="*/ 11632272 w 11632272"/>
              <a:gd name="connsiteY0" fmla="*/ 2610020 h 2610020"/>
              <a:gd name="connsiteX1" fmla="*/ 9911358 w 11632272"/>
              <a:gd name="connsiteY1" fmla="*/ 2368318 h 2610020"/>
              <a:gd name="connsiteX2" fmla="*/ 6639832 w 11632272"/>
              <a:gd name="connsiteY2" fmla="*/ 548002 h 2610020"/>
              <a:gd name="connsiteX3" fmla="*/ 3521283 w 11632272"/>
              <a:gd name="connsiteY3" fmla="*/ 1315895 h 2610020"/>
              <a:gd name="connsiteX4" fmla="*/ 0 w 11632272"/>
              <a:gd name="connsiteY4" fmla="*/ 68206 h 2610020"/>
              <a:gd name="connsiteX0" fmla="*/ 11632272 w 11632272"/>
              <a:gd name="connsiteY0" fmla="*/ 2637590 h 2637590"/>
              <a:gd name="connsiteX1" fmla="*/ 9911358 w 11632272"/>
              <a:gd name="connsiteY1" fmla="*/ 2395888 h 2637590"/>
              <a:gd name="connsiteX2" fmla="*/ 6639832 w 11632272"/>
              <a:gd name="connsiteY2" fmla="*/ 575572 h 2637590"/>
              <a:gd name="connsiteX3" fmla="*/ 3521283 w 11632272"/>
              <a:gd name="connsiteY3" fmla="*/ 1343465 h 2637590"/>
              <a:gd name="connsiteX4" fmla="*/ 0 w 11632272"/>
              <a:gd name="connsiteY4" fmla="*/ 95776 h 2637590"/>
              <a:gd name="connsiteX0" fmla="*/ 11632272 w 11632272"/>
              <a:gd name="connsiteY0" fmla="*/ 2638532 h 2638532"/>
              <a:gd name="connsiteX1" fmla="*/ 9911358 w 11632272"/>
              <a:gd name="connsiteY1" fmla="*/ 2396830 h 2638532"/>
              <a:gd name="connsiteX2" fmla="*/ 6878599 w 11632272"/>
              <a:gd name="connsiteY2" fmla="*/ 701264 h 2638532"/>
              <a:gd name="connsiteX3" fmla="*/ 3521283 w 11632272"/>
              <a:gd name="connsiteY3" fmla="*/ 1344407 h 2638532"/>
              <a:gd name="connsiteX4" fmla="*/ 0 w 11632272"/>
              <a:gd name="connsiteY4" fmla="*/ 96718 h 2638532"/>
              <a:gd name="connsiteX0" fmla="*/ 11632272 w 11632272"/>
              <a:gd name="connsiteY0" fmla="*/ 2638532 h 2638532"/>
              <a:gd name="connsiteX1" fmla="*/ 9911358 w 11632272"/>
              <a:gd name="connsiteY1" fmla="*/ 2396830 h 2638532"/>
              <a:gd name="connsiteX2" fmla="*/ 6878599 w 11632272"/>
              <a:gd name="connsiteY2" fmla="*/ 701264 h 2638532"/>
              <a:gd name="connsiteX3" fmla="*/ 3521283 w 11632272"/>
              <a:gd name="connsiteY3" fmla="*/ 1344407 h 2638532"/>
              <a:gd name="connsiteX4" fmla="*/ 0 w 11632272"/>
              <a:gd name="connsiteY4" fmla="*/ 96718 h 2638532"/>
              <a:gd name="connsiteX0" fmla="*/ 11632272 w 11632272"/>
              <a:gd name="connsiteY0" fmla="*/ 2638532 h 2638532"/>
              <a:gd name="connsiteX1" fmla="*/ 9534358 w 11632272"/>
              <a:gd name="connsiteY1" fmla="*/ 2216637 h 2638532"/>
              <a:gd name="connsiteX2" fmla="*/ 6878599 w 11632272"/>
              <a:gd name="connsiteY2" fmla="*/ 701264 h 2638532"/>
              <a:gd name="connsiteX3" fmla="*/ 3521283 w 11632272"/>
              <a:gd name="connsiteY3" fmla="*/ 1344407 h 2638532"/>
              <a:gd name="connsiteX4" fmla="*/ 0 w 11632272"/>
              <a:gd name="connsiteY4" fmla="*/ 96718 h 2638532"/>
              <a:gd name="connsiteX0" fmla="*/ 11632272 w 11632272"/>
              <a:gd name="connsiteY0" fmla="*/ 2638532 h 2638532"/>
              <a:gd name="connsiteX1" fmla="*/ 9534358 w 11632272"/>
              <a:gd name="connsiteY1" fmla="*/ 2216637 h 2638532"/>
              <a:gd name="connsiteX2" fmla="*/ 6878599 w 11632272"/>
              <a:gd name="connsiteY2" fmla="*/ 701264 h 2638532"/>
              <a:gd name="connsiteX3" fmla="*/ 3521283 w 11632272"/>
              <a:gd name="connsiteY3" fmla="*/ 1344407 h 2638532"/>
              <a:gd name="connsiteX4" fmla="*/ 0 w 11632272"/>
              <a:gd name="connsiteY4" fmla="*/ 96718 h 2638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32272" h="2638532">
                <a:moveTo>
                  <a:pt x="11632272" y="2638532"/>
                </a:moveTo>
                <a:cubicBezTo>
                  <a:pt x="10892824" y="2613895"/>
                  <a:pt x="10439737" y="2650403"/>
                  <a:pt x="9534358" y="2216637"/>
                </a:cubicBezTo>
                <a:cubicBezTo>
                  <a:pt x="8628979" y="1782871"/>
                  <a:pt x="7880778" y="846636"/>
                  <a:pt x="6878599" y="701264"/>
                </a:cubicBezTo>
                <a:cubicBezTo>
                  <a:pt x="5876420" y="555892"/>
                  <a:pt x="4667716" y="1445165"/>
                  <a:pt x="3521283" y="1344407"/>
                </a:cubicBezTo>
                <a:cubicBezTo>
                  <a:pt x="2374850" y="1243649"/>
                  <a:pt x="1929000" y="-411486"/>
                  <a:pt x="0" y="96718"/>
                </a:cubicBezTo>
              </a:path>
            </a:pathLst>
          </a:custGeom>
          <a:noFill/>
          <a:ln w="127000">
            <a:solidFill>
              <a:srgbClr val="D1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6" name="Text Placeholder 5">
            <a:extLst>
              <a:ext uri="{FF2B5EF4-FFF2-40B4-BE49-F238E27FC236}">
                <a16:creationId xmlns:a16="http://schemas.microsoft.com/office/drawing/2014/main" id="{DCDAF032-43FB-C842-A59A-AACE5CEB2806}"/>
              </a:ext>
            </a:extLst>
          </p:cNvPr>
          <p:cNvSpPr>
            <a:spLocks noGrp="1"/>
          </p:cNvSpPr>
          <p:nvPr>
            <p:ph type="body" sz="quarter" idx="16" hasCustomPrompt="1"/>
          </p:nvPr>
        </p:nvSpPr>
        <p:spPr>
          <a:xfrm>
            <a:off x="479376" y="1069975"/>
            <a:ext cx="4176985" cy="2359025"/>
          </a:xfrm>
          <a:prstGeom prst="rect">
            <a:avLst/>
          </a:prstGeom>
        </p:spPr>
        <p:txBody>
          <a:bodyPr/>
          <a:lstStyle>
            <a:lvl1pPr marL="0" indent="0">
              <a:buFontTx/>
              <a:buNone/>
              <a:defRPr lang="en-GB" sz="1400" b="0" i="0" baseline="0" smtClean="0">
                <a:effectLst/>
                <a:latin typeface="Aktiv Grotesk Trial Thin" panose="020B0403020202020204" pitchFamily="34" charset="77"/>
              </a:defRPr>
            </a:lvl1pPr>
          </a:lstStyle>
          <a:p>
            <a:r>
              <a:rPr lang="en-GB" b="1" dirty="0">
                <a:solidFill>
                  <a:srgbClr val="393939"/>
                </a:solidFill>
                <a:effectLst/>
                <a:latin typeface="Aktiv Grotesk Trial" panose="020B0504020202020204" pitchFamily="34" charset="0"/>
              </a:rPr>
              <a:t>Think &amp; Build </a:t>
            </a:r>
            <a:r>
              <a:rPr lang="en-GB" b="1" dirty="0" err="1">
                <a:solidFill>
                  <a:srgbClr val="393939"/>
                </a:solidFill>
                <a:effectLst/>
                <a:latin typeface="Aktiv Grotesk Trial" panose="020B0504020202020204" pitchFamily="34" charset="0"/>
              </a:rPr>
              <a:t>Velosolutions</a:t>
            </a:r>
            <a:r>
              <a:rPr lang="en-GB" b="1" dirty="0">
                <a:solidFill>
                  <a:srgbClr val="393939"/>
                </a:solidFill>
                <a:effectLst/>
                <a:latin typeface="Aktiv Grotesk Trial" panose="020B0504020202020204" pitchFamily="34" charset="0"/>
              </a:rPr>
              <a:t> GmbH</a:t>
            </a:r>
            <a:br>
              <a:rPr lang="en-GB" b="1" dirty="0">
                <a:solidFill>
                  <a:srgbClr val="393939"/>
                </a:solidFill>
                <a:effectLst/>
                <a:latin typeface="Aktiv Grotesk Trial" panose="020B0504020202020204" pitchFamily="34" charset="0"/>
              </a:rPr>
            </a:br>
            <a:r>
              <a:rPr lang="en-GB" dirty="0">
                <a:solidFill>
                  <a:srgbClr val="393939"/>
                </a:solidFill>
                <a:effectLst/>
                <a:latin typeface="Aktiv Grotesk Trial" panose="020B0504020202020204" pitchFamily="34" charset="0"/>
              </a:rPr>
              <a:t>Via </a:t>
            </a:r>
            <a:r>
              <a:rPr lang="en-GB" dirty="0" err="1">
                <a:solidFill>
                  <a:srgbClr val="393939"/>
                </a:solidFill>
                <a:effectLst/>
                <a:latin typeface="Aktiv Grotesk Trial" panose="020B0504020202020204" pitchFamily="34" charset="0"/>
              </a:rPr>
              <a:t>Stenna</a:t>
            </a:r>
            <a:r>
              <a:rPr lang="en-GB" dirty="0">
                <a:solidFill>
                  <a:srgbClr val="393939"/>
                </a:solidFill>
                <a:effectLst/>
                <a:latin typeface="Aktiv Grotesk Trial" panose="020B0504020202020204" pitchFamily="34" charset="0"/>
              </a:rPr>
              <a:t> 4</a:t>
            </a:r>
            <a:br>
              <a:rPr lang="en-GB" dirty="0">
                <a:solidFill>
                  <a:srgbClr val="393939"/>
                </a:solidFill>
                <a:effectLst/>
                <a:latin typeface="Aktiv Grotesk Trial" panose="020B0504020202020204" pitchFamily="34" charset="0"/>
              </a:rPr>
            </a:br>
            <a:r>
              <a:rPr lang="en-GB" dirty="0">
                <a:solidFill>
                  <a:srgbClr val="393939"/>
                </a:solidFill>
                <a:effectLst/>
                <a:latin typeface="Aktiv Grotesk Trial" panose="020B0504020202020204" pitchFamily="34" charset="0"/>
              </a:rPr>
              <a:t>7017 </a:t>
            </a:r>
            <a:r>
              <a:rPr lang="en-GB" dirty="0" err="1">
                <a:solidFill>
                  <a:srgbClr val="393939"/>
                </a:solidFill>
                <a:effectLst/>
                <a:latin typeface="Aktiv Grotesk Trial" panose="020B0504020202020204" pitchFamily="34" charset="0"/>
              </a:rPr>
              <a:t>Flims</a:t>
            </a:r>
            <a:r>
              <a:rPr lang="en-GB" dirty="0">
                <a:solidFill>
                  <a:srgbClr val="393939"/>
                </a:solidFill>
                <a:effectLst/>
                <a:latin typeface="Aktiv Grotesk Trial" panose="020B0504020202020204" pitchFamily="34" charset="0"/>
              </a:rPr>
              <a:t> – Schweiz</a:t>
            </a:r>
            <a:br>
              <a:rPr lang="en-GB" dirty="0">
                <a:solidFill>
                  <a:srgbClr val="393939"/>
                </a:solidFill>
                <a:effectLst/>
                <a:latin typeface="Aktiv Grotesk Trial" panose="020B0504020202020204" pitchFamily="34" charset="0"/>
              </a:rPr>
            </a:br>
            <a:r>
              <a:rPr lang="en-GB" dirty="0" err="1">
                <a:solidFill>
                  <a:srgbClr val="393939"/>
                </a:solidFill>
                <a:effectLst/>
                <a:latin typeface="Aktiv Grotesk Trial" panose="020B0504020202020204" pitchFamily="34" charset="0"/>
              </a:rPr>
              <a:t>velosolutions.com</a:t>
            </a:r>
            <a:br>
              <a:rPr lang="en-GB" dirty="0">
                <a:solidFill>
                  <a:srgbClr val="393939"/>
                </a:solidFill>
                <a:effectLst/>
                <a:latin typeface="Aktiv Grotesk Trial" panose="020B0504020202020204" pitchFamily="34" charset="0"/>
              </a:rPr>
            </a:br>
            <a:endParaRPr lang="en-GB" dirty="0">
              <a:solidFill>
                <a:srgbClr val="393939"/>
              </a:solidFill>
              <a:effectLst/>
              <a:latin typeface="Aktiv Grotesk Trial" panose="020B0504020202020204" pitchFamily="34" charset="0"/>
            </a:endParaRPr>
          </a:p>
          <a:p>
            <a:r>
              <a:rPr lang="en-GB" b="1" dirty="0">
                <a:solidFill>
                  <a:srgbClr val="393939"/>
                </a:solidFill>
                <a:effectLst/>
                <a:latin typeface="Aktiv Grotesk Trial" panose="020B0504020202020204" pitchFamily="34" charset="0"/>
              </a:rPr>
              <a:t>Contact Person</a:t>
            </a:r>
            <a:br>
              <a:rPr lang="en-GB" b="1" dirty="0">
                <a:solidFill>
                  <a:srgbClr val="393939"/>
                </a:solidFill>
                <a:effectLst/>
                <a:latin typeface="Aktiv Grotesk Trial" panose="020B0504020202020204" pitchFamily="34" charset="0"/>
              </a:rPr>
            </a:br>
            <a:r>
              <a:rPr lang="en-GB" dirty="0">
                <a:solidFill>
                  <a:srgbClr val="393939"/>
                </a:solidFill>
                <a:effectLst/>
                <a:latin typeface="Aktiv Grotesk Trial" panose="020B0504020202020204" pitchFamily="34" charset="0"/>
              </a:rPr>
              <a:t>+41 81 911 12 12</a:t>
            </a:r>
            <a:br>
              <a:rPr lang="en-GB" dirty="0">
                <a:solidFill>
                  <a:srgbClr val="393939"/>
                </a:solidFill>
                <a:effectLst/>
                <a:latin typeface="Aktiv Grotesk Trial" panose="020B0504020202020204" pitchFamily="34" charset="0"/>
              </a:rPr>
            </a:br>
            <a:r>
              <a:rPr lang="en-GB" dirty="0" err="1">
                <a:solidFill>
                  <a:srgbClr val="393939"/>
                </a:solidFill>
                <a:effectLst/>
                <a:latin typeface="Aktiv Grotesk Trial" panose="020B0504020202020204" pitchFamily="34" charset="0"/>
              </a:rPr>
              <a:t>info@velosolutions.com</a:t>
            </a:r>
            <a:endParaRPr lang="en-GB" dirty="0">
              <a:solidFill>
                <a:srgbClr val="393939"/>
              </a:solidFill>
              <a:effectLst/>
              <a:latin typeface="Aktiv Grotesk Trial" panose="020B0504020202020204" pitchFamily="34" charset="0"/>
            </a:endParaRPr>
          </a:p>
        </p:txBody>
      </p:sp>
      <p:sp>
        <p:nvSpPr>
          <p:cNvPr id="8" name="Text Placeholder 3">
            <a:extLst>
              <a:ext uri="{FF2B5EF4-FFF2-40B4-BE49-F238E27FC236}">
                <a16:creationId xmlns:a16="http://schemas.microsoft.com/office/drawing/2014/main" id="{AB780458-95AF-754F-A761-8322BBD55463}"/>
              </a:ext>
            </a:extLst>
          </p:cNvPr>
          <p:cNvSpPr>
            <a:spLocks noGrp="1"/>
          </p:cNvSpPr>
          <p:nvPr>
            <p:ph type="body" sz="quarter" idx="17" hasCustomPrompt="1"/>
          </p:nvPr>
        </p:nvSpPr>
        <p:spPr>
          <a:xfrm>
            <a:off x="0" y="5513375"/>
            <a:ext cx="7278291" cy="1011969"/>
          </a:xfrm>
          <a:prstGeom prst="rect">
            <a:avLst/>
          </a:prstGeom>
          <a:gradFill>
            <a:gsLst>
              <a:gs pos="100000">
                <a:schemeClr val="bg1">
                  <a:alpha val="0"/>
                </a:schemeClr>
              </a:gs>
              <a:gs pos="59000">
                <a:schemeClr val="bg1"/>
              </a:gs>
              <a:gs pos="0">
                <a:srgbClr val="FFFFFF"/>
              </a:gs>
            </a:gsLst>
            <a:lin ang="0" scaled="0"/>
          </a:gradFill>
        </p:spPr>
        <p:txBody>
          <a:bodyPr lIns="180000" tIns="108000" rIns="180000" bIns="0" anchor="ctr"/>
          <a:lstStyle>
            <a:lvl1pPr marL="0" marR="0" indent="0" algn="l" defTabSz="914400" rtl="0" eaLnBrk="1" fontAlgn="auto" latinLnBrk="0" hangingPunct="1">
              <a:lnSpc>
                <a:spcPct val="90000"/>
              </a:lnSpc>
              <a:spcBef>
                <a:spcPts val="1000"/>
              </a:spcBef>
              <a:spcAft>
                <a:spcPts val="0"/>
              </a:spcAft>
              <a:buClrTx/>
              <a:buSzTx/>
              <a:buFontTx/>
              <a:buNone/>
              <a:tabLst/>
              <a:defRPr b="1" i="0" cap="all" baseline="0">
                <a:solidFill>
                  <a:srgbClr val="212122"/>
                </a:solidFill>
                <a:latin typeface="Aktiv Grotesk Trial" panose="020B0504020202020204" pitchFamily="34" charset="0"/>
              </a:defRPr>
            </a:lvl1pPr>
            <a:lvl2pPr marL="457200" indent="0">
              <a:buFontTx/>
              <a:buNone/>
              <a:defRPr b="1" i="0">
                <a:latin typeface="Aktiv Grotesk Trial" panose="020B0504020202020204" pitchFamily="34" charset="0"/>
              </a:defRPr>
            </a:lvl2pPr>
            <a:lvl3pPr marL="914400" indent="0">
              <a:buFontTx/>
              <a:buNone/>
              <a:defRPr b="1" i="0">
                <a:latin typeface="Aktiv Grotesk Trial" panose="020B0504020202020204" pitchFamily="34" charset="0"/>
              </a:defRPr>
            </a:lvl3pPr>
            <a:lvl4pPr marL="1371600" indent="0">
              <a:buFontTx/>
              <a:buNone/>
              <a:defRPr b="1" i="0">
                <a:latin typeface="Aktiv Grotesk Trial" panose="020B0504020202020204" pitchFamily="34" charset="0"/>
              </a:defRPr>
            </a:lvl4pPr>
            <a:lvl5pPr marL="1828800" indent="0">
              <a:buFontTx/>
              <a:buNone/>
              <a:defRPr b="1" i="0">
                <a:latin typeface="Aktiv Grotesk Trial" panose="020B0504020202020204" pitchFamily="34" charset="0"/>
              </a:defRPr>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CH" dirty="0"/>
              <a:t> </a:t>
            </a:r>
            <a:r>
              <a:rPr lang="en-GB" dirty="0"/>
              <a:t>Here some final words</a:t>
            </a:r>
            <a:endParaRPr lang="en-CH" dirty="0"/>
          </a:p>
        </p:txBody>
      </p:sp>
    </p:spTree>
    <p:extLst>
      <p:ext uri="{BB962C8B-B14F-4D97-AF65-F5344CB8AC3E}">
        <p14:creationId xmlns:p14="http://schemas.microsoft.com/office/powerpoint/2010/main" val="19565397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 / Image 2">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0A37775-B862-1540-921F-BBA14151BFB8}"/>
              </a:ext>
            </a:extLst>
          </p:cNvPr>
          <p:cNvSpPr>
            <a:spLocks noGrp="1"/>
          </p:cNvSpPr>
          <p:nvPr>
            <p:ph type="pic" sz="quarter" idx="10" hasCustomPrompt="1"/>
          </p:nvPr>
        </p:nvSpPr>
        <p:spPr>
          <a:xfrm>
            <a:off x="4308298" y="-56221"/>
            <a:ext cx="7883704" cy="6955319"/>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1 w 6096001"/>
              <a:gd name="connsiteY0" fmla="*/ 0 h 6858000"/>
              <a:gd name="connsiteX1" fmla="*/ 6096001 w 6096001"/>
              <a:gd name="connsiteY1" fmla="*/ 0 h 6858000"/>
              <a:gd name="connsiteX2" fmla="*/ 6096001 w 6096001"/>
              <a:gd name="connsiteY2" fmla="*/ 6858000 h 6858000"/>
              <a:gd name="connsiteX3" fmla="*/ 1 w 6096001"/>
              <a:gd name="connsiteY3" fmla="*/ 6858000 h 6858000"/>
              <a:gd name="connsiteX4" fmla="*/ 0 w 6096001"/>
              <a:gd name="connsiteY4" fmla="*/ 1549399 h 6858000"/>
              <a:gd name="connsiteX5" fmla="*/ 1 w 6096001"/>
              <a:gd name="connsiteY5" fmla="*/ 0 h 6858000"/>
              <a:gd name="connsiteX0" fmla="*/ 460117 w 6556117"/>
              <a:gd name="connsiteY0" fmla="*/ 0 h 6858000"/>
              <a:gd name="connsiteX1" fmla="*/ 6556117 w 6556117"/>
              <a:gd name="connsiteY1" fmla="*/ 0 h 6858000"/>
              <a:gd name="connsiteX2" fmla="*/ 6556117 w 6556117"/>
              <a:gd name="connsiteY2" fmla="*/ 6858000 h 6858000"/>
              <a:gd name="connsiteX3" fmla="*/ 460117 w 6556117"/>
              <a:gd name="connsiteY3" fmla="*/ 6858000 h 6858000"/>
              <a:gd name="connsiteX4" fmla="*/ 434717 w 6556117"/>
              <a:gd name="connsiteY4" fmla="*/ 4038599 h 6858000"/>
              <a:gd name="connsiteX5" fmla="*/ 460116 w 6556117"/>
              <a:gd name="connsiteY5" fmla="*/ 1549399 h 6858000"/>
              <a:gd name="connsiteX6" fmla="*/ 460117 w 6556117"/>
              <a:gd name="connsiteY6" fmla="*/ 0 h 6858000"/>
              <a:gd name="connsiteX0" fmla="*/ 460117 w 6556117"/>
              <a:gd name="connsiteY0" fmla="*/ 0 h 6858000"/>
              <a:gd name="connsiteX1" fmla="*/ 6556117 w 6556117"/>
              <a:gd name="connsiteY1" fmla="*/ 0 h 6858000"/>
              <a:gd name="connsiteX2" fmla="*/ 6556117 w 6556117"/>
              <a:gd name="connsiteY2" fmla="*/ 6858000 h 6858000"/>
              <a:gd name="connsiteX3" fmla="*/ 460117 w 6556117"/>
              <a:gd name="connsiteY3" fmla="*/ 6858000 h 6858000"/>
              <a:gd name="connsiteX4" fmla="*/ 434717 w 6556117"/>
              <a:gd name="connsiteY4" fmla="*/ 4038599 h 6858000"/>
              <a:gd name="connsiteX5" fmla="*/ 1234816 w 6556117"/>
              <a:gd name="connsiteY5" fmla="*/ 2019299 h 6858000"/>
              <a:gd name="connsiteX6" fmla="*/ 460117 w 6556117"/>
              <a:gd name="connsiteY6" fmla="*/ 0 h 6858000"/>
              <a:gd name="connsiteX0" fmla="*/ 414264 w 6510264"/>
              <a:gd name="connsiteY0" fmla="*/ 0 h 6858000"/>
              <a:gd name="connsiteX1" fmla="*/ 6510264 w 6510264"/>
              <a:gd name="connsiteY1" fmla="*/ 0 h 6858000"/>
              <a:gd name="connsiteX2" fmla="*/ 6510264 w 6510264"/>
              <a:gd name="connsiteY2" fmla="*/ 6858000 h 6858000"/>
              <a:gd name="connsiteX3" fmla="*/ 414264 w 6510264"/>
              <a:gd name="connsiteY3" fmla="*/ 6858000 h 6858000"/>
              <a:gd name="connsiteX4" fmla="*/ 579364 w 6510264"/>
              <a:gd name="connsiteY4" fmla="*/ 4089399 h 6858000"/>
              <a:gd name="connsiteX5" fmla="*/ 1188963 w 6510264"/>
              <a:gd name="connsiteY5" fmla="*/ 2019299 h 6858000"/>
              <a:gd name="connsiteX6" fmla="*/ 414264 w 6510264"/>
              <a:gd name="connsiteY6" fmla="*/ 0 h 6858000"/>
              <a:gd name="connsiteX0" fmla="*/ 572892 w 6668892"/>
              <a:gd name="connsiteY0" fmla="*/ 0 h 6858000"/>
              <a:gd name="connsiteX1" fmla="*/ 6668892 w 6668892"/>
              <a:gd name="connsiteY1" fmla="*/ 0 h 6858000"/>
              <a:gd name="connsiteX2" fmla="*/ 6668892 w 6668892"/>
              <a:gd name="connsiteY2" fmla="*/ 6858000 h 6858000"/>
              <a:gd name="connsiteX3" fmla="*/ 572892 w 6668892"/>
              <a:gd name="connsiteY3" fmla="*/ 6858000 h 6858000"/>
              <a:gd name="connsiteX4" fmla="*/ 737992 w 6668892"/>
              <a:gd name="connsiteY4" fmla="*/ 4089399 h 6858000"/>
              <a:gd name="connsiteX5" fmla="*/ 1347591 w 6668892"/>
              <a:gd name="connsiteY5" fmla="*/ 2019299 h 6858000"/>
              <a:gd name="connsiteX6" fmla="*/ 572892 w 6668892"/>
              <a:gd name="connsiteY6" fmla="*/ 0 h 6858000"/>
              <a:gd name="connsiteX0" fmla="*/ 438201 w 6534201"/>
              <a:gd name="connsiteY0" fmla="*/ 0 h 6858000"/>
              <a:gd name="connsiteX1" fmla="*/ 6534201 w 6534201"/>
              <a:gd name="connsiteY1" fmla="*/ 0 h 6858000"/>
              <a:gd name="connsiteX2" fmla="*/ 6534201 w 6534201"/>
              <a:gd name="connsiteY2" fmla="*/ 6858000 h 6858000"/>
              <a:gd name="connsiteX3" fmla="*/ 438201 w 6534201"/>
              <a:gd name="connsiteY3" fmla="*/ 6858000 h 6858000"/>
              <a:gd name="connsiteX4" fmla="*/ 603301 w 6534201"/>
              <a:gd name="connsiteY4" fmla="*/ 4089399 h 6858000"/>
              <a:gd name="connsiteX5" fmla="*/ 1162100 w 6534201"/>
              <a:gd name="connsiteY5" fmla="*/ 1904999 h 6858000"/>
              <a:gd name="connsiteX6" fmla="*/ 438201 w 6534201"/>
              <a:gd name="connsiteY6" fmla="*/ 0 h 6858000"/>
              <a:gd name="connsiteX0" fmla="*/ 438201 w 6534201"/>
              <a:gd name="connsiteY0" fmla="*/ 0 h 6858000"/>
              <a:gd name="connsiteX1" fmla="*/ 6534201 w 6534201"/>
              <a:gd name="connsiteY1" fmla="*/ 0 h 6858000"/>
              <a:gd name="connsiteX2" fmla="*/ 6534201 w 6534201"/>
              <a:gd name="connsiteY2" fmla="*/ 6858000 h 6858000"/>
              <a:gd name="connsiteX3" fmla="*/ 438201 w 6534201"/>
              <a:gd name="connsiteY3" fmla="*/ 6858000 h 6858000"/>
              <a:gd name="connsiteX4" fmla="*/ 603301 w 6534201"/>
              <a:gd name="connsiteY4" fmla="*/ 4089399 h 6858000"/>
              <a:gd name="connsiteX5" fmla="*/ 1162100 w 6534201"/>
              <a:gd name="connsiteY5" fmla="*/ 1904999 h 6858000"/>
              <a:gd name="connsiteX6" fmla="*/ 438201 w 6534201"/>
              <a:gd name="connsiteY6" fmla="*/ 0 h 6858000"/>
              <a:gd name="connsiteX0" fmla="*/ 549263 w 6645263"/>
              <a:gd name="connsiteY0" fmla="*/ 0 h 6858000"/>
              <a:gd name="connsiteX1" fmla="*/ 6645263 w 6645263"/>
              <a:gd name="connsiteY1" fmla="*/ 0 h 6858000"/>
              <a:gd name="connsiteX2" fmla="*/ 6645263 w 6645263"/>
              <a:gd name="connsiteY2" fmla="*/ 6858000 h 6858000"/>
              <a:gd name="connsiteX3" fmla="*/ 549263 w 6645263"/>
              <a:gd name="connsiteY3" fmla="*/ 6858000 h 6858000"/>
              <a:gd name="connsiteX4" fmla="*/ 714363 w 6645263"/>
              <a:gd name="connsiteY4" fmla="*/ 4089399 h 6858000"/>
              <a:gd name="connsiteX5" fmla="*/ 1273162 w 6645263"/>
              <a:gd name="connsiteY5" fmla="*/ 1904999 h 6858000"/>
              <a:gd name="connsiteX6" fmla="*/ 549263 w 6645263"/>
              <a:gd name="connsiteY6" fmla="*/ 0 h 6858000"/>
              <a:gd name="connsiteX0" fmla="*/ 549263 w 6645263"/>
              <a:gd name="connsiteY0" fmla="*/ 0 h 6858000"/>
              <a:gd name="connsiteX1" fmla="*/ 6645263 w 6645263"/>
              <a:gd name="connsiteY1" fmla="*/ 0 h 6858000"/>
              <a:gd name="connsiteX2" fmla="*/ 6645263 w 6645263"/>
              <a:gd name="connsiteY2" fmla="*/ 6858000 h 6858000"/>
              <a:gd name="connsiteX3" fmla="*/ 549263 w 6645263"/>
              <a:gd name="connsiteY3" fmla="*/ 6858000 h 6858000"/>
              <a:gd name="connsiteX4" fmla="*/ 714363 w 6645263"/>
              <a:gd name="connsiteY4" fmla="*/ 4089399 h 6858000"/>
              <a:gd name="connsiteX5" fmla="*/ 549263 w 6645263"/>
              <a:gd name="connsiteY5" fmla="*/ 0 h 6858000"/>
              <a:gd name="connsiteX0" fmla="*/ 438877 w 6534877"/>
              <a:gd name="connsiteY0" fmla="*/ 0 h 6858000"/>
              <a:gd name="connsiteX1" fmla="*/ 6534877 w 6534877"/>
              <a:gd name="connsiteY1" fmla="*/ 0 h 6858000"/>
              <a:gd name="connsiteX2" fmla="*/ 6534877 w 6534877"/>
              <a:gd name="connsiteY2" fmla="*/ 6858000 h 6858000"/>
              <a:gd name="connsiteX3" fmla="*/ 438877 w 6534877"/>
              <a:gd name="connsiteY3" fmla="*/ 6858000 h 6858000"/>
              <a:gd name="connsiteX4" fmla="*/ 997677 w 6534877"/>
              <a:gd name="connsiteY4" fmla="*/ 3594099 h 6858000"/>
              <a:gd name="connsiteX5" fmla="*/ 438877 w 6534877"/>
              <a:gd name="connsiteY5" fmla="*/ 0 h 6858000"/>
              <a:gd name="connsiteX0" fmla="*/ 406517 w 6502517"/>
              <a:gd name="connsiteY0" fmla="*/ 0 h 6858000"/>
              <a:gd name="connsiteX1" fmla="*/ 6502517 w 6502517"/>
              <a:gd name="connsiteY1" fmla="*/ 0 h 6858000"/>
              <a:gd name="connsiteX2" fmla="*/ 6502517 w 6502517"/>
              <a:gd name="connsiteY2" fmla="*/ 6858000 h 6858000"/>
              <a:gd name="connsiteX3" fmla="*/ 406517 w 6502517"/>
              <a:gd name="connsiteY3" fmla="*/ 6858000 h 6858000"/>
              <a:gd name="connsiteX4" fmla="*/ 965317 w 6502517"/>
              <a:gd name="connsiteY4" fmla="*/ 3594099 h 6858000"/>
              <a:gd name="connsiteX5" fmla="*/ 406517 w 6502517"/>
              <a:gd name="connsiteY5" fmla="*/ 0 h 6858000"/>
              <a:gd name="connsiteX0" fmla="*/ 282674 w 6378674"/>
              <a:gd name="connsiteY0" fmla="*/ 0 h 6858000"/>
              <a:gd name="connsiteX1" fmla="*/ 6378674 w 6378674"/>
              <a:gd name="connsiteY1" fmla="*/ 0 h 6858000"/>
              <a:gd name="connsiteX2" fmla="*/ 6378674 w 6378674"/>
              <a:gd name="connsiteY2" fmla="*/ 6858000 h 6858000"/>
              <a:gd name="connsiteX3" fmla="*/ 282674 w 6378674"/>
              <a:gd name="connsiteY3" fmla="*/ 6858000 h 6858000"/>
              <a:gd name="connsiteX4" fmla="*/ 841474 w 6378674"/>
              <a:gd name="connsiteY4" fmla="*/ 3594099 h 6858000"/>
              <a:gd name="connsiteX5" fmla="*/ 282674 w 6378674"/>
              <a:gd name="connsiteY5" fmla="*/ 0 h 6858000"/>
              <a:gd name="connsiteX0" fmla="*/ 168147 w 6264147"/>
              <a:gd name="connsiteY0" fmla="*/ 0 h 6858000"/>
              <a:gd name="connsiteX1" fmla="*/ 6264147 w 6264147"/>
              <a:gd name="connsiteY1" fmla="*/ 0 h 6858000"/>
              <a:gd name="connsiteX2" fmla="*/ 6264147 w 6264147"/>
              <a:gd name="connsiteY2" fmla="*/ 6858000 h 6858000"/>
              <a:gd name="connsiteX3" fmla="*/ 168147 w 6264147"/>
              <a:gd name="connsiteY3" fmla="*/ 6858000 h 6858000"/>
              <a:gd name="connsiteX4" fmla="*/ 726947 w 6264147"/>
              <a:gd name="connsiteY4" fmla="*/ 3594099 h 6858000"/>
              <a:gd name="connsiteX5" fmla="*/ 168147 w 6264147"/>
              <a:gd name="connsiteY5" fmla="*/ 0 h 6858000"/>
              <a:gd name="connsiteX0" fmla="*/ 149117 w 6245117"/>
              <a:gd name="connsiteY0" fmla="*/ 0 h 6858000"/>
              <a:gd name="connsiteX1" fmla="*/ 6245117 w 6245117"/>
              <a:gd name="connsiteY1" fmla="*/ 0 h 6858000"/>
              <a:gd name="connsiteX2" fmla="*/ 6245117 w 6245117"/>
              <a:gd name="connsiteY2" fmla="*/ 6858000 h 6858000"/>
              <a:gd name="connsiteX3" fmla="*/ 149117 w 6245117"/>
              <a:gd name="connsiteY3" fmla="*/ 6858000 h 6858000"/>
              <a:gd name="connsiteX4" fmla="*/ 707917 w 6245117"/>
              <a:gd name="connsiteY4" fmla="*/ 3594099 h 6858000"/>
              <a:gd name="connsiteX5" fmla="*/ 149117 w 6245117"/>
              <a:gd name="connsiteY5" fmla="*/ 0 h 6858000"/>
              <a:gd name="connsiteX0" fmla="*/ 218579 w 6314579"/>
              <a:gd name="connsiteY0" fmla="*/ 0 h 6858000"/>
              <a:gd name="connsiteX1" fmla="*/ 6314579 w 6314579"/>
              <a:gd name="connsiteY1" fmla="*/ 0 h 6858000"/>
              <a:gd name="connsiteX2" fmla="*/ 6314579 w 6314579"/>
              <a:gd name="connsiteY2" fmla="*/ 6858000 h 6858000"/>
              <a:gd name="connsiteX3" fmla="*/ 218579 w 6314579"/>
              <a:gd name="connsiteY3" fmla="*/ 6858000 h 6858000"/>
              <a:gd name="connsiteX4" fmla="*/ 777379 w 6314579"/>
              <a:gd name="connsiteY4" fmla="*/ 3594099 h 6858000"/>
              <a:gd name="connsiteX5" fmla="*/ 218579 w 6314579"/>
              <a:gd name="connsiteY5" fmla="*/ 0 h 6858000"/>
              <a:gd name="connsiteX0" fmla="*/ 1206500 w 6096000"/>
              <a:gd name="connsiteY0" fmla="*/ 0 h 6883400"/>
              <a:gd name="connsiteX1" fmla="*/ 6096000 w 6096000"/>
              <a:gd name="connsiteY1" fmla="*/ 25400 h 6883400"/>
              <a:gd name="connsiteX2" fmla="*/ 6096000 w 6096000"/>
              <a:gd name="connsiteY2" fmla="*/ 6883400 h 6883400"/>
              <a:gd name="connsiteX3" fmla="*/ 0 w 6096000"/>
              <a:gd name="connsiteY3" fmla="*/ 6883400 h 6883400"/>
              <a:gd name="connsiteX4" fmla="*/ 558800 w 6096000"/>
              <a:gd name="connsiteY4" fmla="*/ 3619499 h 6883400"/>
              <a:gd name="connsiteX5" fmla="*/ 1206500 w 6096000"/>
              <a:gd name="connsiteY5" fmla="*/ 0 h 6883400"/>
              <a:gd name="connsiteX0" fmla="*/ 1206500 w 6096000"/>
              <a:gd name="connsiteY0" fmla="*/ 0 h 6883400"/>
              <a:gd name="connsiteX1" fmla="*/ 6096000 w 6096000"/>
              <a:gd name="connsiteY1" fmla="*/ 25400 h 6883400"/>
              <a:gd name="connsiteX2" fmla="*/ 6096000 w 6096000"/>
              <a:gd name="connsiteY2" fmla="*/ 6883400 h 6883400"/>
              <a:gd name="connsiteX3" fmla="*/ 0 w 6096000"/>
              <a:gd name="connsiteY3" fmla="*/ 6883400 h 6883400"/>
              <a:gd name="connsiteX4" fmla="*/ 558800 w 6096000"/>
              <a:gd name="connsiteY4" fmla="*/ 3619499 h 6883400"/>
              <a:gd name="connsiteX5" fmla="*/ 1206500 w 6096000"/>
              <a:gd name="connsiteY5" fmla="*/ 0 h 6883400"/>
              <a:gd name="connsiteX0" fmla="*/ 1323990 w 6213490"/>
              <a:gd name="connsiteY0" fmla="*/ 0 h 6883400"/>
              <a:gd name="connsiteX1" fmla="*/ 6213490 w 6213490"/>
              <a:gd name="connsiteY1" fmla="*/ 25400 h 6883400"/>
              <a:gd name="connsiteX2" fmla="*/ 6213490 w 6213490"/>
              <a:gd name="connsiteY2" fmla="*/ 6883400 h 6883400"/>
              <a:gd name="connsiteX3" fmla="*/ 117490 w 6213490"/>
              <a:gd name="connsiteY3" fmla="*/ 6883400 h 6883400"/>
              <a:gd name="connsiteX4" fmla="*/ 676290 w 6213490"/>
              <a:gd name="connsiteY4" fmla="*/ 3619499 h 6883400"/>
              <a:gd name="connsiteX5" fmla="*/ 1323990 w 6213490"/>
              <a:gd name="connsiteY5" fmla="*/ 0 h 6883400"/>
              <a:gd name="connsiteX0" fmla="*/ 1272536 w 6162036"/>
              <a:gd name="connsiteY0" fmla="*/ 0 h 6883400"/>
              <a:gd name="connsiteX1" fmla="*/ 6162036 w 6162036"/>
              <a:gd name="connsiteY1" fmla="*/ 25400 h 6883400"/>
              <a:gd name="connsiteX2" fmla="*/ 6162036 w 6162036"/>
              <a:gd name="connsiteY2" fmla="*/ 6883400 h 6883400"/>
              <a:gd name="connsiteX3" fmla="*/ 66036 w 6162036"/>
              <a:gd name="connsiteY3" fmla="*/ 6883400 h 6883400"/>
              <a:gd name="connsiteX4" fmla="*/ 624836 w 6162036"/>
              <a:gd name="connsiteY4" fmla="*/ 3619499 h 6883400"/>
              <a:gd name="connsiteX5" fmla="*/ 1272536 w 6162036"/>
              <a:gd name="connsiteY5" fmla="*/ 0 h 6883400"/>
              <a:gd name="connsiteX0" fmla="*/ 1206500 w 6096000"/>
              <a:gd name="connsiteY0" fmla="*/ 0 h 6883400"/>
              <a:gd name="connsiteX1" fmla="*/ 6096000 w 6096000"/>
              <a:gd name="connsiteY1" fmla="*/ 25400 h 6883400"/>
              <a:gd name="connsiteX2" fmla="*/ 6096000 w 6096000"/>
              <a:gd name="connsiteY2" fmla="*/ 6883400 h 6883400"/>
              <a:gd name="connsiteX3" fmla="*/ 0 w 6096000"/>
              <a:gd name="connsiteY3" fmla="*/ 6883400 h 6883400"/>
              <a:gd name="connsiteX4" fmla="*/ 558800 w 6096000"/>
              <a:gd name="connsiteY4" fmla="*/ 3619499 h 6883400"/>
              <a:gd name="connsiteX5" fmla="*/ 1206500 w 6096000"/>
              <a:gd name="connsiteY5" fmla="*/ 0 h 6883400"/>
              <a:gd name="connsiteX0" fmla="*/ 710801 w 7131151"/>
              <a:gd name="connsiteY0" fmla="*/ 0 h 6914222"/>
              <a:gd name="connsiteX1" fmla="*/ 7131151 w 7131151"/>
              <a:gd name="connsiteY1" fmla="*/ 56222 h 6914222"/>
              <a:gd name="connsiteX2" fmla="*/ 7131151 w 7131151"/>
              <a:gd name="connsiteY2" fmla="*/ 6914222 h 6914222"/>
              <a:gd name="connsiteX3" fmla="*/ 1035151 w 7131151"/>
              <a:gd name="connsiteY3" fmla="*/ 6914222 h 6914222"/>
              <a:gd name="connsiteX4" fmla="*/ 1593951 w 7131151"/>
              <a:gd name="connsiteY4" fmla="*/ 3650321 h 6914222"/>
              <a:gd name="connsiteX5" fmla="*/ 710801 w 7131151"/>
              <a:gd name="connsiteY5" fmla="*/ 0 h 6914222"/>
              <a:gd name="connsiteX0" fmla="*/ 1210478 w 7630828"/>
              <a:gd name="connsiteY0" fmla="*/ 0 h 6914222"/>
              <a:gd name="connsiteX1" fmla="*/ 7630828 w 7630828"/>
              <a:gd name="connsiteY1" fmla="*/ 56222 h 6914222"/>
              <a:gd name="connsiteX2" fmla="*/ 7630828 w 7630828"/>
              <a:gd name="connsiteY2" fmla="*/ 6914222 h 6914222"/>
              <a:gd name="connsiteX3" fmla="*/ 1534828 w 7630828"/>
              <a:gd name="connsiteY3" fmla="*/ 6914222 h 6914222"/>
              <a:gd name="connsiteX4" fmla="*/ 326473 w 7630828"/>
              <a:gd name="connsiteY4" fmla="*/ 3650321 h 6914222"/>
              <a:gd name="connsiteX5" fmla="*/ 1210478 w 7630828"/>
              <a:gd name="connsiteY5" fmla="*/ 0 h 6914222"/>
              <a:gd name="connsiteX0" fmla="*/ 1463354 w 7883704"/>
              <a:gd name="connsiteY0" fmla="*/ 0 h 6955319"/>
              <a:gd name="connsiteX1" fmla="*/ 7883704 w 7883704"/>
              <a:gd name="connsiteY1" fmla="*/ 56222 h 6955319"/>
              <a:gd name="connsiteX2" fmla="*/ 7883704 w 7883704"/>
              <a:gd name="connsiteY2" fmla="*/ 6914222 h 6955319"/>
              <a:gd name="connsiteX3" fmla="*/ 0 w 7883704"/>
              <a:gd name="connsiteY3" fmla="*/ 6955319 h 6955319"/>
              <a:gd name="connsiteX4" fmla="*/ 579349 w 7883704"/>
              <a:gd name="connsiteY4" fmla="*/ 3650321 h 6955319"/>
              <a:gd name="connsiteX5" fmla="*/ 1463354 w 7883704"/>
              <a:gd name="connsiteY5" fmla="*/ 0 h 6955319"/>
              <a:gd name="connsiteX0" fmla="*/ 1463354 w 7883704"/>
              <a:gd name="connsiteY0" fmla="*/ 0 h 6955319"/>
              <a:gd name="connsiteX1" fmla="*/ 7883704 w 7883704"/>
              <a:gd name="connsiteY1" fmla="*/ 56222 h 6955319"/>
              <a:gd name="connsiteX2" fmla="*/ 7883704 w 7883704"/>
              <a:gd name="connsiteY2" fmla="*/ 6914222 h 6955319"/>
              <a:gd name="connsiteX3" fmla="*/ 0 w 7883704"/>
              <a:gd name="connsiteY3" fmla="*/ 6955319 h 6955319"/>
              <a:gd name="connsiteX4" fmla="*/ 579349 w 7883704"/>
              <a:gd name="connsiteY4" fmla="*/ 3650321 h 6955319"/>
              <a:gd name="connsiteX5" fmla="*/ 1463354 w 7883704"/>
              <a:gd name="connsiteY5" fmla="*/ 0 h 6955319"/>
              <a:gd name="connsiteX0" fmla="*/ 1463354 w 7883704"/>
              <a:gd name="connsiteY0" fmla="*/ 0 h 6955319"/>
              <a:gd name="connsiteX1" fmla="*/ 7883704 w 7883704"/>
              <a:gd name="connsiteY1" fmla="*/ 56222 h 6955319"/>
              <a:gd name="connsiteX2" fmla="*/ 7883704 w 7883704"/>
              <a:gd name="connsiteY2" fmla="*/ 6914222 h 6955319"/>
              <a:gd name="connsiteX3" fmla="*/ 0 w 7883704"/>
              <a:gd name="connsiteY3" fmla="*/ 6955319 h 6955319"/>
              <a:gd name="connsiteX4" fmla="*/ 579349 w 7883704"/>
              <a:gd name="connsiteY4" fmla="*/ 3650321 h 6955319"/>
              <a:gd name="connsiteX5" fmla="*/ 1463354 w 7883704"/>
              <a:gd name="connsiteY5" fmla="*/ 0 h 6955319"/>
              <a:gd name="connsiteX0" fmla="*/ 1463354 w 7883704"/>
              <a:gd name="connsiteY0" fmla="*/ 0 h 6955319"/>
              <a:gd name="connsiteX1" fmla="*/ 7883704 w 7883704"/>
              <a:gd name="connsiteY1" fmla="*/ 56222 h 6955319"/>
              <a:gd name="connsiteX2" fmla="*/ 7883704 w 7883704"/>
              <a:gd name="connsiteY2" fmla="*/ 6914222 h 6955319"/>
              <a:gd name="connsiteX3" fmla="*/ 0 w 7883704"/>
              <a:gd name="connsiteY3" fmla="*/ 6955319 h 6955319"/>
              <a:gd name="connsiteX4" fmla="*/ 579349 w 7883704"/>
              <a:gd name="connsiteY4" fmla="*/ 3650321 h 6955319"/>
              <a:gd name="connsiteX5" fmla="*/ 1463354 w 7883704"/>
              <a:gd name="connsiteY5" fmla="*/ 0 h 6955319"/>
              <a:gd name="connsiteX0" fmla="*/ 1463354 w 7883704"/>
              <a:gd name="connsiteY0" fmla="*/ 0 h 6955319"/>
              <a:gd name="connsiteX1" fmla="*/ 7883704 w 7883704"/>
              <a:gd name="connsiteY1" fmla="*/ 56222 h 6955319"/>
              <a:gd name="connsiteX2" fmla="*/ 7883704 w 7883704"/>
              <a:gd name="connsiteY2" fmla="*/ 6914222 h 6955319"/>
              <a:gd name="connsiteX3" fmla="*/ 0 w 7883704"/>
              <a:gd name="connsiteY3" fmla="*/ 6955319 h 6955319"/>
              <a:gd name="connsiteX4" fmla="*/ 394414 w 7883704"/>
              <a:gd name="connsiteY4" fmla="*/ 3270178 h 6955319"/>
              <a:gd name="connsiteX5" fmla="*/ 1463354 w 7883704"/>
              <a:gd name="connsiteY5" fmla="*/ 0 h 6955319"/>
              <a:gd name="connsiteX0" fmla="*/ 1463354 w 7883704"/>
              <a:gd name="connsiteY0" fmla="*/ 0 h 6955319"/>
              <a:gd name="connsiteX1" fmla="*/ 7883704 w 7883704"/>
              <a:gd name="connsiteY1" fmla="*/ 56222 h 6955319"/>
              <a:gd name="connsiteX2" fmla="*/ 7883704 w 7883704"/>
              <a:gd name="connsiteY2" fmla="*/ 6914222 h 6955319"/>
              <a:gd name="connsiteX3" fmla="*/ 0 w 7883704"/>
              <a:gd name="connsiteY3" fmla="*/ 6955319 h 6955319"/>
              <a:gd name="connsiteX4" fmla="*/ 486882 w 7883704"/>
              <a:gd name="connsiteY4" fmla="*/ 3074969 h 6955319"/>
              <a:gd name="connsiteX5" fmla="*/ 1463354 w 7883704"/>
              <a:gd name="connsiteY5" fmla="*/ 0 h 6955319"/>
              <a:gd name="connsiteX0" fmla="*/ 1463354 w 7883704"/>
              <a:gd name="connsiteY0" fmla="*/ 0 h 6955319"/>
              <a:gd name="connsiteX1" fmla="*/ 7883704 w 7883704"/>
              <a:gd name="connsiteY1" fmla="*/ 56222 h 6955319"/>
              <a:gd name="connsiteX2" fmla="*/ 7883704 w 7883704"/>
              <a:gd name="connsiteY2" fmla="*/ 6914222 h 6955319"/>
              <a:gd name="connsiteX3" fmla="*/ 0 w 7883704"/>
              <a:gd name="connsiteY3" fmla="*/ 6955319 h 6955319"/>
              <a:gd name="connsiteX4" fmla="*/ 486882 w 7883704"/>
              <a:gd name="connsiteY4" fmla="*/ 3074969 h 6955319"/>
              <a:gd name="connsiteX5" fmla="*/ 1463354 w 7883704"/>
              <a:gd name="connsiteY5" fmla="*/ 0 h 6955319"/>
              <a:gd name="connsiteX0" fmla="*/ 1463354 w 7883704"/>
              <a:gd name="connsiteY0" fmla="*/ 0 h 6955319"/>
              <a:gd name="connsiteX1" fmla="*/ 7883704 w 7883704"/>
              <a:gd name="connsiteY1" fmla="*/ 56222 h 6955319"/>
              <a:gd name="connsiteX2" fmla="*/ 7883704 w 7883704"/>
              <a:gd name="connsiteY2" fmla="*/ 6914222 h 6955319"/>
              <a:gd name="connsiteX3" fmla="*/ 0 w 7883704"/>
              <a:gd name="connsiteY3" fmla="*/ 6955319 h 6955319"/>
              <a:gd name="connsiteX4" fmla="*/ 486882 w 7883704"/>
              <a:gd name="connsiteY4" fmla="*/ 3074969 h 6955319"/>
              <a:gd name="connsiteX5" fmla="*/ 1463354 w 7883704"/>
              <a:gd name="connsiteY5" fmla="*/ 0 h 6955319"/>
              <a:gd name="connsiteX0" fmla="*/ 1463354 w 7883704"/>
              <a:gd name="connsiteY0" fmla="*/ 0 h 6955319"/>
              <a:gd name="connsiteX1" fmla="*/ 7883704 w 7883704"/>
              <a:gd name="connsiteY1" fmla="*/ 56222 h 6955319"/>
              <a:gd name="connsiteX2" fmla="*/ 7883704 w 7883704"/>
              <a:gd name="connsiteY2" fmla="*/ 6914222 h 6955319"/>
              <a:gd name="connsiteX3" fmla="*/ 0 w 7883704"/>
              <a:gd name="connsiteY3" fmla="*/ 6955319 h 6955319"/>
              <a:gd name="connsiteX4" fmla="*/ 486882 w 7883704"/>
              <a:gd name="connsiteY4" fmla="*/ 3074969 h 6955319"/>
              <a:gd name="connsiteX5" fmla="*/ 1463354 w 7883704"/>
              <a:gd name="connsiteY5" fmla="*/ 0 h 6955319"/>
              <a:gd name="connsiteX0" fmla="*/ 1463354 w 7883704"/>
              <a:gd name="connsiteY0" fmla="*/ 0 h 6955319"/>
              <a:gd name="connsiteX1" fmla="*/ 7883704 w 7883704"/>
              <a:gd name="connsiteY1" fmla="*/ 56222 h 6955319"/>
              <a:gd name="connsiteX2" fmla="*/ 7883704 w 7883704"/>
              <a:gd name="connsiteY2" fmla="*/ 6914222 h 6955319"/>
              <a:gd name="connsiteX3" fmla="*/ 0 w 7883704"/>
              <a:gd name="connsiteY3" fmla="*/ 6955319 h 6955319"/>
              <a:gd name="connsiteX4" fmla="*/ 486882 w 7883704"/>
              <a:gd name="connsiteY4" fmla="*/ 3074969 h 6955319"/>
              <a:gd name="connsiteX5" fmla="*/ 1463354 w 7883704"/>
              <a:gd name="connsiteY5" fmla="*/ 0 h 6955319"/>
              <a:gd name="connsiteX0" fmla="*/ 1463354 w 7883704"/>
              <a:gd name="connsiteY0" fmla="*/ 0 h 6955319"/>
              <a:gd name="connsiteX1" fmla="*/ 7883704 w 7883704"/>
              <a:gd name="connsiteY1" fmla="*/ 56222 h 6955319"/>
              <a:gd name="connsiteX2" fmla="*/ 7883704 w 7883704"/>
              <a:gd name="connsiteY2" fmla="*/ 6914222 h 6955319"/>
              <a:gd name="connsiteX3" fmla="*/ 0 w 7883704"/>
              <a:gd name="connsiteY3" fmla="*/ 6955319 h 6955319"/>
              <a:gd name="connsiteX4" fmla="*/ 394414 w 7883704"/>
              <a:gd name="connsiteY4" fmla="*/ 3167437 h 6955319"/>
              <a:gd name="connsiteX5" fmla="*/ 1463354 w 7883704"/>
              <a:gd name="connsiteY5" fmla="*/ 0 h 6955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83704" h="6955319">
                <a:moveTo>
                  <a:pt x="1463354" y="0"/>
                </a:moveTo>
                <a:lnTo>
                  <a:pt x="7883704" y="56222"/>
                </a:lnTo>
                <a:lnTo>
                  <a:pt x="7883704" y="6914222"/>
                </a:lnTo>
                <a:lnTo>
                  <a:pt x="0" y="6955319"/>
                </a:lnTo>
                <a:cubicBezTo>
                  <a:pt x="1158317" y="4836560"/>
                  <a:pt x="633407" y="3751304"/>
                  <a:pt x="394414" y="3167437"/>
                </a:cubicBezTo>
                <a:cubicBezTo>
                  <a:pt x="155421" y="2583570"/>
                  <a:pt x="-528429" y="2040466"/>
                  <a:pt x="1463354" y="0"/>
                </a:cubicBezTo>
                <a:close/>
              </a:path>
            </a:pathLst>
          </a:custGeom>
          <a:ln>
            <a:noFill/>
          </a:ln>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b="1" i="0">
                <a:solidFill>
                  <a:srgbClr val="212122"/>
                </a:solidFill>
                <a:latin typeface="Aktiv Grotesk Trial" panose="020B0504020202020204" pitchFamily="34" charset="0"/>
              </a:defRPr>
            </a:lvl1pPr>
          </a:lstStyle>
          <a:p>
            <a:r>
              <a:rPr lang="en-CH" dirty="0"/>
              <a:t>Click here to add image</a:t>
            </a:r>
          </a:p>
        </p:txBody>
      </p:sp>
      <p:sp>
        <p:nvSpPr>
          <p:cNvPr id="9" name="Freeform 8">
            <a:extLst>
              <a:ext uri="{FF2B5EF4-FFF2-40B4-BE49-F238E27FC236}">
                <a16:creationId xmlns:a16="http://schemas.microsoft.com/office/drawing/2014/main" id="{7505DBDE-E164-F242-9546-950037FE295D}"/>
              </a:ext>
            </a:extLst>
          </p:cNvPr>
          <p:cNvSpPr/>
          <p:nvPr userDrawn="1"/>
        </p:nvSpPr>
        <p:spPr>
          <a:xfrm>
            <a:off x="3888234" y="-264390"/>
            <a:ext cx="1480088" cy="7379390"/>
          </a:xfrm>
          <a:custGeom>
            <a:avLst/>
            <a:gdLst>
              <a:gd name="connsiteX0" fmla="*/ 1371600 w 1371600"/>
              <a:gd name="connsiteY0" fmla="*/ 0 h 7289800"/>
              <a:gd name="connsiteX1" fmla="*/ 38100 w 1371600"/>
              <a:gd name="connsiteY1" fmla="*/ 1612900 h 7289800"/>
              <a:gd name="connsiteX2" fmla="*/ 495300 w 1371600"/>
              <a:gd name="connsiteY2" fmla="*/ 3835400 h 7289800"/>
              <a:gd name="connsiteX3" fmla="*/ 736600 w 1371600"/>
              <a:gd name="connsiteY3" fmla="*/ 4876800 h 7289800"/>
              <a:gd name="connsiteX4" fmla="*/ 0 w 1371600"/>
              <a:gd name="connsiteY4" fmla="*/ 7289800 h 7289800"/>
              <a:gd name="connsiteX0" fmla="*/ 1421538 w 1421538"/>
              <a:gd name="connsiteY0" fmla="*/ 0 h 7289800"/>
              <a:gd name="connsiteX1" fmla="*/ 88038 w 1421538"/>
              <a:gd name="connsiteY1" fmla="*/ 1612900 h 7289800"/>
              <a:gd name="connsiteX2" fmla="*/ 198874 w 1421538"/>
              <a:gd name="connsiteY2" fmla="*/ 3100766 h 7289800"/>
              <a:gd name="connsiteX3" fmla="*/ 786538 w 1421538"/>
              <a:gd name="connsiteY3" fmla="*/ 4876800 h 7289800"/>
              <a:gd name="connsiteX4" fmla="*/ 49938 w 1421538"/>
              <a:gd name="connsiteY4" fmla="*/ 7289800 h 7289800"/>
              <a:gd name="connsiteX0" fmla="*/ 1371600 w 1371600"/>
              <a:gd name="connsiteY0" fmla="*/ 0 h 7289800"/>
              <a:gd name="connsiteX1" fmla="*/ 38100 w 1371600"/>
              <a:gd name="connsiteY1" fmla="*/ 1612900 h 7289800"/>
              <a:gd name="connsiteX2" fmla="*/ 736600 w 1371600"/>
              <a:gd name="connsiteY2" fmla="*/ 4876800 h 7289800"/>
              <a:gd name="connsiteX3" fmla="*/ 0 w 1371600"/>
              <a:gd name="connsiteY3" fmla="*/ 7289800 h 7289800"/>
              <a:gd name="connsiteX0" fmla="*/ 1371600 w 1371600"/>
              <a:gd name="connsiteY0" fmla="*/ 0 h 7289800"/>
              <a:gd name="connsiteX1" fmla="*/ 38100 w 1371600"/>
              <a:gd name="connsiteY1" fmla="*/ 1612900 h 7289800"/>
              <a:gd name="connsiteX2" fmla="*/ 715818 w 1371600"/>
              <a:gd name="connsiteY2" fmla="*/ 4280778 h 7289800"/>
              <a:gd name="connsiteX3" fmla="*/ 0 w 1371600"/>
              <a:gd name="connsiteY3" fmla="*/ 7289800 h 7289800"/>
              <a:gd name="connsiteX0" fmla="*/ 1450779 w 1450779"/>
              <a:gd name="connsiteY0" fmla="*/ 0 h 7289800"/>
              <a:gd name="connsiteX1" fmla="*/ 117279 w 1450779"/>
              <a:gd name="connsiteY1" fmla="*/ 1612900 h 7289800"/>
              <a:gd name="connsiteX2" fmla="*/ 794997 w 1450779"/>
              <a:gd name="connsiteY2" fmla="*/ 4280778 h 7289800"/>
              <a:gd name="connsiteX3" fmla="*/ 79179 w 1450779"/>
              <a:gd name="connsiteY3" fmla="*/ 7289800 h 7289800"/>
              <a:gd name="connsiteX0" fmla="*/ 1371600 w 1371600"/>
              <a:gd name="connsiteY0" fmla="*/ 0 h 7289800"/>
              <a:gd name="connsiteX1" fmla="*/ 232064 w 1371600"/>
              <a:gd name="connsiteY1" fmla="*/ 1536665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3885740 h 7289800"/>
              <a:gd name="connsiteX3" fmla="*/ 0 w 1371600"/>
              <a:gd name="connsiteY3" fmla="*/ 7289800 h 7289800"/>
              <a:gd name="connsiteX0" fmla="*/ 1385004 w 1385004"/>
              <a:gd name="connsiteY0" fmla="*/ 0 h 7289800"/>
              <a:gd name="connsiteX1" fmla="*/ 9940 w 1385004"/>
              <a:gd name="connsiteY1" fmla="*/ 1709928 h 7289800"/>
              <a:gd name="connsiteX2" fmla="*/ 729222 w 1385004"/>
              <a:gd name="connsiteY2" fmla="*/ 3885740 h 7289800"/>
              <a:gd name="connsiteX3" fmla="*/ 13404 w 1385004"/>
              <a:gd name="connsiteY3" fmla="*/ 7289800 h 7289800"/>
              <a:gd name="connsiteX0" fmla="*/ 1460548 w 1460548"/>
              <a:gd name="connsiteY0" fmla="*/ 0 h 7289800"/>
              <a:gd name="connsiteX1" fmla="*/ 9284 w 1460548"/>
              <a:gd name="connsiteY1" fmla="*/ 1848538 h 7289800"/>
              <a:gd name="connsiteX2" fmla="*/ 804766 w 1460548"/>
              <a:gd name="connsiteY2" fmla="*/ 3885740 h 7289800"/>
              <a:gd name="connsiteX3" fmla="*/ 88948 w 1460548"/>
              <a:gd name="connsiteY3" fmla="*/ 7289800 h 7289800"/>
              <a:gd name="connsiteX0" fmla="*/ 1461301 w 1461301"/>
              <a:gd name="connsiteY0" fmla="*/ 0 h 7289800"/>
              <a:gd name="connsiteX1" fmla="*/ 10037 w 1461301"/>
              <a:gd name="connsiteY1" fmla="*/ 1848538 h 7289800"/>
              <a:gd name="connsiteX2" fmla="*/ 784737 w 1461301"/>
              <a:gd name="connsiteY2" fmla="*/ 4045142 h 7289800"/>
              <a:gd name="connsiteX3" fmla="*/ 89701 w 1461301"/>
              <a:gd name="connsiteY3" fmla="*/ 7289800 h 7289800"/>
              <a:gd name="connsiteX0" fmla="*/ 1462774 w 1462774"/>
              <a:gd name="connsiteY0" fmla="*/ 0 h 7289800"/>
              <a:gd name="connsiteX1" fmla="*/ 11510 w 1462774"/>
              <a:gd name="connsiteY1" fmla="*/ 1848538 h 7289800"/>
              <a:gd name="connsiteX2" fmla="*/ 786210 w 1462774"/>
              <a:gd name="connsiteY2" fmla="*/ 4045142 h 7289800"/>
              <a:gd name="connsiteX3" fmla="*/ 91174 w 1462774"/>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598054 w 1371600"/>
              <a:gd name="connsiteY2" fmla="*/ 375406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688109 w 1371600"/>
              <a:gd name="connsiteY2" fmla="*/ 4370876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757382 w 1371600"/>
              <a:gd name="connsiteY2" fmla="*/ 4363946 h 7289800"/>
              <a:gd name="connsiteX3" fmla="*/ 0 w 1371600"/>
              <a:gd name="connsiteY3" fmla="*/ 7289800 h 7289800"/>
              <a:gd name="connsiteX0" fmla="*/ 1371600 w 1371600"/>
              <a:gd name="connsiteY0" fmla="*/ 0 h 7289800"/>
              <a:gd name="connsiteX1" fmla="*/ 218209 w 1371600"/>
              <a:gd name="connsiteY1" fmla="*/ 1841608 h 7289800"/>
              <a:gd name="connsiteX2" fmla="*/ 757382 w 1371600"/>
              <a:gd name="connsiteY2" fmla="*/ 4363946 h 7289800"/>
              <a:gd name="connsiteX3" fmla="*/ 0 w 1371600"/>
              <a:gd name="connsiteY3" fmla="*/ 7289800 h 7289800"/>
              <a:gd name="connsiteX0" fmla="*/ 1371600 w 1371600"/>
              <a:gd name="connsiteY0" fmla="*/ 0 h 7289800"/>
              <a:gd name="connsiteX1" fmla="*/ 72736 w 1371600"/>
              <a:gd name="connsiteY1" fmla="*/ 2278231 h 7289800"/>
              <a:gd name="connsiteX2" fmla="*/ 757382 w 1371600"/>
              <a:gd name="connsiteY2" fmla="*/ 4363946 h 7289800"/>
              <a:gd name="connsiteX3" fmla="*/ 0 w 1371600"/>
              <a:gd name="connsiteY3" fmla="*/ 7289800 h 7289800"/>
              <a:gd name="connsiteX0" fmla="*/ 1371600 w 1371600"/>
              <a:gd name="connsiteY0" fmla="*/ 0 h 7289800"/>
              <a:gd name="connsiteX1" fmla="*/ 93518 w 1371600"/>
              <a:gd name="connsiteY1" fmla="*/ 2201996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382833"/>
              <a:gd name="connsiteX1" fmla="*/ 155864 w 1371600"/>
              <a:gd name="connsiteY1" fmla="*/ 2260376 h 7382833"/>
              <a:gd name="connsiteX2" fmla="*/ 757382 w 1371600"/>
              <a:gd name="connsiteY2" fmla="*/ 4456979 h 7382833"/>
              <a:gd name="connsiteX3" fmla="*/ 0 w 1371600"/>
              <a:gd name="connsiteY3" fmla="*/ 7382833 h 7382833"/>
              <a:gd name="connsiteX0" fmla="*/ 1480088 w 1480088"/>
              <a:gd name="connsiteY0" fmla="*/ 0 h 7382833"/>
              <a:gd name="connsiteX1" fmla="*/ 155864 w 1480088"/>
              <a:gd name="connsiteY1" fmla="*/ 2260376 h 7382833"/>
              <a:gd name="connsiteX2" fmla="*/ 757382 w 1480088"/>
              <a:gd name="connsiteY2" fmla="*/ 4456979 h 7382833"/>
              <a:gd name="connsiteX3" fmla="*/ 0 w 1480088"/>
              <a:gd name="connsiteY3" fmla="*/ 7382833 h 7382833"/>
              <a:gd name="connsiteX0" fmla="*/ 1480088 w 1480088"/>
              <a:gd name="connsiteY0" fmla="*/ 0 h 7382833"/>
              <a:gd name="connsiteX1" fmla="*/ 155864 w 1480088"/>
              <a:gd name="connsiteY1" fmla="*/ 2260376 h 7382833"/>
              <a:gd name="connsiteX2" fmla="*/ 757382 w 1480088"/>
              <a:gd name="connsiteY2" fmla="*/ 4456979 h 7382833"/>
              <a:gd name="connsiteX3" fmla="*/ 0 w 1480088"/>
              <a:gd name="connsiteY3" fmla="*/ 7382833 h 7382833"/>
              <a:gd name="connsiteX0" fmla="*/ 1480088 w 1480088"/>
              <a:gd name="connsiteY0" fmla="*/ 0 h 7382833"/>
              <a:gd name="connsiteX1" fmla="*/ 155864 w 1480088"/>
              <a:gd name="connsiteY1" fmla="*/ 2260376 h 7382833"/>
              <a:gd name="connsiteX2" fmla="*/ 757382 w 1480088"/>
              <a:gd name="connsiteY2" fmla="*/ 4456979 h 7382833"/>
              <a:gd name="connsiteX3" fmla="*/ 0 w 1480088"/>
              <a:gd name="connsiteY3" fmla="*/ 7382833 h 7382833"/>
            </a:gdLst>
            <a:ahLst/>
            <a:cxnLst>
              <a:cxn ang="0">
                <a:pos x="connsiteX0" y="connsiteY0"/>
              </a:cxn>
              <a:cxn ang="0">
                <a:pos x="connsiteX1" y="connsiteY1"/>
              </a:cxn>
              <a:cxn ang="0">
                <a:pos x="connsiteX2" y="connsiteY2"/>
              </a:cxn>
              <a:cxn ang="0">
                <a:pos x="connsiteX3" y="connsiteY3"/>
              </a:cxn>
            </a:cxnLst>
            <a:rect l="l" t="t" r="r" b="b"/>
            <a:pathLst>
              <a:path w="1480088" h="7382833">
                <a:moveTo>
                  <a:pt x="1480088" y="0"/>
                </a:moveTo>
                <a:cubicBezTo>
                  <a:pt x="692047" y="805286"/>
                  <a:pt x="284064" y="1370243"/>
                  <a:pt x="155864" y="2260376"/>
                </a:cubicBezTo>
                <a:cubicBezTo>
                  <a:pt x="27664" y="3150509"/>
                  <a:pt x="783359" y="3603236"/>
                  <a:pt x="757382" y="4456979"/>
                </a:cubicBezTo>
                <a:cubicBezTo>
                  <a:pt x="731405" y="5310722"/>
                  <a:pt x="171450" y="6940450"/>
                  <a:pt x="0" y="7382833"/>
                </a:cubicBezTo>
              </a:path>
            </a:pathLst>
          </a:custGeom>
          <a:noFill/>
          <a:ln w="127000">
            <a:solidFill>
              <a:srgbClr val="D1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7" name="Text Placeholder 7">
            <a:extLst>
              <a:ext uri="{FF2B5EF4-FFF2-40B4-BE49-F238E27FC236}">
                <a16:creationId xmlns:a16="http://schemas.microsoft.com/office/drawing/2014/main" id="{0FF72F3B-EBF4-4241-B5EA-C6BA33E8AB2C}"/>
              </a:ext>
            </a:extLst>
          </p:cNvPr>
          <p:cNvSpPr>
            <a:spLocks noGrp="1"/>
          </p:cNvSpPr>
          <p:nvPr>
            <p:ph type="body" sz="quarter" idx="12" hasCustomPrompt="1"/>
          </p:nvPr>
        </p:nvSpPr>
        <p:spPr>
          <a:xfrm>
            <a:off x="-2529" y="2276872"/>
            <a:ext cx="3578250" cy="863600"/>
          </a:xfrm>
          <a:prstGeom prst="rect">
            <a:avLst/>
          </a:prstGeom>
          <a:gradFill>
            <a:gsLst>
              <a:gs pos="0">
                <a:srgbClr val="D10004"/>
              </a:gs>
              <a:gs pos="56000">
                <a:srgbClr val="D10004"/>
              </a:gs>
              <a:gs pos="100000">
                <a:schemeClr val="bg1">
                  <a:alpha val="0"/>
                </a:schemeClr>
              </a:gs>
            </a:gsLst>
            <a:lin ang="0" scaled="0"/>
          </a:gradFill>
        </p:spPr>
        <p:txBody>
          <a:bodyPr lIns="540000" anchor="ctr"/>
          <a:lstStyle>
            <a:lvl1pPr marL="0" indent="0">
              <a:buFontTx/>
              <a:buNone/>
              <a:defRPr b="1" i="0" cap="all" baseline="0">
                <a:solidFill>
                  <a:schemeClr val="bg1"/>
                </a:solidFill>
                <a:latin typeface="Aktiv Grotesk Trial" panose="020B0504020202020204" pitchFamily="34" charset="0"/>
              </a:defRPr>
            </a:lvl1pPr>
            <a:lvl2pPr marL="457200" indent="0">
              <a:buFontTx/>
              <a:buNone/>
              <a:defRPr sz="2800" b="1" i="0" cap="all" baseline="0">
                <a:solidFill>
                  <a:schemeClr val="bg1"/>
                </a:solidFill>
                <a:latin typeface="Aktiv Grotesk Trial" panose="020B0504020202020204" pitchFamily="34" charset="0"/>
              </a:defRPr>
            </a:lvl2pPr>
          </a:lstStyle>
          <a:p>
            <a:pPr lvl="0"/>
            <a:r>
              <a:rPr lang="en-CH" dirty="0"/>
              <a:t>HERE TITLE</a:t>
            </a:r>
          </a:p>
        </p:txBody>
      </p:sp>
      <p:sp>
        <p:nvSpPr>
          <p:cNvPr id="10" name="Text Placeholder 5">
            <a:extLst>
              <a:ext uri="{FF2B5EF4-FFF2-40B4-BE49-F238E27FC236}">
                <a16:creationId xmlns:a16="http://schemas.microsoft.com/office/drawing/2014/main" id="{6372C780-5DCA-D341-BB80-18EC19FCC7FC}"/>
              </a:ext>
            </a:extLst>
          </p:cNvPr>
          <p:cNvSpPr>
            <a:spLocks noGrp="1"/>
          </p:cNvSpPr>
          <p:nvPr>
            <p:ph type="body" sz="quarter" idx="11" hasCustomPrompt="1"/>
          </p:nvPr>
        </p:nvSpPr>
        <p:spPr>
          <a:xfrm>
            <a:off x="550863" y="3416301"/>
            <a:ext cx="3337369" cy="2952328"/>
          </a:xfrm>
          <a:prstGeom prst="rect">
            <a:avLst/>
          </a:prstGeom>
        </p:spPr>
        <p:txBody>
          <a:bodyPr lIns="0" tIns="0" rIns="0" bIns="0"/>
          <a:lstStyle>
            <a:lvl1pPr marL="0" indent="0">
              <a:buFontTx/>
              <a:buNone/>
              <a:defRPr sz="1400" b="0" i="0">
                <a:solidFill>
                  <a:srgbClr val="212122"/>
                </a:solidFill>
                <a:latin typeface="Aktiv Grotesk Trial Thin" panose="020B0403020202020204" pitchFamily="34" charset="77"/>
              </a:defRPr>
            </a:lvl1pPr>
            <a:lvl2pPr marL="457200" indent="0">
              <a:buFontTx/>
              <a:buNone/>
              <a:defRPr sz="1200" b="0" i="0">
                <a:solidFill>
                  <a:schemeClr val="bg1"/>
                </a:solidFill>
                <a:latin typeface="Aktiv Grotesk Trial Thin" panose="020B0403020202020204" pitchFamily="34" charset="77"/>
              </a:defRPr>
            </a:lvl2pPr>
            <a:lvl3pPr marL="914400" indent="0">
              <a:buFontTx/>
              <a:buNone/>
              <a:defRPr sz="1200" b="0" i="0">
                <a:solidFill>
                  <a:schemeClr val="bg1"/>
                </a:solidFill>
                <a:latin typeface="Aktiv Grotesk Trial Thin" panose="020B0403020202020204" pitchFamily="34" charset="77"/>
              </a:defRPr>
            </a:lvl3pPr>
            <a:lvl4pPr marL="1371600" indent="0">
              <a:buFontTx/>
              <a:buNone/>
              <a:defRPr sz="1200" b="0" i="0">
                <a:solidFill>
                  <a:schemeClr val="bg1"/>
                </a:solidFill>
                <a:latin typeface="Aktiv Grotesk Trial Thin" panose="020B0403020202020204" pitchFamily="34" charset="77"/>
              </a:defRPr>
            </a:lvl4pPr>
            <a:lvl5pPr marL="1828800" indent="0">
              <a:buFontTx/>
              <a:buNone/>
              <a:defRPr sz="1200" b="0" i="0">
                <a:solidFill>
                  <a:schemeClr val="bg1"/>
                </a:solidFill>
                <a:latin typeface="Aktiv Grotesk Trial Thin" panose="020B0403020202020204" pitchFamily="34" charset="77"/>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Integer ac </a:t>
            </a:r>
            <a:r>
              <a:rPr lang="en-GB" dirty="0" err="1"/>
              <a:t>dapibus</a:t>
            </a:r>
            <a:r>
              <a:rPr lang="en-GB" dirty="0"/>
              <a:t> </a:t>
            </a:r>
            <a:r>
              <a:rPr lang="en-GB" dirty="0" err="1"/>
              <a:t>justo</a:t>
            </a:r>
            <a:r>
              <a:rPr lang="en-GB" dirty="0"/>
              <a:t>, vitae </a:t>
            </a:r>
            <a:r>
              <a:rPr lang="en-GB" dirty="0" err="1"/>
              <a:t>ullamcorper</a:t>
            </a:r>
            <a:r>
              <a:rPr lang="en-GB" dirty="0"/>
              <a:t> dui. </a:t>
            </a:r>
            <a:r>
              <a:rPr lang="en-GB" dirty="0" err="1"/>
              <a:t>Orci</a:t>
            </a:r>
            <a:r>
              <a:rPr lang="en-GB" dirty="0"/>
              <a:t> </a:t>
            </a:r>
            <a:r>
              <a:rPr lang="en-GB" dirty="0" err="1"/>
              <a:t>varius</a:t>
            </a:r>
            <a:r>
              <a:rPr lang="en-GB" dirty="0"/>
              <a:t> </a:t>
            </a:r>
            <a:r>
              <a:rPr lang="en-GB" dirty="0" err="1"/>
              <a:t>natoque</a:t>
            </a:r>
            <a:r>
              <a:rPr lang="en-GB" dirty="0"/>
              <a:t> </a:t>
            </a:r>
            <a:r>
              <a:rPr lang="en-GB" dirty="0" err="1"/>
              <a:t>penatibus</a:t>
            </a:r>
            <a:r>
              <a:rPr lang="en-GB" dirty="0"/>
              <a:t> et </a:t>
            </a:r>
            <a:r>
              <a:rPr lang="en-GB" dirty="0" err="1"/>
              <a:t>magnis</a:t>
            </a:r>
            <a:r>
              <a:rPr lang="en-GB" dirty="0"/>
              <a:t> dis parturient </a:t>
            </a:r>
            <a:r>
              <a:rPr lang="en-GB" dirty="0" err="1"/>
              <a:t>montes</a:t>
            </a:r>
            <a:r>
              <a:rPr lang="en-GB" dirty="0"/>
              <a:t>, </a:t>
            </a:r>
            <a:r>
              <a:rPr lang="en-GB" dirty="0" err="1"/>
              <a:t>nascetur</a:t>
            </a:r>
            <a:r>
              <a:rPr lang="en-GB" dirty="0"/>
              <a:t> </a:t>
            </a:r>
            <a:r>
              <a:rPr lang="en-GB" dirty="0" err="1"/>
              <a:t>ridiculus</a:t>
            </a:r>
            <a:r>
              <a:rPr lang="en-GB" dirty="0"/>
              <a:t> mus. </a:t>
            </a:r>
            <a:r>
              <a:rPr lang="en-GB" dirty="0" err="1"/>
              <a:t>Vivamus</a:t>
            </a:r>
            <a:r>
              <a:rPr lang="en-GB" dirty="0"/>
              <a:t> </a:t>
            </a:r>
            <a:r>
              <a:rPr lang="en-GB" dirty="0" err="1"/>
              <a:t>vel</a:t>
            </a:r>
            <a:r>
              <a:rPr lang="en-GB" dirty="0"/>
              <a:t> vestibulum lorem, in </a:t>
            </a:r>
            <a:r>
              <a:rPr lang="en-GB" dirty="0" err="1"/>
              <a:t>sodales</a:t>
            </a:r>
            <a:r>
              <a:rPr lang="en-GB" dirty="0"/>
              <a:t> sem. </a:t>
            </a:r>
            <a:r>
              <a:rPr lang="en-GB" dirty="0" err="1"/>
              <a:t>Nullam</a:t>
            </a:r>
            <a:r>
              <a:rPr lang="en-GB" dirty="0"/>
              <a:t> id </a:t>
            </a:r>
            <a:r>
              <a:rPr lang="en-GB" dirty="0" err="1"/>
              <a:t>tristique</a:t>
            </a:r>
            <a:r>
              <a:rPr lang="en-GB" dirty="0"/>
              <a:t> </a:t>
            </a:r>
            <a:r>
              <a:rPr lang="en-GB" dirty="0" err="1"/>
              <a:t>neque</a:t>
            </a:r>
            <a:r>
              <a:rPr lang="en-GB" dirty="0"/>
              <a:t>. </a:t>
            </a:r>
            <a:r>
              <a:rPr lang="en-GB" dirty="0" err="1"/>
              <a:t>Praesent</a:t>
            </a:r>
            <a:r>
              <a:rPr lang="en-GB" dirty="0"/>
              <a:t> at </a:t>
            </a:r>
            <a:r>
              <a:rPr lang="en-GB" dirty="0" err="1"/>
              <a:t>mauris</a:t>
            </a:r>
            <a:r>
              <a:rPr lang="en-GB" dirty="0"/>
              <a:t> </a:t>
            </a:r>
            <a:r>
              <a:rPr lang="en-GB" dirty="0" err="1"/>
              <a:t>quis</a:t>
            </a:r>
            <a:r>
              <a:rPr lang="en-GB" dirty="0"/>
              <a:t> </a:t>
            </a:r>
            <a:r>
              <a:rPr lang="en-GB" dirty="0" err="1"/>
              <a:t>sapien</a:t>
            </a:r>
            <a:r>
              <a:rPr lang="en-GB" dirty="0"/>
              <a:t> </a:t>
            </a:r>
            <a:r>
              <a:rPr lang="en-GB" dirty="0" err="1"/>
              <a:t>sollicitudin</a:t>
            </a:r>
            <a:r>
              <a:rPr lang="en-GB" dirty="0"/>
              <a:t> auctor </a:t>
            </a:r>
            <a:r>
              <a:rPr lang="en-GB" dirty="0" err="1"/>
              <a:t>eget</a:t>
            </a:r>
            <a:r>
              <a:rPr lang="en-GB" dirty="0"/>
              <a:t> vitae mi.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Integer ac </a:t>
            </a:r>
            <a:r>
              <a:rPr lang="en-GB" dirty="0" err="1"/>
              <a:t>dapibus</a:t>
            </a:r>
            <a:r>
              <a:rPr lang="en-GB" dirty="0"/>
              <a:t> </a:t>
            </a:r>
            <a:r>
              <a:rPr lang="en-GB" dirty="0" err="1"/>
              <a:t>justo</a:t>
            </a:r>
            <a:r>
              <a:rPr lang="en-GB" dirty="0"/>
              <a:t>, vitae </a:t>
            </a:r>
            <a:r>
              <a:rPr lang="en-GB" dirty="0" err="1"/>
              <a:t>ullamcorper</a:t>
            </a:r>
            <a:r>
              <a:rPr lang="en-GB" dirty="0"/>
              <a:t> dui. </a:t>
            </a:r>
            <a:r>
              <a:rPr lang="en-GB" dirty="0" err="1"/>
              <a:t>Orci</a:t>
            </a:r>
            <a:r>
              <a:rPr lang="en-GB" dirty="0"/>
              <a:t> </a:t>
            </a:r>
            <a:r>
              <a:rPr lang="en-GB" dirty="0" err="1"/>
              <a:t>varius</a:t>
            </a:r>
            <a:r>
              <a:rPr lang="en-GB" dirty="0"/>
              <a:t> </a:t>
            </a:r>
            <a:r>
              <a:rPr lang="en-GB" dirty="0" err="1"/>
              <a:t>natoque</a:t>
            </a:r>
            <a:r>
              <a:rPr lang="en-GB" dirty="0"/>
              <a:t> </a:t>
            </a:r>
            <a:r>
              <a:rPr lang="en-GB" dirty="0" err="1"/>
              <a:t>penatibus</a:t>
            </a:r>
            <a:r>
              <a:rPr lang="en-GB" dirty="0"/>
              <a:t> et </a:t>
            </a:r>
            <a:r>
              <a:rPr lang="en-GB" dirty="0" err="1"/>
              <a:t>magnis</a:t>
            </a:r>
            <a:r>
              <a:rPr lang="en-GB" dirty="0"/>
              <a:t> dis parturient </a:t>
            </a:r>
            <a:r>
              <a:rPr lang="en-GB" dirty="0" err="1"/>
              <a:t>montes</a:t>
            </a:r>
            <a:r>
              <a:rPr lang="en-GB" dirty="0"/>
              <a:t>, </a:t>
            </a:r>
            <a:r>
              <a:rPr lang="en-GB" dirty="0" err="1"/>
              <a:t>nascetur</a:t>
            </a:r>
            <a:r>
              <a:rPr lang="en-GB" dirty="0"/>
              <a:t> </a:t>
            </a:r>
            <a:r>
              <a:rPr lang="en-GB" dirty="0" err="1"/>
              <a:t>ridiculus</a:t>
            </a:r>
            <a:r>
              <a:rPr lang="en-GB" dirty="0"/>
              <a:t> mus. </a:t>
            </a:r>
            <a:r>
              <a:rPr lang="en-GB" dirty="0" err="1"/>
              <a:t>Vivamus</a:t>
            </a:r>
            <a:r>
              <a:rPr lang="en-GB" dirty="0"/>
              <a:t> </a:t>
            </a:r>
            <a:r>
              <a:rPr lang="en-GB" dirty="0" err="1"/>
              <a:t>vel</a:t>
            </a:r>
            <a:r>
              <a:rPr lang="en-GB" dirty="0"/>
              <a:t> vestibulum lorem, in </a:t>
            </a:r>
            <a:r>
              <a:rPr lang="en-GB" dirty="0" err="1"/>
              <a:t>sodales</a:t>
            </a:r>
            <a:r>
              <a:rPr lang="en-GB" dirty="0"/>
              <a:t> sem. </a:t>
            </a:r>
            <a:r>
              <a:rPr lang="en-GB" dirty="0" err="1"/>
              <a:t>Nullam</a:t>
            </a:r>
            <a:r>
              <a:rPr lang="en-GB" dirty="0"/>
              <a:t> id </a:t>
            </a:r>
            <a:r>
              <a:rPr lang="en-GB" dirty="0" err="1"/>
              <a:t>tristique</a:t>
            </a:r>
            <a:r>
              <a:rPr lang="en-GB" dirty="0"/>
              <a:t> </a:t>
            </a:r>
            <a:r>
              <a:rPr lang="en-GB" dirty="0" err="1"/>
              <a:t>neque</a:t>
            </a:r>
            <a:r>
              <a:rPr lang="en-GB" dirty="0"/>
              <a:t>. </a:t>
            </a:r>
            <a:r>
              <a:rPr lang="en-GB" dirty="0" err="1"/>
              <a:t>Praesent</a:t>
            </a:r>
            <a:r>
              <a:rPr lang="en-GB" dirty="0"/>
              <a:t> at </a:t>
            </a:r>
            <a:r>
              <a:rPr lang="en-GB" dirty="0" err="1"/>
              <a:t>mauris</a:t>
            </a:r>
            <a:r>
              <a:rPr lang="en-GB" dirty="0"/>
              <a:t> </a:t>
            </a:r>
            <a:r>
              <a:rPr lang="en-GB" dirty="0" err="1"/>
              <a:t>quis</a:t>
            </a:r>
            <a:r>
              <a:rPr lang="en-GB" dirty="0"/>
              <a:t> </a:t>
            </a:r>
          </a:p>
        </p:txBody>
      </p:sp>
      <p:sp>
        <p:nvSpPr>
          <p:cNvPr id="8" name="Text Placeholder 3">
            <a:extLst>
              <a:ext uri="{FF2B5EF4-FFF2-40B4-BE49-F238E27FC236}">
                <a16:creationId xmlns:a16="http://schemas.microsoft.com/office/drawing/2014/main" id="{8CECB897-193B-5D45-96B5-9EBDA97BE813}"/>
              </a:ext>
            </a:extLst>
          </p:cNvPr>
          <p:cNvSpPr>
            <a:spLocks noGrp="1"/>
          </p:cNvSpPr>
          <p:nvPr>
            <p:ph type="body" sz="quarter" idx="14" hasCustomPrompt="1"/>
          </p:nvPr>
        </p:nvSpPr>
        <p:spPr>
          <a:xfrm>
            <a:off x="8328248" y="6056726"/>
            <a:ext cx="3863752" cy="251999"/>
          </a:xfrm>
          <a:prstGeom prst="rect">
            <a:avLst/>
          </a:prstGeom>
          <a:gradFill>
            <a:gsLst>
              <a:gs pos="0">
                <a:srgbClr val="FFFFFF">
                  <a:alpha val="0"/>
                </a:srgbClr>
              </a:gs>
              <a:gs pos="100000">
                <a:schemeClr val="bg1"/>
              </a:gs>
              <a:gs pos="33000">
                <a:srgbClr val="FFFFFF"/>
              </a:gs>
            </a:gsLst>
            <a:lin ang="0" scaled="0"/>
          </a:gradFill>
        </p:spPr>
        <p:txBody>
          <a:bodyPr lIns="0" tIns="0" rIns="72000" bIns="0" anchor="ctr"/>
          <a:lstStyle>
            <a:lvl1pPr marL="0" indent="0" algn="r">
              <a:buFontTx/>
              <a:buNone/>
              <a:defRPr sz="1400" b="1" i="0" cap="none" baseline="0">
                <a:solidFill>
                  <a:srgbClr val="212122"/>
                </a:solidFill>
                <a:latin typeface="Aktiv Grotesk Trial" panose="020B0504020202020204" pitchFamily="34" charset="0"/>
              </a:defRPr>
            </a:lvl1pPr>
            <a:lvl2pPr marL="457200" indent="0">
              <a:buFontTx/>
              <a:buNone/>
              <a:defRPr b="1" i="0">
                <a:latin typeface="Aktiv Grotesk Trial" panose="020B0504020202020204" pitchFamily="34" charset="0"/>
              </a:defRPr>
            </a:lvl2pPr>
            <a:lvl3pPr marL="914400" indent="0">
              <a:buFontTx/>
              <a:buNone/>
              <a:defRPr b="1" i="0">
                <a:latin typeface="Aktiv Grotesk Trial" panose="020B0504020202020204" pitchFamily="34" charset="0"/>
              </a:defRPr>
            </a:lvl3pPr>
            <a:lvl4pPr marL="1371600" indent="0">
              <a:buFontTx/>
              <a:buNone/>
              <a:defRPr b="1" i="0">
                <a:latin typeface="Aktiv Grotesk Trial" panose="020B0504020202020204" pitchFamily="34" charset="0"/>
              </a:defRPr>
            </a:lvl4pPr>
            <a:lvl5pPr marL="1828800" indent="0">
              <a:buFontTx/>
              <a:buNone/>
              <a:defRPr b="1" i="0">
                <a:latin typeface="Aktiv Grotesk Trial" panose="020B0504020202020204" pitchFamily="34" charset="0"/>
              </a:defRPr>
            </a:lvl5pPr>
          </a:lstStyle>
          <a:p>
            <a:pPr lvl="0"/>
            <a:r>
              <a:rPr lang="en-GB" dirty="0"/>
              <a:t>Here the image caption</a:t>
            </a:r>
            <a:endParaRPr lang="en-CH" dirty="0"/>
          </a:p>
        </p:txBody>
      </p:sp>
    </p:spTree>
    <p:extLst>
      <p:ext uri="{BB962C8B-B14F-4D97-AF65-F5344CB8AC3E}">
        <p14:creationId xmlns:p14="http://schemas.microsoft.com/office/powerpoint/2010/main" val="5965449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 / Image 3">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0A37775-B862-1540-921F-BBA14151BFB8}"/>
              </a:ext>
            </a:extLst>
          </p:cNvPr>
          <p:cNvSpPr>
            <a:spLocks noGrp="1"/>
          </p:cNvSpPr>
          <p:nvPr>
            <p:ph type="pic" sz="quarter" idx="10" hasCustomPrompt="1"/>
          </p:nvPr>
        </p:nvSpPr>
        <p:spPr>
          <a:xfrm>
            <a:off x="1873627" y="1440974"/>
            <a:ext cx="10372165" cy="5560462"/>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1 w 6096001"/>
              <a:gd name="connsiteY0" fmla="*/ 0 h 6858000"/>
              <a:gd name="connsiteX1" fmla="*/ 6096001 w 6096001"/>
              <a:gd name="connsiteY1" fmla="*/ 0 h 6858000"/>
              <a:gd name="connsiteX2" fmla="*/ 6096001 w 6096001"/>
              <a:gd name="connsiteY2" fmla="*/ 6858000 h 6858000"/>
              <a:gd name="connsiteX3" fmla="*/ 1 w 6096001"/>
              <a:gd name="connsiteY3" fmla="*/ 6858000 h 6858000"/>
              <a:gd name="connsiteX4" fmla="*/ 0 w 6096001"/>
              <a:gd name="connsiteY4" fmla="*/ 1549399 h 6858000"/>
              <a:gd name="connsiteX5" fmla="*/ 1 w 6096001"/>
              <a:gd name="connsiteY5" fmla="*/ 0 h 6858000"/>
              <a:gd name="connsiteX0" fmla="*/ 460117 w 6556117"/>
              <a:gd name="connsiteY0" fmla="*/ 0 h 6858000"/>
              <a:gd name="connsiteX1" fmla="*/ 6556117 w 6556117"/>
              <a:gd name="connsiteY1" fmla="*/ 0 h 6858000"/>
              <a:gd name="connsiteX2" fmla="*/ 6556117 w 6556117"/>
              <a:gd name="connsiteY2" fmla="*/ 6858000 h 6858000"/>
              <a:gd name="connsiteX3" fmla="*/ 460117 w 6556117"/>
              <a:gd name="connsiteY3" fmla="*/ 6858000 h 6858000"/>
              <a:gd name="connsiteX4" fmla="*/ 434717 w 6556117"/>
              <a:gd name="connsiteY4" fmla="*/ 4038599 h 6858000"/>
              <a:gd name="connsiteX5" fmla="*/ 460116 w 6556117"/>
              <a:gd name="connsiteY5" fmla="*/ 1549399 h 6858000"/>
              <a:gd name="connsiteX6" fmla="*/ 460117 w 6556117"/>
              <a:gd name="connsiteY6" fmla="*/ 0 h 6858000"/>
              <a:gd name="connsiteX0" fmla="*/ 460117 w 6556117"/>
              <a:gd name="connsiteY0" fmla="*/ 0 h 6858000"/>
              <a:gd name="connsiteX1" fmla="*/ 6556117 w 6556117"/>
              <a:gd name="connsiteY1" fmla="*/ 0 h 6858000"/>
              <a:gd name="connsiteX2" fmla="*/ 6556117 w 6556117"/>
              <a:gd name="connsiteY2" fmla="*/ 6858000 h 6858000"/>
              <a:gd name="connsiteX3" fmla="*/ 460117 w 6556117"/>
              <a:gd name="connsiteY3" fmla="*/ 6858000 h 6858000"/>
              <a:gd name="connsiteX4" fmla="*/ 434717 w 6556117"/>
              <a:gd name="connsiteY4" fmla="*/ 4038599 h 6858000"/>
              <a:gd name="connsiteX5" fmla="*/ 1234816 w 6556117"/>
              <a:gd name="connsiteY5" fmla="*/ 2019299 h 6858000"/>
              <a:gd name="connsiteX6" fmla="*/ 460117 w 6556117"/>
              <a:gd name="connsiteY6" fmla="*/ 0 h 6858000"/>
              <a:gd name="connsiteX0" fmla="*/ 414264 w 6510264"/>
              <a:gd name="connsiteY0" fmla="*/ 0 h 6858000"/>
              <a:gd name="connsiteX1" fmla="*/ 6510264 w 6510264"/>
              <a:gd name="connsiteY1" fmla="*/ 0 h 6858000"/>
              <a:gd name="connsiteX2" fmla="*/ 6510264 w 6510264"/>
              <a:gd name="connsiteY2" fmla="*/ 6858000 h 6858000"/>
              <a:gd name="connsiteX3" fmla="*/ 414264 w 6510264"/>
              <a:gd name="connsiteY3" fmla="*/ 6858000 h 6858000"/>
              <a:gd name="connsiteX4" fmla="*/ 579364 w 6510264"/>
              <a:gd name="connsiteY4" fmla="*/ 4089399 h 6858000"/>
              <a:gd name="connsiteX5" fmla="*/ 1188963 w 6510264"/>
              <a:gd name="connsiteY5" fmla="*/ 2019299 h 6858000"/>
              <a:gd name="connsiteX6" fmla="*/ 414264 w 6510264"/>
              <a:gd name="connsiteY6" fmla="*/ 0 h 6858000"/>
              <a:gd name="connsiteX0" fmla="*/ 572892 w 6668892"/>
              <a:gd name="connsiteY0" fmla="*/ 0 h 6858000"/>
              <a:gd name="connsiteX1" fmla="*/ 6668892 w 6668892"/>
              <a:gd name="connsiteY1" fmla="*/ 0 h 6858000"/>
              <a:gd name="connsiteX2" fmla="*/ 6668892 w 6668892"/>
              <a:gd name="connsiteY2" fmla="*/ 6858000 h 6858000"/>
              <a:gd name="connsiteX3" fmla="*/ 572892 w 6668892"/>
              <a:gd name="connsiteY3" fmla="*/ 6858000 h 6858000"/>
              <a:gd name="connsiteX4" fmla="*/ 737992 w 6668892"/>
              <a:gd name="connsiteY4" fmla="*/ 4089399 h 6858000"/>
              <a:gd name="connsiteX5" fmla="*/ 1347591 w 6668892"/>
              <a:gd name="connsiteY5" fmla="*/ 2019299 h 6858000"/>
              <a:gd name="connsiteX6" fmla="*/ 572892 w 6668892"/>
              <a:gd name="connsiteY6" fmla="*/ 0 h 6858000"/>
              <a:gd name="connsiteX0" fmla="*/ 438201 w 6534201"/>
              <a:gd name="connsiteY0" fmla="*/ 0 h 6858000"/>
              <a:gd name="connsiteX1" fmla="*/ 6534201 w 6534201"/>
              <a:gd name="connsiteY1" fmla="*/ 0 h 6858000"/>
              <a:gd name="connsiteX2" fmla="*/ 6534201 w 6534201"/>
              <a:gd name="connsiteY2" fmla="*/ 6858000 h 6858000"/>
              <a:gd name="connsiteX3" fmla="*/ 438201 w 6534201"/>
              <a:gd name="connsiteY3" fmla="*/ 6858000 h 6858000"/>
              <a:gd name="connsiteX4" fmla="*/ 603301 w 6534201"/>
              <a:gd name="connsiteY4" fmla="*/ 4089399 h 6858000"/>
              <a:gd name="connsiteX5" fmla="*/ 1162100 w 6534201"/>
              <a:gd name="connsiteY5" fmla="*/ 1904999 h 6858000"/>
              <a:gd name="connsiteX6" fmla="*/ 438201 w 6534201"/>
              <a:gd name="connsiteY6" fmla="*/ 0 h 6858000"/>
              <a:gd name="connsiteX0" fmla="*/ 438201 w 6534201"/>
              <a:gd name="connsiteY0" fmla="*/ 0 h 6858000"/>
              <a:gd name="connsiteX1" fmla="*/ 6534201 w 6534201"/>
              <a:gd name="connsiteY1" fmla="*/ 0 h 6858000"/>
              <a:gd name="connsiteX2" fmla="*/ 6534201 w 6534201"/>
              <a:gd name="connsiteY2" fmla="*/ 6858000 h 6858000"/>
              <a:gd name="connsiteX3" fmla="*/ 438201 w 6534201"/>
              <a:gd name="connsiteY3" fmla="*/ 6858000 h 6858000"/>
              <a:gd name="connsiteX4" fmla="*/ 603301 w 6534201"/>
              <a:gd name="connsiteY4" fmla="*/ 4089399 h 6858000"/>
              <a:gd name="connsiteX5" fmla="*/ 1162100 w 6534201"/>
              <a:gd name="connsiteY5" fmla="*/ 1904999 h 6858000"/>
              <a:gd name="connsiteX6" fmla="*/ 438201 w 6534201"/>
              <a:gd name="connsiteY6" fmla="*/ 0 h 6858000"/>
              <a:gd name="connsiteX0" fmla="*/ 549263 w 6645263"/>
              <a:gd name="connsiteY0" fmla="*/ 0 h 6858000"/>
              <a:gd name="connsiteX1" fmla="*/ 6645263 w 6645263"/>
              <a:gd name="connsiteY1" fmla="*/ 0 h 6858000"/>
              <a:gd name="connsiteX2" fmla="*/ 6645263 w 6645263"/>
              <a:gd name="connsiteY2" fmla="*/ 6858000 h 6858000"/>
              <a:gd name="connsiteX3" fmla="*/ 549263 w 6645263"/>
              <a:gd name="connsiteY3" fmla="*/ 6858000 h 6858000"/>
              <a:gd name="connsiteX4" fmla="*/ 714363 w 6645263"/>
              <a:gd name="connsiteY4" fmla="*/ 4089399 h 6858000"/>
              <a:gd name="connsiteX5" fmla="*/ 1273162 w 6645263"/>
              <a:gd name="connsiteY5" fmla="*/ 1904999 h 6858000"/>
              <a:gd name="connsiteX6" fmla="*/ 549263 w 6645263"/>
              <a:gd name="connsiteY6" fmla="*/ 0 h 6858000"/>
              <a:gd name="connsiteX0" fmla="*/ 549263 w 6645263"/>
              <a:gd name="connsiteY0" fmla="*/ 0 h 6858000"/>
              <a:gd name="connsiteX1" fmla="*/ 6645263 w 6645263"/>
              <a:gd name="connsiteY1" fmla="*/ 0 h 6858000"/>
              <a:gd name="connsiteX2" fmla="*/ 6645263 w 6645263"/>
              <a:gd name="connsiteY2" fmla="*/ 6858000 h 6858000"/>
              <a:gd name="connsiteX3" fmla="*/ 549263 w 6645263"/>
              <a:gd name="connsiteY3" fmla="*/ 6858000 h 6858000"/>
              <a:gd name="connsiteX4" fmla="*/ 714363 w 6645263"/>
              <a:gd name="connsiteY4" fmla="*/ 4089399 h 6858000"/>
              <a:gd name="connsiteX5" fmla="*/ 549263 w 6645263"/>
              <a:gd name="connsiteY5" fmla="*/ 0 h 6858000"/>
              <a:gd name="connsiteX0" fmla="*/ 438877 w 6534877"/>
              <a:gd name="connsiteY0" fmla="*/ 0 h 6858000"/>
              <a:gd name="connsiteX1" fmla="*/ 6534877 w 6534877"/>
              <a:gd name="connsiteY1" fmla="*/ 0 h 6858000"/>
              <a:gd name="connsiteX2" fmla="*/ 6534877 w 6534877"/>
              <a:gd name="connsiteY2" fmla="*/ 6858000 h 6858000"/>
              <a:gd name="connsiteX3" fmla="*/ 438877 w 6534877"/>
              <a:gd name="connsiteY3" fmla="*/ 6858000 h 6858000"/>
              <a:gd name="connsiteX4" fmla="*/ 997677 w 6534877"/>
              <a:gd name="connsiteY4" fmla="*/ 3594099 h 6858000"/>
              <a:gd name="connsiteX5" fmla="*/ 438877 w 6534877"/>
              <a:gd name="connsiteY5" fmla="*/ 0 h 6858000"/>
              <a:gd name="connsiteX0" fmla="*/ 406517 w 6502517"/>
              <a:gd name="connsiteY0" fmla="*/ 0 h 6858000"/>
              <a:gd name="connsiteX1" fmla="*/ 6502517 w 6502517"/>
              <a:gd name="connsiteY1" fmla="*/ 0 h 6858000"/>
              <a:gd name="connsiteX2" fmla="*/ 6502517 w 6502517"/>
              <a:gd name="connsiteY2" fmla="*/ 6858000 h 6858000"/>
              <a:gd name="connsiteX3" fmla="*/ 406517 w 6502517"/>
              <a:gd name="connsiteY3" fmla="*/ 6858000 h 6858000"/>
              <a:gd name="connsiteX4" fmla="*/ 965317 w 6502517"/>
              <a:gd name="connsiteY4" fmla="*/ 3594099 h 6858000"/>
              <a:gd name="connsiteX5" fmla="*/ 406517 w 6502517"/>
              <a:gd name="connsiteY5" fmla="*/ 0 h 6858000"/>
              <a:gd name="connsiteX0" fmla="*/ 282674 w 6378674"/>
              <a:gd name="connsiteY0" fmla="*/ 0 h 6858000"/>
              <a:gd name="connsiteX1" fmla="*/ 6378674 w 6378674"/>
              <a:gd name="connsiteY1" fmla="*/ 0 h 6858000"/>
              <a:gd name="connsiteX2" fmla="*/ 6378674 w 6378674"/>
              <a:gd name="connsiteY2" fmla="*/ 6858000 h 6858000"/>
              <a:gd name="connsiteX3" fmla="*/ 282674 w 6378674"/>
              <a:gd name="connsiteY3" fmla="*/ 6858000 h 6858000"/>
              <a:gd name="connsiteX4" fmla="*/ 841474 w 6378674"/>
              <a:gd name="connsiteY4" fmla="*/ 3594099 h 6858000"/>
              <a:gd name="connsiteX5" fmla="*/ 282674 w 6378674"/>
              <a:gd name="connsiteY5" fmla="*/ 0 h 6858000"/>
              <a:gd name="connsiteX0" fmla="*/ 168147 w 6264147"/>
              <a:gd name="connsiteY0" fmla="*/ 0 h 6858000"/>
              <a:gd name="connsiteX1" fmla="*/ 6264147 w 6264147"/>
              <a:gd name="connsiteY1" fmla="*/ 0 h 6858000"/>
              <a:gd name="connsiteX2" fmla="*/ 6264147 w 6264147"/>
              <a:gd name="connsiteY2" fmla="*/ 6858000 h 6858000"/>
              <a:gd name="connsiteX3" fmla="*/ 168147 w 6264147"/>
              <a:gd name="connsiteY3" fmla="*/ 6858000 h 6858000"/>
              <a:gd name="connsiteX4" fmla="*/ 726947 w 6264147"/>
              <a:gd name="connsiteY4" fmla="*/ 3594099 h 6858000"/>
              <a:gd name="connsiteX5" fmla="*/ 168147 w 6264147"/>
              <a:gd name="connsiteY5" fmla="*/ 0 h 6858000"/>
              <a:gd name="connsiteX0" fmla="*/ 149117 w 6245117"/>
              <a:gd name="connsiteY0" fmla="*/ 0 h 6858000"/>
              <a:gd name="connsiteX1" fmla="*/ 6245117 w 6245117"/>
              <a:gd name="connsiteY1" fmla="*/ 0 h 6858000"/>
              <a:gd name="connsiteX2" fmla="*/ 6245117 w 6245117"/>
              <a:gd name="connsiteY2" fmla="*/ 6858000 h 6858000"/>
              <a:gd name="connsiteX3" fmla="*/ 149117 w 6245117"/>
              <a:gd name="connsiteY3" fmla="*/ 6858000 h 6858000"/>
              <a:gd name="connsiteX4" fmla="*/ 707917 w 6245117"/>
              <a:gd name="connsiteY4" fmla="*/ 3594099 h 6858000"/>
              <a:gd name="connsiteX5" fmla="*/ 149117 w 6245117"/>
              <a:gd name="connsiteY5" fmla="*/ 0 h 6858000"/>
              <a:gd name="connsiteX0" fmla="*/ 218579 w 6314579"/>
              <a:gd name="connsiteY0" fmla="*/ 0 h 6858000"/>
              <a:gd name="connsiteX1" fmla="*/ 6314579 w 6314579"/>
              <a:gd name="connsiteY1" fmla="*/ 0 h 6858000"/>
              <a:gd name="connsiteX2" fmla="*/ 6314579 w 6314579"/>
              <a:gd name="connsiteY2" fmla="*/ 6858000 h 6858000"/>
              <a:gd name="connsiteX3" fmla="*/ 218579 w 6314579"/>
              <a:gd name="connsiteY3" fmla="*/ 6858000 h 6858000"/>
              <a:gd name="connsiteX4" fmla="*/ 777379 w 6314579"/>
              <a:gd name="connsiteY4" fmla="*/ 3594099 h 6858000"/>
              <a:gd name="connsiteX5" fmla="*/ 218579 w 6314579"/>
              <a:gd name="connsiteY5" fmla="*/ 0 h 6858000"/>
              <a:gd name="connsiteX0" fmla="*/ 1206500 w 6096000"/>
              <a:gd name="connsiteY0" fmla="*/ 0 h 6883400"/>
              <a:gd name="connsiteX1" fmla="*/ 6096000 w 6096000"/>
              <a:gd name="connsiteY1" fmla="*/ 25400 h 6883400"/>
              <a:gd name="connsiteX2" fmla="*/ 6096000 w 6096000"/>
              <a:gd name="connsiteY2" fmla="*/ 6883400 h 6883400"/>
              <a:gd name="connsiteX3" fmla="*/ 0 w 6096000"/>
              <a:gd name="connsiteY3" fmla="*/ 6883400 h 6883400"/>
              <a:gd name="connsiteX4" fmla="*/ 558800 w 6096000"/>
              <a:gd name="connsiteY4" fmla="*/ 3619499 h 6883400"/>
              <a:gd name="connsiteX5" fmla="*/ 1206500 w 6096000"/>
              <a:gd name="connsiteY5" fmla="*/ 0 h 6883400"/>
              <a:gd name="connsiteX0" fmla="*/ 1206500 w 6096000"/>
              <a:gd name="connsiteY0" fmla="*/ 0 h 6883400"/>
              <a:gd name="connsiteX1" fmla="*/ 6096000 w 6096000"/>
              <a:gd name="connsiteY1" fmla="*/ 25400 h 6883400"/>
              <a:gd name="connsiteX2" fmla="*/ 6096000 w 6096000"/>
              <a:gd name="connsiteY2" fmla="*/ 6883400 h 6883400"/>
              <a:gd name="connsiteX3" fmla="*/ 0 w 6096000"/>
              <a:gd name="connsiteY3" fmla="*/ 6883400 h 6883400"/>
              <a:gd name="connsiteX4" fmla="*/ 558800 w 6096000"/>
              <a:gd name="connsiteY4" fmla="*/ 3619499 h 6883400"/>
              <a:gd name="connsiteX5" fmla="*/ 1206500 w 6096000"/>
              <a:gd name="connsiteY5" fmla="*/ 0 h 6883400"/>
              <a:gd name="connsiteX0" fmla="*/ 1323990 w 6213490"/>
              <a:gd name="connsiteY0" fmla="*/ 0 h 6883400"/>
              <a:gd name="connsiteX1" fmla="*/ 6213490 w 6213490"/>
              <a:gd name="connsiteY1" fmla="*/ 25400 h 6883400"/>
              <a:gd name="connsiteX2" fmla="*/ 6213490 w 6213490"/>
              <a:gd name="connsiteY2" fmla="*/ 6883400 h 6883400"/>
              <a:gd name="connsiteX3" fmla="*/ 117490 w 6213490"/>
              <a:gd name="connsiteY3" fmla="*/ 6883400 h 6883400"/>
              <a:gd name="connsiteX4" fmla="*/ 676290 w 6213490"/>
              <a:gd name="connsiteY4" fmla="*/ 3619499 h 6883400"/>
              <a:gd name="connsiteX5" fmla="*/ 1323990 w 6213490"/>
              <a:gd name="connsiteY5" fmla="*/ 0 h 6883400"/>
              <a:gd name="connsiteX0" fmla="*/ 1272536 w 6162036"/>
              <a:gd name="connsiteY0" fmla="*/ 0 h 6883400"/>
              <a:gd name="connsiteX1" fmla="*/ 6162036 w 6162036"/>
              <a:gd name="connsiteY1" fmla="*/ 25400 h 6883400"/>
              <a:gd name="connsiteX2" fmla="*/ 6162036 w 6162036"/>
              <a:gd name="connsiteY2" fmla="*/ 6883400 h 6883400"/>
              <a:gd name="connsiteX3" fmla="*/ 66036 w 6162036"/>
              <a:gd name="connsiteY3" fmla="*/ 6883400 h 6883400"/>
              <a:gd name="connsiteX4" fmla="*/ 624836 w 6162036"/>
              <a:gd name="connsiteY4" fmla="*/ 3619499 h 6883400"/>
              <a:gd name="connsiteX5" fmla="*/ 1272536 w 6162036"/>
              <a:gd name="connsiteY5" fmla="*/ 0 h 6883400"/>
              <a:gd name="connsiteX0" fmla="*/ 1206500 w 6096000"/>
              <a:gd name="connsiteY0" fmla="*/ 0 h 6883400"/>
              <a:gd name="connsiteX1" fmla="*/ 6096000 w 6096000"/>
              <a:gd name="connsiteY1" fmla="*/ 25400 h 6883400"/>
              <a:gd name="connsiteX2" fmla="*/ 6096000 w 6096000"/>
              <a:gd name="connsiteY2" fmla="*/ 6883400 h 6883400"/>
              <a:gd name="connsiteX3" fmla="*/ 0 w 6096000"/>
              <a:gd name="connsiteY3" fmla="*/ 6883400 h 6883400"/>
              <a:gd name="connsiteX4" fmla="*/ 558800 w 6096000"/>
              <a:gd name="connsiteY4" fmla="*/ 3619499 h 6883400"/>
              <a:gd name="connsiteX5" fmla="*/ 1206500 w 6096000"/>
              <a:gd name="connsiteY5" fmla="*/ 0 h 6883400"/>
              <a:gd name="connsiteX0" fmla="*/ 4164853 w 6096000"/>
              <a:gd name="connsiteY0" fmla="*/ 0 h 6865470"/>
              <a:gd name="connsiteX1" fmla="*/ 6096000 w 6096000"/>
              <a:gd name="connsiteY1" fmla="*/ 7470 h 6865470"/>
              <a:gd name="connsiteX2" fmla="*/ 6096000 w 6096000"/>
              <a:gd name="connsiteY2" fmla="*/ 6865470 h 6865470"/>
              <a:gd name="connsiteX3" fmla="*/ 0 w 6096000"/>
              <a:gd name="connsiteY3" fmla="*/ 6865470 h 6865470"/>
              <a:gd name="connsiteX4" fmla="*/ 558800 w 6096000"/>
              <a:gd name="connsiteY4" fmla="*/ 3601569 h 6865470"/>
              <a:gd name="connsiteX5" fmla="*/ 4164853 w 6096000"/>
              <a:gd name="connsiteY5" fmla="*/ 0 h 6865470"/>
              <a:gd name="connsiteX0" fmla="*/ 4164853 w 6149788"/>
              <a:gd name="connsiteY0" fmla="*/ 0 h 6865470"/>
              <a:gd name="connsiteX1" fmla="*/ 6149788 w 6149788"/>
              <a:gd name="connsiteY1" fmla="*/ 1298388 h 6865470"/>
              <a:gd name="connsiteX2" fmla="*/ 6096000 w 6149788"/>
              <a:gd name="connsiteY2" fmla="*/ 6865470 h 6865470"/>
              <a:gd name="connsiteX3" fmla="*/ 0 w 6149788"/>
              <a:gd name="connsiteY3" fmla="*/ 6865470 h 6865470"/>
              <a:gd name="connsiteX4" fmla="*/ 558800 w 6149788"/>
              <a:gd name="connsiteY4" fmla="*/ 3601569 h 6865470"/>
              <a:gd name="connsiteX5" fmla="*/ 4164853 w 6149788"/>
              <a:gd name="connsiteY5" fmla="*/ 0 h 6865470"/>
              <a:gd name="connsiteX0" fmla="*/ 4039347 w 6149788"/>
              <a:gd name="connsiteY0" fmla="*/ 216647 h 5567082"/>
              <a:gd name="connsiteX1" fmla="*/ 6149788 w 6149788"/>
              <a:gd name="connsiteY1" fmla="*/ 0 h 5567082"/>
              <a:gd name="connsiteX2" fmla="*/ 6096000 w 6149788"/>
              <a:gd name="connsiteY2" fmla="*/ 5567082 h 5567082"/>
              <a:gd name="connsiteX3" fmla="*/ 0 w 6149788"/>
              <a:gd name="connsiteY3" fmla="*/ 5567082 h 5567082"/>
              <a:gd name="connsiteX4" fmla="*/ 558800 w 6149788"/>
              <a:gd name="connsiteY4" fmla="*/ 2303181 h 5567082"/>
              <a:gd name="connsiteX5" fmla="*/ 4039347 w 6149788"/>
              <a:gd name="connsiteY5" fmla="*/ 216647 h 5567082"/>
              <a:gd name="connsiteX0" fmla="*/ 4039347 w 6149788"/>
              <a:gd name="connsiteY0" fmla="*/ 216647 h 5567082"/>
              <a:gd name="connsiteX1" fmla="*/ 6149788 w 6149788"/>
              <a:gd name="connsiteY1" fmla="*/ 0 h 5567082"/>
              <a:gd name="connsiteX2" fmla="*/ 6096000 w 6149788"/>
              <a:gd name="connsiteY2" fmla="*/ 5567082 h 5567082"/>
              <a:gd name="connsiteX3" fmla="*/ 0 w 6149788"/>
              <a:gd name="connsiteY3" fmla="*/ 5567082 h 5567082"/>
              <a:gd name="connsiteX4" fmla="*/ 1455271 w 6149788"/>
              <a:gd name="connsiteY4" fmla="*/ 2607981 h 5567082"/>
              <a:gd name="connsiteX5" fmla="*/ 4039347 w 6149788"/>
              <a:gd name="connsiteY5" fmla="*/ 216647 h 5567082"/>
              <a:gd name="connsiteX0" fmla="*/ 8261723 w 10372164"/>
              <a:gd name="connsiteY0" fmla="*/ 216647 h 5710517"/>
              <a:gd name="connsiteX1" fmla="*/ 10372164 w 10372164"/>
              <a:gd name="connsiteY1" fmla="*/ 0 h 5710517"/>
              <a:gd name="connsiteX2" fmla="*/ 10318376 w 10372164"/>
              <a:gd name="connsiteY2" fmla="*/ 5567082 h 5710517"/>
              <a:gd name="connsiteX3" fmla="*/ 0 w 10372164"/>
              <a:gd name="connsiteY3" fmla="*/ 5710517 h 5710517"/>
              <a:gd name="connsiteX4" fmla="*/ 5677647 w 10372164"/>
              <a:gd name="connsiteY4" fmla="*/ 2607981 h 5710517"/>
              <a:gd name="connsiteX5" fmla="*/ 8261723 w 10372164"/>
              <a:gd name="connsiteY5" fmla="*/ 216647 h 5710517"/>
              <a:gd name="connsiteX0" fmla="*/ 8261723 w 10372164"/>
              <a:gd name="connsiteY0" fmla="*/ 216647 h 5710517"/>
              <a:gd name="connsiteX1" fmla="*/ 10372164 w 10372164"/>
              <a:gd name="connsiteY1" fmla="*/ 0 h 5710517"/>
              <a:gd name="connsiteX2" fmla="*/ 10318376 w 10372164"/>
              <a:gd name="connsiteY2" fmla="*/ 5567082 h 5710517"/>
              <a:gd name="connsiteX3" fmla="*/ 0 w 10372164"/>
              <a:gd name="connsiteY3" fmla="*/ 5710517 h 5710517"/>
              <a:gd name="connsiteX4" fmla="*/ 5677647 w 10372164"/>
              <a:gd name="connsiteY4" fmla="*/ 2607981 h 5710517"/>
              <a:gd name="connsiteX5" fmla="*/ 8261723 w 10372164"/>
              <a:gd name="connsiteY5" fmla="*/ 216647 h 5710517"/>
              <a:gd name="connsiteX0" fmla="*/ 8261723 w 10372164"/>
              <a:gd name="connsiteY0" fmla="*/ 216647 h 5710517"/>
              <a:gd name="connsiteX1" fmla="*/ 10372164 w 10372164"/>
              <a:gd name="connsiteY1" fmla="*/ 0 h 5710517"/>
              <a:gd name="connsiteX2" fmla="*/ 10318376 w 10372164"/>
              <a:gd name="connsiteY2" fmla="*/ 5567082 h 5710517"/>
              <a:gd name="connsiteX3" fmla="*/ 0 w 10372164"/>
              <a:gd name="connsiteY3" fmla="*/ 5710517 h 5710517"/>
              <a:gd name="connsiteX4" fmla="*/ 5677647 w 10372164"/>
              <a:gd name="connsiteY4" fmla="*/ 2607981 h 5710517"/>
              <a:gd name="connsiteX5" fmla="*/ 8261723 w 10372164"/>
              <a:gd name="connsiteY5" fmla="*/ 216647 h 5710517"/>
              <a:gd name="connsiteX0" fmla="*/ 8261723 w 10372164"/>
              <a:gd name="connsiteY0" fmla="*/ 275752 h 5769622"/>
              <a:gd name="connsiteX1" fmla="*/ 10372164 w 10372164"/>
              <a:gd name="connsiteY1" fmla="*/ 59105 h 5769622"/>
              <a:gd name="connsiteX2" fmla="*/ 10318376 w 10372164"/>
              <a:gd name="connsiteY2" fmla="*/ 5626187 h 5769622"/>
              <a:gd name="connsiteX3" fmla="*/ 0 w 10372164"/>
              <a:gd name="connsiteY3" fmla="*/ 5769622 h 5769622"/>
              <a:gd name="connsiteX4" fmla="*/ 5310094 w 10372164"/>
              <a:gd name="connsiteY4" fmla="*/ 3106357 h 5769622"/>
              <a:gd name="connsiteX5" fmla="*/ 8261723 w 10372164"/>
              <a:gd name="connsiteY5" fmla="*/ 275752 h 5769622"/>
              <a:gd name="connsiteX0" fmla="*/ 8261723 w 10372164"/>
              <a:gd name="connsiteY0" fmla="*/ 275752 h 5769622"/>
              <a:gd name="connsiteX1" fmla="*/ 10372164 w 10372164"/>
              <a:gd name="connsiteY1" fmla="*/ 59105 h 5769622"/>
              <a:gd name="connsiteX2" fmla="*/ 10318376 w 10372164"/>
              <a:gd name="connsiteY2" fmla="*/ 5626187 h 5769622"/>
              <a:gd name="connsiteX3" fmla="*/ 0 w 10372164"/>
              <a:gd name="connsiteY3" fmla="*/ 5769622 h 5769622"/>
              <a:gd name="connsiteX4" fmla="*/ 5310094 w 10372164"/>
              <a:gd name="connsiteY4" fmla="*/ 3106357 h 5769622"/>
              <a:gd name="connsiteX5" fmla="*/ 8261723 w 10372164"/>
              <a:gd name="connsiteY5" fmla="*/ 275752 h 5769622"/>
              <a:gd name="connsiteX0" fmla="*/ 8261723 w 10372164"/>
              <a:gd name="connsiteY0" fmla="*/ 275752 h 5769622"/>
              <a:gd name="connsiteX1" fmla="*/ 10372164 w 10372164"/>
              <a:gd name="connsiteY1" fmla="*/ 59105 h 5769622"/>
              <a:gd name="connsiteX2" fmla="*/ 10318376 w 10372164"/>
              <a:gd name="connsiteY2" fmla="*/ 5626187 h 5769622"/>
              <a:gd name="connsiteX3" fmla="*/ 0 w 10372164"/>
              <a:gd name="connsiteY3" fmla="*/ 5769622 h 5769622"/>
              <a:gd name="connsiteX4" fmla="*/ 5310094 w 10372164"/>
              <a:gd name="connsiteY4" fmla="*/ 3106357 h 5769622"/>
              <a:gd name="connsiteX5" fmla="*/ 8261723 w 10372164"/>
              <a:gd name="connsiteY5" fmla="*/ 275752 h 5769622"/>
              <a:gd name="connsiteX0" fmla="*/ 8261723 w 10372164"/>
              <a:gd name="connsiteY0" fmla="*/ 311188 h 5805058"/>
              <a:gd name="connsiteX1" fmla="*/ 10372164 w 10372164"/>
              <a:gd name="connsiteY1" fmla="*/ 94541 h 5805058"/>
              <a:gd name="connsiteX2" fmla="*/ 10318376 w 10372164"/>
              <a:gd name="connsiteY2" fmla="*/ 5661623 h 5805058"/>
              <a:gd name="connsiteX3" fmla="*/ 0 w 10372164"/>
              <a:gd name="connsiteY3" fmla="*/ 5805058 h 5805058"/>
              <a:gd name="connsiteX4" fmla="*/ 6995459 w 10372164"/>
              <a:gd name="connsiteY4" fmla="*/ 3643816 h 5805058"/>
              <a:gd name="connsiteX5" fmla="*/ 8261723 w 10372164"/>
              <a:gd name="connsiteY5" fmla="*/ 311188 h 5805058"/>
              <a:gd name="connsiteX0" fmla="*/ 8261723 w 10372164"/>
              <a:gd name="connsiteY0" fmla="*/ 257126 h 5750996"/>
              <a:gd name="connsiteX1" fmla="*/ 10372164 w 10372164"/>
              <a:gd name="connsiteY1" fmla="*/ 40479 h 5750996"/>
              <a:gd name="connsiteX2" fmla="*/ 10318376 w 10372164"/>
              <a:gd name="connsiteY2" fmla="*/ 5607561 h 5750996"/>
              <a:gd name="connsiteX3" fmla="*/ 0 w 10372164"/>
              <a:gd name="connsiteY3" fmla="*/ 5750996 h 5750996"/>
              <a:gd name="connsiteX4" fmla="*/ 5605929 w 10372164"/>
              <a:gd name="connsiteY4" fmla="*/ 2818789 h 5750996"/>
              <a:gd name="connsiteX5" fmla="*/ 8261723 w 10372164"/>
              <a:gd name="connsiteY5" fmla="*/ 257126 h 5750996"/>
              <a:gd name="connsiteX0" fmla="*/ 8261723 w 10372164"/>
              <a:gd name="connsiteY0" fmla="*/ 257126 h 5750996"/>
              <a:gd name="connsiteX1" fmla="*/ 10372164 w 10372164"/>
              <a:gd name="connsiteY1" fmla="*/ 40479 h 5750996"/>
              <a:gd name="connsiteX2" fmla="*/ 10318376 w 10372164"/>
              <a:gd name="connsiteY2" fmla="*/ 5607561 h 5750996"/>
              <a:gd name="connsiteX3" fmla="*/ 0 w 10372164"/>
              <a:gd name="connsiteY3" fmla="*/ 5750996 h 5750996"/>
              <a:gd name="connsiteX4" fmla="*/ 5605929 w 10372164"/>
              <a:gd name="connsiteY4" fmla="*/ 2818789 h 5750996"/>
              <a:gd name="connsiteX5" fmla="*/ 8261723 w 10372164"/>
              <a:gd name="connsiteY5" fmla="*/ 257126 h 5750996"/>
              <a:gd name="connsiteX0" fmla="*/ 8261723 w 10372164"/>
              <a:gd name="connsiteY0" fmla="*/ 257126 h 5750996"/>
              <a:gd name="connsiteX1" fmla="*/ 10372164 w 10372164"/>
              <a:gd name="connsiteY1" fmla="*/ 40479 h 5750996"/>
              <a:gd name="connsiteX2" fmla="*/ 10318376 w 10372164"/>
              <a:gd name="connsiteY2" fmla="*/ 5607561 h 5750996"/>
              <a:gd name="connsiteX3" fmla="*/ 0 w 10372164"/>
              <a:gd name="connsiteY3" fmla="*/ 5750996 h 5750996"/>
              <a:gd name="connsiteX4" fmla="*/ 5605929 w 10372164"/>
              <a:gd name="connsiteY4" fmla="*/ 2818789 h 5750996"/>
              <a:gd name="connsiteX5" fmla="*/ 8261723 w 10372164"/>
              <a:gd name="connsiteY5" fmla="*/ 257126 h 5750996"/>
              <a:gd name="connsiteX0" fmla="*/ 8261723 w 10372164"/>
              <a:gd name="connsiteY0" fmla="*/ 257126 h 5750996"/>
              <a:gd name="connsiteX1" fmla="*/ 10372164 w 10372164"/>
              <a:gd name="connsiteY1" fmla="*/ 40479 h 5750996"/>
              <a:gd name="connsiteX2" fmla="*/ 10318376 w 10372164"/>
              <a:gd name="connsiteY2" fmla="*/ 5607561 h 5750996"/>
              <a:gd name="connsiteX3" fmla="*/ 0 w 10372164"/>
              <a:gd name="connsiteY3" fmla="*/ 5750996 h 5750996"/>
              <a:gd name="connsiteX4" fmla="*/ 5605929 w 10372164"/>
              <a:gd name="connsiteY4" fmla="*/ 2818789 h 5750996"/>
              <a:gd name="connsiteX5" fmla="*/ 8261723 w 10372164"/>
              <a:gd name="connsiteY5" fmla="*/ 257126 h 5750996"/>
              <a:gd name="connsiteX0" fmla="*/ 8261723 w 10372164"/>
              <a:gd name="connsiteY0" fmla="*/ 216647 h 5710517"/>
              <a:gd name="connsiteX1" fmla="*/ 10372164 w 10372164"/>
              <a:gd name="connsiteY1" fmla="*/ 0 h 5710517"/>
              <a:gd name="connsiteX2" fmla="*/ 10318376 w 10372164"/>
              <a:gd name="connsiteY2" fmla="*/ 5567082 h 5710517"/>
              <a:gd name="connsiteX3" fmla="*/ 0 w 10372164"/>
              <a:gd name="connsiteY3" fmla="*/ 5710517 h 5710517"/>
              <a:gd name="connsiteX4" fmla="*/ 5605929 w 10372164"/>
              <a:gd name="connsiteY4" fmla="*/ 2778310 h 5710517"/>
              <a:gd name="connsiteX5" fmla="*/ 8261723 w 10372164"/>
              <a:gd name="connsiteY5" fmla="*/ 216647 h 5710517"/>
              <a:gd name="connsiteX0" fmla="*/ 8261723 w 10372164"/>
              <a:gd name="connsiteY0" fmla="*/ 217911 h 5711781"/>
              <a:gd name="connsiteX1" fmla="*/ 10372164 w 10372164"/>
              <a:gd name="connsiteY1" fmla="*/ 1264 h 5711781"/>
              <a:gd name="connsiteX2" fmla="*/ 10318376 w 10372164"/>
              <a:gd name="connsiteY2" fmla="*/ 5568346 h 5711781"/>
              <a:gd name="connsiteX3" fmla="*/ 0 w 10372164"/>
              <a:gd name="connsiteY3" fmla="*/ 5711781 h 5711781"/>
              <a:gd name="connsiteX4" fmla="*/ 5605929 w 10372164"/>
              <a:gd name="connsiteY4" fmla="*/ 2779574 h 5711781"/>
              <a:gd name="connsiteX5" fmla="*/ 8261723 w 10372164"/>
              <a:gd name="connsiteY5" fmla="*/ 217911 h 5711781"/>
              <a:gd name="connsiteX0" fmla="*/ 8261723 w 10381129"/>
              <a:gd name="connsiteY0" fmla="*/ 221611 h 5715481"/>
              <a:gd name="connsiteX1" fmla="*/ 10381129 w 10381129"/>
              <a:gd name="connsiteY1" fmla="*/ 85646 h 5715481"/>
              <a:gd name="connsiteX2" fmla="*/ 10318376 w 10381129"/>
              <a:gd name="connsiteY2" fmla="*/ 5572046 h 5715481"/>
              <a:gd name="connsiteX3" fmla="*/ 0 w 10381129"/>
              <a:gd name="connsiteY3" fmla="*/ 5715481 h 5715481"/>
              <a:gd name="connsiteX4" fmla="*/ 5605929 w 10381129"/>
              <a:gd name="connsiteY4" fmla="*/ 2783274 h 5715481"/>
              <a:gd name="connsiteX5" fmla="*/ 8261723 w 10381129"/>
              <a:gd name="connsiteY5" fmla="*/ 221611 h 5715481"/>
              <a:gd name="connsiteX0" fmla="*/ 7831417 w 10381129"/>
              <a:gd name="connsiteY0" fmla="*/ 422835 h 5629835"/>
              <a:gd name="connsiteX1" fmla="*/ 10381129 w 10381129"/>
              <a:gd name="connsiteY1" fmla="*/ 0 h 5629835"/>
              <a:gd name="connsiteX2" fmla="*/ 10318376 w 10381129"/>
              <a:gd name="connsiteY2" fmla="*/ 5486400 h 5629835"/>
              <a:gd name="connsiteX3" fmla="*/ 0 w 10381129"/>
              <a:gd name="connsiteY3" fmla="*/ 5629835 h 5629835"/>
              <a:gd name="connsiteX4" fmla="*/ 5605929 w 10381129"/>
              <a:gd name="connsiteY4" fmla="*/ 2697628 h 5629835"/>
              <a:gd name="connsiteX5" fmla="*/ 7831417 w 10381129"/>
              <a:gd name="connsiteY5" fmla="*/ 422835 h 5629835"/>
              <a:gd name="connsiteX0" fmla="*/ 7741770 w 10381129"/>
              <a:gd name="connsiteY0" fmla="*/ 386976 h 5629835"/>
              <a:gd name="connsiteX1" fmla="*/ 10381129 w 10381129"/>
              <a:gd name="connsiteY1" fmla="*/ 0 h 5629835"/>
              <a:gd name="connsiteX2" fmla="*/ 10318376 w 10381129"/>
              <a:gd name="connsiteY2" fmla="*/ 5486400 h 5629835"/>
              <a:gd name="connsiteX3" fmla="*/ 0 w 10381129"/>
              <a:gd name="connsiteY3" fmla="*/ 5629835 h 5629835"/>
              <a:gd name="connsiteX4" fmla="*/ 5605929 w 10381129"/>
              <a:gd name="connsiteY4" fmla="*/ 2697628 h 5629835"/>
              <a:gd name="connsiteX5" fmla="*/ 7741770 w 10381129"/>
              <a:gd name="connsiteY5" fmla="*/ 386976 h 5629835"/>
              <a:gd name="connsiteX0" fmla="*/ 7741770 w 10381129"/>
              <a:gd name="connsiteY0" fmla="*/ 386976 h 5629835"/>
              <a:gd name="connsiteX1" fmla="*/ 10381129 w 10381129"/>
              <a:gd name="connsiteY1" fmla="*/ 0 h 5629835"/>
              <a:gd name="connsiteX2" fmla="*/ 10318376 w 10381129"/>
              <a:gd name="connsiteY2" fmla="*/ 5486400 h 5629835"/>
              <a:gd name="connsiteX3" fmla="*/ 0 w 10381129"/>
              <a:gd name="connsiteY3" fmla="*/ 5629835 h 5629835"/>
              <a:gd name="connsiteX4" fmla="*/ 5605929 w 10381129"/>
              <a:gd name="connsiteY4" fmla="*/ 2697628 h 5629835"/>
              <a:gd name="connsiteX5" fmla="*/ 7741770 w 10381129"/>
              <a:gd name="connsiteY5" fmla="*/ 386976 h 5629835"/>
              <a:gd name="connsiteX0" fmla="*/ 7741770 w 10381129"/>
              <a:gd name="connsiteY0" fmla="*/ 386976 h 5629835"/>
              <a:gd name="connsiteX1" fmla="*/ 10381129 w 10381129"/>
              <a:gd name="connsiteY1" fmla="*/ 0 h 5629835"/>
              <a:gd name="connsiteX2" fmla="*/ 10318376 w 10381129"/>
              <a:gd name="connsiteY2" fmla="*/ 5486400 h 5629835"/>
              <a:gd name="connsiteX3" fmla="*/ 0 w 10381129"/>
              <a:gd name="connsiteY3" fmla="*/ 5629835 h 5629835"/>
              <a:gd name="connsiteX4" fmla="*/ 5605929 w 10381129"/>
              <a:gd name="connsiteY4" fmla="*/ 2697628 h 5629835"/>
              <a:gd name="connsiteX5" fmla="*/ 7741770 w 10381129"/>
              <a:gd name="connsiteY5" fmla="*/ 386976 h 5629835"/>
              <a:gd name="connsiteX0" fmla="*/ 7741770 w 10381129"/>
              <a:gd name="connsiteY0" fmla="*/ 386976 h 5629835"/>
              <a:gd name="connsiteX1" fmla="*/ 10381129 w 10381129"/>
              <a:gd name="connsiteY1" fmla="*/ 0 h 5629835"/>
              <a:gd name="connsiteX2" fmla="*/ 10318376 w 10381129"/>
              <a:gd name="connsiteY2" fmla="*/ 5486400 h 5629835"/>
              <a:gd name="connsiteX3" fmla="*/ 0 w 10381129"/>
              <a:gd name="connsiteY3" fmla="*/ 5629835 h 5629835"/>
              <a:gd name="connsiteX4" fmla="*/ 5605929 w 10381129"/>
              <a:gd name="connsiteY4" fmla="*/ 2697628 h 5629835"/>
              <a:gd name="connsiteX5" fmla="*/ 7741770 w 10381129"/>
              <a:gd name="connsiteY5" fmla="*/ 386976 h 5629835"/>
              <a:gd name="connsiteX0" fmla="*/ 7768664 w 10381129"/>
              <a:gd name="connsiteY0" fmla="*/ 449729 h 5629835"/>
              <a:gd name="connsiteX1" fmla="*/ 10381129 w 10381129"/>
              <a:gd name="connsiteY1" fmla="*/ 0 h 5629835"/>
              <a:gd name="connsiteX2" fmla="*/ 10318376 w 10381129"/>
              <a:gd name="connsiteY2" fmla="*/ 5486400 h 5629835"/>
              <a:gd name="connsiteX3" fmla="*/ 0 w 10381129"/>
              <a:gd name="connsiteY3" fmla="*/ 5629835 h 5629835"/>
              <a:gd name="connsiteX4" fmla="*/ 5605929 w 10381129"/>
              <a:gd name="connsiteY4" fmla="*/ 2697628 h 5629835"/>
              <a:gd name="connsiteX5" fmla="*/ 7768664 w 10381129"/>
              <a:gd name="connsiteY5" fmla="*/ 449729 h 5629835"/>
              <a:gd name="connsiteX0" fmla="*/ 7768664 w 10381129"/>
              <a:gd name="connsiteY0" fmla="*/ 449729 h 5629835"/>
              <a:gd name="connsiteX1" fmla="*/ 10381129 w 10381129"/>
              <a:gd name="connsiteY1" fmla="*/ 0 h 5629835"/>
              <a:gd name="connsiteX2" fmla="*/ 10318376 w 10381129"/>
              <a:gd name="connsiteY2" fmla="*/ 5486400 h 5629835"/>
              <a:gd name="connsiteX3" fmla="*/ 0 w 10381129"/>
              <a:gd name="connsiteY3" fmla="*/ 5629835 h 5629835"/>
              <a:gd name="connsiteX4" fmla="*/ 5605929 w 10381129"/>
              <a:gd name="connsiteY4" fmla="*/ 2697628 h 5629835"/>
              <a:gd name="connsiteX5" fmla="*/ 7768664 w 10381129"/>
              <a:gd name="connsiteY5" fmla="*/ 449729 h 5629835"/>
              <a:gd name="connsiteX0" fmla="*/ 7768664 w 10381129"/>
              <a:gd name="connsiteY0" fmla="*/ 449729 h 5629835"/>
              <a:gd name="connsiteX1" fmla="*/ 10381129 w 10381129"/>
              <a:gd name="connsiteY1" fmla="*/ 0 h 5629835"/>
              <a:gd name="connsiteX2" fmla="*/ 10318376 w 10381129"/>
              <a:gd name="connsiteY2" fmla="*/ 5486400 h 5629835"/>
              <a:gd name="connsiteX3" fmla="*/ 0 w 10381129"/>
              <a:gd name="connsiteY3" fmla="*/ 5629835 h 5629835"/>
              <a:gd name="connsiteX4" fmla="*/ 5605929 w 10381129"/>
              <a:gd name="connsiteY4" fmla="*/ 2697628 h 5629835"/>
              <a:gd name="connsiteX5" fmla="*/ 7768664 w 10381129"/>
              <a:gd name="connsiteY5" fmla="*/ 449729 h 5629835"/>
              <a:gd name="connsiteX0" fmla="*/ 7903134 w 10381129"/>
              <a:gd name="connsiteY0" fmla="*/ 378011 h 5629835"/>
              <a:gd name="connsiteX1" fmla="*/ 10381129 w 10381129"/>
              <a:gd name="connsiteY1" fmla="*/ 0 h 5629835"/>
              <a:gd name="connsiteX2" fmla="*/ 10318376 w 10381129"/>
              <a:gd name="connsiteY2" fmla="*/ 5486400 h 5629835"/>
              <a:gd name="connsiteX3" fmla="*/ 0 w 10381129"/>
              <a:gd name="connsiteY3" fmla="*/ 5629835 h 5629835"/>
              <a:gd name="connsiteX4" fmla="*/ 5605929 w 10381129"/>
              <a:gd name="connsiteY4" fmla="*/ 2697628 h 5629835"/>
              <a:gd name="connsiteX5" fmla="*/ 7903134 w 10381129"/>
              <a:gd name="connsiteY5" fmla="*/ 378011 h 5629835"/>
              <a:gd name="connsiteX0" fmla="*/ 7903134 w 10381129"/>
              <a:gd name="connsiteY0" fmla="*/ 378011 h 5629835"/>
              <a:gd name="connsiteX1" fmla="*/ 10381129 w 10381129"/>
              <a:gd name="connsiteY1" fmla="*/ 0 h 5629835"/>
              <a:gd name="connsiteX2" fmla="*/ 10318376 w 10381129"/>
              <a:gd name="connsiteY2" fmla="*/ 5486400 h 5629835"/>
              <a:gd name="connsiteX3" fmla="*/ 0 w 10381129"/>
              <a:gd name="connsiteY3" fmla="*/ 5629835 h 5629835"/>
              <a:gd name="connsiteX4" fmla="*/ 5588000 w 10381129"/>
              <a:gd name="connsiteY4" fmla="*/ 2643840 h 5629835"/>
              <a:gd name="connsiteX5" fmla="*/ 7903134 w 10381129"/>
              <a:gd name="connsiteY5" fmla="*/ 378011 h 5629835"/>
              <a:gd name="connsiteX0" fmla="*/ 7903134 w 10381129"/>
              <a:gd name="connsiteY0" fmla="*/ 378011 h 5629835"/>
              <a:gd name="connsiteX1" fmla="*/ 10381129 w 10381129"/>
              <a:gd name="connsiteY1" fmla="*/ 0 h 5629835"/>
              <a:gd name="connsiteX2" fmla="*/ 10318376 w 10381129"/>
              <a:gd name="connsiteY2" fmla="*/ 5486400 h 5629835"/>
              <a:gd name="connsiteX3" fmla="*/ 0 w 10381129"/>
              <a:gd name="connsiteY3" fmla="*/ 5629835 h 5629835"/>
              <a:gd name="connsiteX4" fmla="*/ 5668682 w 10381129"/>
              <a:gd name="connsiteY4" fmla="*/ 2742451 h 5629835"/>
              <a:gd name="connsiteX5" fmla="*/ 7903134 w 10381129"/>
              <a:gd name="connsiteY5" fmla="*/ 378011 h 5629835"/>
              <a:gd name="connsiteX0" fmla="*/ 7903134 w 10381129"/>
              <a:gd name="connsiteY0" fmla="*/ 378011 h 5629835"/>
              <a:gd name="connsiteX1" fmla="*/ 10381129 w 10381129"/>
              <a:gd name="connsiteY1" fmla="*/ 0 h 5629835"/>
              <a:gd name="connsiteX2" fmla="*/ 10318376 w 10381129"/>
              <a:gd name="connsiteY2" fmla="*/ 5486400 h 5629835"/>
              <a:gd name="connsiteX3" fmla="*/ 0 w 10381129"/>
              <a:gd name="connsiteY3" fmla="*/ 5629835 h 5629835"/>
              <a:gd name="connsiteX4" fmla="*/ 5668682 w 10381129"/>
              <a:gd name="connsiteY4" fmla="*/ 2742451 h 5629835"/>
              <a:gd name="connsiteX5" fmla="*/ 7903134 w 10381129"/>
              <a:gd name="connsiteY5" fmla="*/ 378011 h 5629835"/>
              <a:gd name="connsiteX0" fmla="*/ 7903134 w 10372165"/>
              <a:gd name="connsiteY0" fmla="*/ 297329 h 5549153"/>
              <a:gd name="connsiteX1" fmla="*/ 10372165 w 10372165"/>
              <a:gd name="connsiteY1" fmla="*/ 0 h 5549153"/>
              <a:gd name="connsiteX2" fmla="*/ 10318376 w 10372165"/>
              <a:gd name="connsiteY2" fmla="*/ 5405718 h 5549153"/>
              <a:gd name="connsiteX3" fmla="*/ 0 w 10372165"/>
              <a:gd name="connsiteY3" fmla="*/ 5549153 h 5549153"/>
              <a:gd name="connsiteX4" fmla="*/ 5668682 w 10372165"/>
              <a:gd name="connsiteY4" fmla="*/ 2661769 h 5549153"/>
              <a:gd name="connsiteX5" fmla="*/ 7903134 w 10372165"/>
              <a:gd name="connsiteY5" fmla="*/ 297329 h 5549153"/>
              <a:gd name="connsiteX0" fmla="*/ 7903134 w 10372165"/>
              <a:gd name="connsiteY0" fmla="*/ 328002 h 5579826"/>
              <a:gd name="connsiteX1" fmla="*/ 10372165 w 10372165"/>
              <a:gd name="connsiteY1" fmla="*/ 30673 h 5579826"/>
              <a:gd name="connsiteX2" fmla="*/ 10318376 w 10372165"/>
              <a:gd name="connsiteY2" fmla="*/ 5436391 h 5579826"/>
              <a:gd name="connsiteX3" fmla="*/ 0 w 10372165"/>
              <a:gd name="connsiteY3" fmla="*/ 5579826 h 5579826"/>
              <a:gd name="connsiteX4" fmla="*/ 5668682 w 10372165"/>
              <a:gd name="connsiteY4" fmla="*/ 2692442 h 5579826"/>
              <a:gd name="connsiteX5" fmla="*/ 7903134 w 10372165"/>
              <a:gd name="connsiteY5" fmla="*/ 328002 h 5579826"/>
              <a:gd name="connsiteX0" fmla="*/ 7903134 w 10372165"/>
              <a:gd name="connsiteY0" fmla="*/ 300996 h 5552820"/>
              <a:gd name="connsiteX1" fmla="*/ 10372165 w 10372165"/>
              <a:gd name="connsiteY1" fmla="*/ 3667 h 5552820"/>
              <a:gd name="connsiteX2" fmla="*/ 10318376 w 10372165"/>
              <a:gd name="connsiteY2" fmla="*/ 5409385 h 5552820"/>
              <a:gd name="connsiteX3" fmla="*/ 0 w 10372165"/>
              <a:gd name="connsiteY3" fmla="*/ 5552820 h 5552820"/>
              <a:gd name="connsiteX4" fmla="*/ 5668682 w 10372165"/>
              <a:gd name="connsiteY4" fmla="*/ 2665436 h 5552820"/>
              <a:gd name="connsiteX5" fmla="*/ 7903134 w 10372165"/>
              <a:gd name="connsiteY5" fmla="*/ 300996 h 5552820"/>
              <a:gd name="connsiteX0" fmla="*/ 7903134 w 10372165"/>
              <a:gd name="connsiteY0" fmla="*/ 331906 h 5583730"/>
              <a:gd name="connsiteX1" fmla="*/ 10372165 w 10372165"/>
              <a:gd name="connsiteY1" fmla="*/ 34577 h 5583730"/>
              <a:gd name="connsiteX2" fmla="*/ 10318376 w 10372165"/>
              <a:gd name="connsiteY2" fmla="*/ 5440295 h 5583730"/>
              <a:gd name="connsiteX3" fmla="*/ 0 w 10372165"/>
              <a:gd name="connsiteY3" fmla="*/ 5583730 h 5583730"/>
              <a:gd name="connsiteX4" fmla="*/ 5668682 w 10372165"/>
              <a:gd name="connsiteY4" fmla="*/ 2696346 h 5583730"/>
              <a:gd name="connsiteX5" fmla="*/ 7903134 w 10372165"/>
              <a:gd name="connsiteY5" fmla="*/ 331906 h 5583730"/>
              <a:gd name="connsiteX0" fmla="*/ 7903134 w 10372165"/>
              <a:gd name="connsiteY0" fmla="*/ 308638 h 5560462"/>
              <a:gd name="connsiteX1" fmla="*/ 10372165 w 10372165"/>
              <a:gd name="connsiteY1" fmla="*/ 11309 h 5560462"/>
              <a:gd name="connsiteX2" fmla="*/ 10318376 w 10372165"/>
              <a:gd name="connsiteY2" fmla="*/ 5417027 h 5560462"/>
              <a:gd name="connsiteX3" fmla="*/ 0 w 10372165"/>
              <a:gd name="connsiteY3" fmla="*/ 5560462 h 5560462"/>
              <a:gd name="connsiteX4" fmla="*/ 5668682 w 10372165"/>
              <a:gd name="connsiteY4" fmla="*/ 2673078 h 5560462"/>
              <a:gd name="connsiteX5" fmla="*/ 7903134 w 10372165"/>
              <a:gd name="connsiteY5" fmla="*/ 308638 h 556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72165" h="5560462">
                <a:moveTo>
                  <a:pt x="7903134" y="308638"/>
                </a:moveTo>
                <a:cubicBezTo>
                  <a:pt x="8687048" y="-134990"/>
                  <a:pt x="9543179" y="38701"/>
                  <a:pt x="10372165" y="11309"/>
                </a:cubicBezTo>
                <a:lnTo>
                  <a:pt x="10318376" y="5417027"/>
                </a:lnTo>
                <a:lnTo>
                  <a:pt x="0" y="5560462"/>
                </a:lnTo>
                <a:cubicBezTo>
                  <a:pt x="2603749" y="5216815"/>
                  <a:pt x="4728010" y="3745606"/>
                  <a:pt x="5668682" y="2673078"/>
                </a:cubicBezTo>
                <a:cubicBezTo>
                  <a:pt x="6609354" y="1600550"/>
                  <a:pt x="7119220" y="752266"/>
                  <a:pt x="7903134" y="308638"/>
                </a:cubicBezTo>
                <a:close/>
              </a:path>
            </a:pathLst>
          </a:custGeom>
          <a:ln>
            <a:noFill/>
          </a:ln>
        </p:spPr>
        <p:txBody>
          <a:bodyPr rIns="576000" anchor="ctr"/>
          <a:lstStyle>
            <a:lvl1pPr marL="0" marR="0" indent="0" algn="r" defTabSz="914400" rtl="0" eaLnBrk="1" fontAlgn="auto" latinLnBrk="0" hangingPunct="1">
              <a:lnSpc>
                <a:spcPct val="90000"/>
              </a:lnSpc>
              <a:spcBef>
                <a:spcPts val="1000"/>
              </a:spcBef>
              <a:spcAft>
                <a:spcPts val="0"/>
              </a:spcAft>
              <a:buClrTx/>
              <a:buSzTx/>
              <a:buFontTx/>
              <a:buNone/>
              <a:tabLst/>
              <a:defRPr b="1" i="0">
                <a:solidFill>
                  <a:srgbClr val="212122"/>
                </a:solidFill>
                <a:latin typeface="Aktiv Grotesk Trial" panose="020B0504020202020204" pitchFamily="34" charset="0"/>
              </a:defRPr>
            </a:lvl1pPr>
          </a:lstStyle>
          <a:p>
            <a:pPr lvl="0"/>
            <a:r>
              <a:rPr lang="en-CH" dirty="0"/>
              <a:t>Click here to add image</a:t>
            </a:r>
          </a:p>
        </p:txBody>
      </p:sp>
      <p:sp>
        <p:nvSpPr>
          <p:cNvPr id="9" name="Freeform 8">
            <a:extLst>
              <a:ext uri="{FF2B5EF4-FFF2-40B4-BE49-F238E27FC236}">
                <a16:creationId xmlns:a16="http://schemas.microsoft.com/office/drawing/2014/main" id="{7505DBDE-E164-F242-9546-950037FE295D}"/>
              </a:ext>
            </a:extLst>
          </p:cNvPr>
          <p:cNvSpPr/>
          <p:nvPr userDrawn="1"/>
        </p:nvSpPr>
        <p:spPr>
          <a:xfrm>
            <a:off x="563034" y="1035491"/>
            <a:ext cx="11923971" cy="6061579"/>
          </a:xfrm>
          <a:custGeom>
            <a:avLst/>
            <a:gdLst>
              <a:gd name="connsiteX0" fmla="*/ 1371600 w 1371600"/>
              <a:gd name="connsiteY0" fmla="*/ 0 h 7289800"/>
              <a:gd name="connsiteX1" fmla="*/ 38100 w 1371600"/>
              <a:gd name="connsiteY1" fmla="*/ 1612900 h 7289800"/>
              <a:gd name="connsiteX2" fmla="*/ 495300 w 1371600"/>
              <a:gd name="connsiteY2" fmla="*/ 3835400 h 7289800"/>
              <a:gd name="connsiteX3" fmla="*/ 736600 w 1371600"/>
              <a:gd name="connsiteY3" fmla="*/ 4876800 h 7289800"/>
              <a:gd name="connsiteX4" fmla="*/ 0 w 1371600"/>
              <a:gd name="connsiteY4" fmla="*/ 7289800 h 7289800"/>
              <a:gd name="connsiteX0" fmla="*/ 1421538 w 1421538"/>
              <a:gd name="connsiteY0" fmla="*/ 0 h 7289800"/>
              <a:gd name="connsiteX1" fmla="*/ 88038 w 1421538"/>
              <a:gd name="connsiteY1" fmla="*/ 1612900 h 7289800"/>
              <a:gd name="connsiteX2" fmla="*/ 198874 w 1421538"/>
              <a:gd name="connsiteY2" fmla="*/ 3100766 h 7289800"/>
              <a:gd name="connsiteX3" fmla="*/ 786538 w 1421538"/>
              <a:gd name="connsiteY3" fmla="*/ 4876800 h 7289800"/>
              <a:gd name="connsiteX4" fmla="*/ 49938 w 1421538"/>
              <a:gd name="connsiteY4" fmla="*/ 7289800 h 7289800"/>
              <a:gd name="connsiteX0" fmla="*/ 1371600 w 1371600"/>
              <a:gd name="connsiteY0" fmla="*/ 0 h 7289800"/>
              <a:gd name="connsiteX1" fmla="*/ 38100 w 1371600"/>
              <a:gd name="connsiteY1" fmla="*/ 1612900 h 7289800"/>
              <a:gd name="connsiteX2" fmla="*/ 736600 w 1371600"/>
              <a:gd name="connsiteY2" fmla="*/ 4876800 h 7289800"/>
              <a:gd name="connsiteX3" fmla="*/ 0 w 1371600"/>
              <a:gd name="connsiteY3" fmla="*/ 7289800 h 7289800"/>
              <a:gd name="connsiteX0" fmla="*/ 1371600 w 1371600"/>
              <a:gd name="connsiteY0" fmla="*/ 0 h 7289800"/>
              <a:gd name="connsiteX1" fmla="*/ 38100 w 1371600"/>
              <a:gd name="connsiteY1" fmla="*/ 1612900 h 7289800"/>
              <a:gd name="connsiteX2" fmla="*/ 715818 w 1371600"/>
              <a:gd name="connsiteY2" fmla="*/ 4280778 h 7289800"/>
              <a:gd name="connsiteX3" fmla="*/ 0 w 1371600"/>
              <a:gd name="connsiteY3" fmla="*/ 7289800 h 7289800"/>
              <a:gd name="connsiteX0" fmla="*/ 1450779 w 1450779"/>
              <a:gd name="connsiteY0" fmla="*/ 0 h 7289800"/>
              <a:gd name="connsiteX1" fmla="*/ 117279 w 1450779"/>
              <a:gd name="connsiteY1" fmla="*/ 1612900 h 7289800"/>
              <a:gd name="connsiteX2" fmla="*/ 794997 w 1450779"/>
              <a:gd name="connsiteY2" fmla="*/ 4280778 h 7289800"/>
              <a:gd name="connsiteX3" fmla="*/ 79179 w 1450779"/>
              <a:gd name="connsiteY3" fmla="*/ 7289800 h 7289800"/>
              <a:gd name="connsiteX0" fmla="*/ 1371600 w 1371600"/>
              <a:gd name="connsiteY0" fmla="*/ 0 h 7289800"/>
              <a:gd name="connsiteX1" fmla="*/ 232064 w 1371600"/>
              <a:gd name="connsiteY1" fmla="*/ 1536665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3885740 h 7289800"/>
              <a:gd name="connsiteX3" fmla="*/ 0 w 1371600"/>
              <a:gd name="connsiteY3" fmla="*/ 7289800 h 7289800"/>
              <a:gd name="connsiteX0" fmla="*/ 1385004 w 1385004"/>
              <a:gd name="connsiteY0" fmla="*/ 0 h 7289800"/>
              <a:gd name="connsiteX1" fmla="*/ 9940 w 1385004"/>
              <a:gd name="connsiteY1" fmla="*/ 1709928 h 7289800"/>
              <a:gd name="connsiteX2" fmla="*/ 729222 w 1385004"/>
              <a:gd name="connsiteY2" fmla="*/ 3885740 h 7289800"/>
              <a:gd name="connsiteX3" fmla="*/ 13404 w 1385004"/>
              <a:gd name="connsiteY3" fmla="*/ 7289800 h 7289800"/>
              <a:gd name="connsiteX0" fmla="*/ 1460548 w 1460548"/>
              <a:gd name="connsiteY0" fmla="*/ 0 h 7289800"/>
              <a:gd name="connsiteX1" fmla="*/ 9284 w 1460548"/>
              <a:gd name="connsiteY1" fmla="*/ 1848538 h 7289800"/>
              <a:gd name="connsiteX2" fmla="*/ 804766 w 1460548"/>
              <a:gd name="connsiteY2" fmla="*/ 3885740 h 7289800"/>
              <a:gd name="connsiteX3" fmla="*/ 88948 w 1460548"/>
              <a:gd name="connsiteY3" fmla="*/ 7289800 h 7289800"/>
              <a:gd name="connsiteX0" fmla="*/ 1461301 w 1461301"/>
              <a:gd name="connsiteY0" fmla="*/ 0 h 7289800"/>
              <a:gd name="connsiteX1" fmla="*/ 10037 w 1461301"/>
              <a:gd name="connsiteY1" fmla="*/ 1848538 h 7289800"/>
              <a:gd name="connsiteX2" fmla="*/ 784737 w 1461301"/>
              <a:gd name="connsiteY2" fmla="*/ 4045142 h 7289800"/>
              <a:gd name="connsiteX3" fmla="*/ 89701 w 1461301"/>
              <a:gd name="connsiteY3" fmla="*/ 7289800 h 7289800"/>
              <a:gd name="connsiteX0" fmla="*/ 1462774 w 1462774"/>
              <a:gd name="connsiteY0" fmla="*/ 0 h 7289800"/>
              <a:gd name="connsiteX1" fmla="*/ 11510 w 1462774"/>
              <a:gd name="connsiteY1" fmla="*/ 1848538 h 7289800"/>
              <a:gd name="connsiteX2" fmla="*/ 786210 w 1462774"/>
              <a:gd name="connsiteY2" fmla="*/ 4045142 h 7289800"/>
              <a:gd name="connsiteX3" fmla="*/ 91174 w 1462774"/>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598054 w 1371600"/>
              <a:gd name="connsiteY2" fmla="*/ 375406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688109 w 1371600"/>
              <a:gd name="connsiteY2" fmla="*/ 4370876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757382 w 1371600"/>
              <a:gd name="connsiteY2" fmla="*/ 4363946 h 7289800"/>
              <a:gd name="connsiteX3" fmla="*/ 0 w 1371600"/>
              <a:gd name="connsiteY3" fmla="*/ 7289800 h 7289800"/>
              <a:gd name="connsiteX0" fmla="*/ 1371600 w 1371600"/>
              <a:gd name="connsiteY0" fmla="*/ 0 h 7289800"/>
              <a:gd name="connsiteX1" fmla="*/ 218209 w 1371600"/>
              <a:gd name="connsiteY1" fmla="*/ 1841608 h 7289800"/>
              <a:gd name="connsiteX2" fmla="*/ 757382 w 1371600"/>
              <a:gd name="connsiteY2" fmla="*/ 4363946 h 7289800"/>
              <a:gd name="connsiteX3" fmla="*/ 0 w 1371600"/>
              <a:gd name="connsiteY3" fmla="*/ 7289800 h 7289800"/>
              <a:gd name="connsiteX0" fmla="*/ 1371600 w 1371600"/>
              <a:gd name="connsiteY0" fmla="*/ 0 h 7289800"/>
              <a:gd name="connsiteX1" fmla="*/ 72736 w 1371600"/>
              <a:gd name="connsiteY1" fmla="*/ 2278231 h 7289800"/>
              <a:gd name="connsiteX2" fmla="*/ 757382 w 1371600"/>
              <a:gd name="connsiteY2" fmla="*/ 4363946 h 7289800"/>
              <a:gd name="connsiteX3" fmla="*/ 0 w 1371600"/>
              <a:gd name="connsiteY3" fmla="*/ 7289800 h 7289800"/>
              <a:gd name="connsiteX0" fmla="*/ 1371600 w 1371600"/>
              <a:gd name="connsiteY0" fmla="*/ 0 h 7289800"/>
              <a:gd name="connsiteX1" fmla="*/ 93518 w 1371600"/>
              <a:gd name="connsiteY1" fmla="*/ 2201996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382833"/>
              <a:gd name="connsiteX1" fmla="*/ 155864 w 1371600"/>
              <a:gd name="connsiteY1" fmla="*/ 2260376 h 7382833"/>
              <a:gd name="connsiteX2" fmla="*/ 757382 w 1371600"/>
              <a:gd name="connsiteY2" fmla="*/ 4456979 h 7382833"/>
              <a:gd name="connsiteX3" fmla="*/ 0 w 1371600"/>
              <a:gd name="connsiteY3" fmla="*/ 7382833 h 7382833"/>
              <a:gd name="connsiteX0" fmla="*/ 1480088 w 1480088"/>
              <a:gd name="connsiteY0" fmla="*/ 0 h 7382833"/>
              <a:gd name="connsiteX1" fmla="*/ 155864 w 1480088"/>
              <a:gd name="connsiteY1" fmla="*/ 2260376 h 7382833"/>
              <a:gd name="connsiteX2" fmla="*/ 757382 w 1480088"/>
              <a:gd name="connsiteY2" fmla="*/ 4456979 h 7382833"/>
              <a:gd name="connsiteX3" fmla="*/ 0 w 1480088"/>
              <a:gd name="connsiteY3" fmla="*/ 7382833 h 7382833"/>
              <a:gd name="connsiteX0" fmla="*/ 1480088 w 1480088"/>
              <a:gd name="connsiteY0" fmla="*/ 0 h 7382833"/>
              <a:gd name="connsiteX1" fmla="*/ 155864 w 1480088"/>
              <a:gd name="connsiteY1" fmla="*/ 2260376 h 7382833"/>
              <a:gd name="connsiteX2" fmla="*/ 757382 w 1480088"/>
              <a:gd name="connsiteY2" fmla="*/ 4456979 h 7382833"/>
              <a:gd name="connsiteX3" fmla="*/ 0 w 1480088"/>
              <a:gd name="connsiteY3" fmla="*/ 7382833 h 7382833"/>
              <a:gd name="connsiteX0" fmla="*/ 1480088 w 1480088"/>
              <a:gd name="connsiteY0" fmla="*/ 0 h 7382833"/>
              <a:gd name="connsiteX1" fmla="*/ 155864 w 1480088"/>
              <a:gd name="connsiteY1" fmla="*/ 2260376 h 7382833"/>
              <a:gd name="connsiteX2" fmla="*/ 757382 w 1480088"/>
              <a:gd name="connsiteY2" fmla="*/ 4456979 h 7382833"/>
              <a:gd name="connsiteX3" fmla="*/ 0 w 1480088"/>
              <a:gd name="connsiteY3" fmla="*/ 7382833 h 7382833"/>
              <a:gd name="connsiteX0" fmla="*/ 6996959 w 6996959"/>
              <a:gd name="connsiteY0" fmla="*/ 0 h 6082345"/>
              <a:gd name="connsiteX1" fmla="*/ 329770 w 6996959"/>
              <a:gd name="connsiteY1" fmla="*/ 959888 h 6082345"/>
              <a:gd name="connsiteX2" fmla="*/ 931288 w 6996959"/>
              <a:gd name="connsiteY2" fmla="*/ 3156491 h 6082345"/>
              <a:gd name="connsiteX3" fmla="*/ 173906 w 6996959"/>
              <a:gd name="connsiteY3" fmla="*/ 6082345 h 6082345"/>
              <a:gd name="connsiteX0" fmla="*/ 11923971 w 11923971"/>
              <a:gd name="connsiteY0" fmla="*/ 0 h 6064408"/>
              <a:gd name="connsiteX1" fmla="*/ 5256782 w 11923971"/>
              <a:gd name="connsiteY1" fmla="*/ 959888 h 6064408"/>
              <a:gd name="connsiteX2" fmla="*/ 5858300 w 11923971"/>
              <a:gd name="connsiteY2" fmla="*/ 3156491 h 6064408"/>
              <a:gd name="connsiteX3" fmla="*/ 0 w 11923971"/>
              <a:gd name="connsiteY3" fmla="*/ 6064408 h 6064408"/>
              <a:gd name="connsiteX0" fmla="*/ 11923971 w 11923971"/>
              <a:gd name="connsiteY0" fmla="*/ 0 h 6064408"/>
              <a:gd name="connsiteX1" fmla="*/ 7793794 w 11923971"/>
              <a:gd name="connsiteY1" fmla="*/ 1686369 h 6064408"/>
              <a:gd name="connsiteX2" fmla="*/ 5858300 w 11923971"/>
              <a:gd name="connsiteY2" fmla="*/ 3156491 h 6064408"/>
              <a:gd name="connsiteX3" fmla="*/ 0 w 11923971"/>
              <a:gd name="connsiteY3" fmla="*/ 6064408 h 6064408"/>
              <a:gd name="connsiteX0" fmla="*/ 11923971 w 11923971"/>
              <a:gd name="connsiteY0" fmla="*/ 0 h 6064408"/>
              <a:gd name="connsiteX1" fmla="*/ 7793794 w 11923971"/>
              <a:gd name="connsiteY1" fmla="*/ 1686369 h 6064408"/>
              <a:gd name="connsiteX2" fmla="*/ 6270677 w 11923971"/>
              <a:gd name="connsiteY2" fmla="*/ 3712563 h 6064408"/>
              <a:gd name="connsiteX3" fmla="*/ 0 w 11923971"/>
              <a:gd name="connsiteY3" fmla="*/ 6064408 h 6064408"/>
              <a:gd name="connsiteX0" fmla="*/ 11923971 w 11923971"/>
              <a:gd name="connsiteY0" fmla="*/ 0 h 6064408"/>
              <a:gd name="connsiteX1" fmla="*/ 7793794 w 11923971"/>
              <a:gd name="connsiteY1" fmla="*/ 1686369 h 6064408"/>
              <a:gd name="connsiteX2" fmla="*/ 6270677 w 11923971"/>
              <a:gd name="connsiteY2" fmla="*/ 3712563 h 6064408"/>
              <a:gd name="connsiteX3" fmla="*/ 0 w 11923971"/>
              <a:gd name="connsiteY3" fmla="*/ 6064408 h 6064408"/>
              <a:gd name="connsiteX0" fmla="*/ 11923971 w 11923971"/>
              <a:gd name="connsiteY0" fmla="*/ 0 h 6064408"/>
              <a:gd name="connsiteX1" fmla="*/ 6270677 w 11923971"/>
              <a:gd name="connsiteY1" fmla="*/ 3712563 h 6064408"/>
              <a:gd name="connsiteX2" fmla="*/ 0 w 11923971"/>
              <a:gd name="connsiteY2" fmla="*/ 6064408 h 6064408"/>
              <a:gd name="connsiteX0" fmla="*/ 11923971 w 11923971"/>
              <a:gd name="connsiteY0" fmla="*/ 0 h 6064408"/>
              <a:gd name="connsiteX1" fmla="*/ 6907171 w 11923971"/>
              <a:gd name="connsiteY1" fmla="*/ 2367229 h 6064408"/>
              <a:gd name="connsiteX2" fmla="*/ 0 w 11923971"/>
              <a:gd name="connsiteY2" fmla="*/ 6064408 h 6064408"/>
              <a:gd name="connsiteX0" fmla="*/ 11923971 w 11923971"/>
              <a:gd name="connsiteY0" fmla="*/ 0 h 6064408"/>
              <a:gd name="connsiteX1" fmla="*/ 6907171 w 11923971"/>
              <a:gd name="connsiteY1" fmla="*/ 2367229 h 6064408"/>
              <a:gd name="connsiteX2" fmla="*/ 0 w 11923971"/>
              <a:gd name="connsiteY2" fmla="*/ 6064408 h 6064408"/>
              <a:gd name="connsiteX0" fmla="*/ 11923971 w 11923971"/>
              <a:gd name="connsiteY0" fmla="*/ 0 h 6064408"/>
              <a:gd name="connsiteX1" fmla="*/ 6907171 w 11923971"/>
              <a:gd name="connsiteY1" fmla="*/ 2367229 h 6064408"/>
              <a:gd name="connsiteX2" fmla="*/ 0 w 11923971"/>
              <a:gd name="connsiteY2" fmla="*/ 6064408 h 6064408"/>
              <a:gd name="connsiteX0" fmla="*/ 11923971 w 11923971"/>
              <a:gd name="connsiteY0" fmla="*/ 0 h 6064408"/>
              <a:gd name="connsiteX1" fmla="*/ 6907171 w 11923971"/>
              <a:gd name="connsiteY1" fmla="*/ 2367229 h 6064408"/>
              <a:gd name="connsiteX2" fmla="*/ 0 w 11923971"/>
              <a:gd name="connsiteY2" fmla="*/ 6064408 h 6064408"/>
              <a:gd name="connsiteX0" fmla="*/ 11923971 w 11923971"/>
              <a:gd name="connsiteY0" fmla="*/ 0 h 6064408"/>
              <a:gd name="connsiteX1" fmla="*/ 6907171 w 11923971"/>
              <a:gd name="connsiteY1" fmla="*/ 2367229 h 6064408"/>
              <a:gd name="connsiteX2" fmla="*/ 0 w 11923971"/>
              <a:gd name="connsiteY2" fmla="*/ 6064408 h 6064408"/>
              <a:gd name="connsiteX0" fmla="*/ 11923971 w 11923971"/>
              <a:gd name="connsiteY0" fmla="*/ 0 h 6064408"/>
              <a:gd name="connsiteX1" fmla="*/ 6907171 w 11923971"/>
              <a:gd name="connsiteY1" fmla="*/ 2367229 h 6064408"/>
              <a:gd name="connsiteX2" fmla="*/ 0 w 11923971"/>
              <a:gd name="connsiteY2" fmla="*/ 6064408 h 6064408"/>
            </a:gdLst>
            <a:ahLst/>
            <a:cxnLst>
              <a:cxn ang="0">
                <a:pos x="connsiteX0" y="connsiteY0"/>
              </a:cxn>
              <a:cxn ang="0">
                <a:pos x="connsiteX1" y="connsiteY1"/>
              </a:cxn>
              <a:cxn ang="0">
                <a:pos x="connsiteX2" y="connsiteY2"/>
              </a:cxn>
            </a:cxnLst>
            <a:rect l="l" t="t" r="r" b="b"/>
            <a:pathLst>
              <a:path w="11923971" h="6064408">
                <a:moveTo>
                  <a:pt x="11923971" y="0"/>
                </a:moveTo>
                <a:cubicBezTo>
                  <a:pt x="9580791" y="64908"/>
                  <a:pt x="8833664" y="-199572"/>
                  <a:pt x="6907171" y="2367229"/>
                </a:cubicBezTo>
                <a:cubicBezTo>
                  <a:pt x="4980678" y="4934030"/>
                  <a:pt x="2000250" y="5343990"/>
                  <a:pt x="0" y="6064408"/>
                </a:cubicBezTo>
              </a:path>
            </a:pathLst>
          </a:custGeom>
          <a:noFill/>
          <a:ln w="127000">
            <a:solidFill>
              <a:srgbClr val="D1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7" name="Text Placeholder 7">
            <a:extLst>
              <a:ext uri="{FF2B5EF4-FFF2-40B4-BE49-F238E27FC236}">
                <a16:creationId xmlns:a16="http://schemas.microsoft.com/office/drawing/2014/main" id="{0FF72F3B-EBF4-4241-B5EA-C6BA33E8AB2C}"/>
              </a:ext>
            </a:extLst>
          </p:cNvPr>
          <p:cNvSpPr>
            <a:spLocks noGrp="1"/>
          </p:cNvSpPr>
          <p:nvPr>
            <p:ph type="body" sz="quarter" idx="12" hasCustomPrompt="1"/>
          </p:nvPr>
        </p:nvSpPr>
        <p:spPr>
          <a:xfrm>
            <a:off x="-2530" y="908720"/>
            <a:ext cx="4295775" cy="863600"/>
          </a:xfrm>
          <a:prstGeom prst="rect">
            <a:avLst/>
          </a:prstGeom>
          <a:gradFill>
            <a:gsLst>
              <a:gs pos="0">
                <a:srgbClr val="D10004"/>
              </a:gs>
              <a:gs pos="56000">
                <a:srgbClr val="D10004"/>
              </a:gs>
              <a:gs pos="100000">
                <a:schemeClr val="bg1">
                  <a:alpha val="0"/>
                </a:schemeClr>
              </a:gs>
            </a:gsLst>
            <a:lin ang="0" scaled="0"/>
          </a:gradFill>
        </p:spPr>
        <p:txBody>
          <a:bodyPr lIns="540000" anchor="ctr"/>
          <a:lstStyle>
            <a:lvl1pPr marL="0" indent="0">
              <a:lnSpc>
                <a:spcPct val="80000"/>
              </a:lnSpc>
              <a:spcBef>
                <a:spcPts val="0"/>
              </a:spcBef>
              <a:buFontTx/>
              <a:buNone/>
              <a:defRPr b="1" i="0" cap="all" baseline="0">
                <a:solidFill>
                  <a:schemeClr val="bg1"/>
                </a:solidFill>
                <a:latin typeface="Aktiv Grotesk Trial" panose="020B0504020202020204" pitchFamily="34" charset="0"/>
              </a:defRPr>
            </a:lvl1pPr>
            <a:lvl2pPr marL="457200" indent="0">
              <a:buFontTx/>
              <a:buNone/>
              <a:defRPr sz="2800" b="1" i="0" cap="all" baseline="0">
                <a:solidFill>
                  <a:schemeClr val="bg1"/>
                </a:solidFill>
                <a:latin typeface="Aktiv Grotesk Trial" panose="020B0504020202020204" pitchFamily="34" charset="0"/>
              </a:defRPr>
            </a:lvl2pPr>
          </a:lstStyle>
          <a:p>
            <a:pPr lvl="0"/>
            <a:r>
              <a:rPr lang="en-CH" dirty="0"/>
              <a:t>HERE TITLE</a:t>
            </a:r>
          </a:p>
        </p:txBody>
      </p:sp>
      <p:sp>
        <p:nvSpPr>
          <p:cNvPr id="10" name="Text Placeholder 5">
            <a:extLst>
              <a:ext uri="{FF2B5EF4-FFF2-40B4-BE49-F238E27FC236}">
                <a16:creationId xmlns:a16="http://schemas.microsoft.com/office/drawing/2014/main" id="{6372C780-5DCA-D341-BB80-18EC19FCC7FC}"/>
              </a:ext>
            </a:extLst>
          </p:cNvPr>
          <p:cNvSpPr>
            <a:spLocks noGrp="1"/>
          </p:cNvSpPr>
          <p:nvPr>
            <p:ph type="body" sz="quarter" idx="11" hasCustomPrompt="1"/>
          </p:nvPr>
        </p:nvSpPr>
        <p:spPr>
          <a:xfrm>
            <a:off x="550863" y="2137545"/>
            <a:ext cx="4104455" cy="2952328"/>
          </a:xfrm>
          <a:prstGeom prst="rect">
            <a:avLst/>
          </a:prstGeom>
        </p:spPr>
        <p:txBody>
          <a:bodyPr lIns="0" tIns="0" rIns="0" bIns="0"/>
          <a:lstStyle>
            <a:lvl1pPr marL="0" indent="0">
              <a:buFontTx/>
              <a:buNone/>
              <a:defRPr sz="1400" b="0" i="0">
                <a:solidFill>
                  <a:srgbClr val="212122"/>
                </a:solidFill>
                <a:latin typeface="Aktiv Grotesk Trial Thin" panose="020B0403020202020204" pitchFamily="34" charset="77"/>
              </a:defRPr>
            </a:lvl1pPr>
            <a:lvl2pPr marL="457200" indent="0">
              <a:buFontTx/>
              <a:buNone/>
              <a:defRPr sz="1200" b="0" i="0">
                <a:solidFill>
                  <a:schemeClr val="bg1"/>
                </a:solidFill>
                <a:latin typeface="Aktiv Grotesk Trial Thin" panose="020B0403020202020204" pitchFamily="34" charset="77"/>
              </a:defRPr>
            </a:lvl2pPr>
            <a:lvl3pPr marL="914400" indent="0">
              <a:buFontTx/>
              <a:buNone/>
              <a:defRPr sz="1200" b="0" i="0">
                <a:solidFill>
                  <a:schemeClr val="bg1"/>
                </a:solidFill>
                <a:latin typeface="Aktiv Grotesk Trial Thin" panose="020B0403020202020204" pitchFamily="34" charset="77"/>
              </a:defRPr>
            </a:lvl3pPr>
            <a:lvl4pPr marL="1371600" indent="0">
              <a:buFontTx/>
              <a:buNone/>
              <a:defRPr sz="1200" b="0" i="0">
                <a:solidFill>
                  <a:schemeClr val="bg1"/>
                </a:solidFill>
                <a:latin typeface="Aktiv Grotesk Trial Thin" panose="020B0403020202020204" pitchFamily="34" charset="77"/>
              </a:defRPr>
            </a:lvl4pPr>
            <a:lvl5pPr marL="1828800" indent="0">
              <a:buFontTx/>
              <a:buNone/>
              <a:defRPr sz="1200" b="0" i="0">
                <a:solidFill>
                  <a:schemeClr val="bg1"/>
                </a:solidFill>
                <a:latin typeface="Aktiv Grotesk Trial Thin" panose="020B0403020202020204" pitchFamily="34" charset="77"/>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Integer ac </a:t>
            </a:r>
            <a:r>
              <a:rPr lang="en-GB" dirty="0" err="1"/>
              <a:t>dapibus</a:t>
            </a:r>
            <a:r>
              <a:rPr lang="en-GB" dirty="0"/>
              <a:t> </a:t>
            </a:r>
            <a:r>
              <a:rPr lang="en-GB" dirty="0" err="1"/>
              <a:t>justo</a:t>
            </a:r>
            <a:r>
              <a:rPr lang="en-GB" dirty="0"/>
              <a:t>, vitae </a:t>
            </a:r>
            <a:r>
              <a:rPr lang="en-GB" dirty="0" err="1"/>
              <a:t>ullamcorper</a:t>
            </a:r>
            <a:r>
              <a:rPr lang="en-GB" dirty="0"/>
              <a:t> dui. </a:t>
            </a:r>
            <a:r>
              <a:rPr lang="en-GB" dirty="0" err="1"/>
              <a:t>Orci</a:t>
            </a:r>
            <a:r>
              <a:rPr lang="en-GB" dirty="0"/>
              <a:t> </a:t>
            </a:r>
            <a:r>
              <a:rPr lang="en-GB" dirty="0" err="1"/>
              <a:t>varius</a:t>
            </a:r>
            <a:r>
              <a:rPr lang="en-GB" dirty="0"/>
              <a:t> </a:t>
            </a:r>
            <a:r>
              <a:rPr lang="en-GB" dirty="0" err="1"/>
              <a:t>natoque</a:t>
            </a:r>
            <a:r>
              <a:rPr lang="en-GB" dirty="0"/>
              <a:t> </a:t>
            </a:r>
            <a:r>
              <a:rPr lang="en-GB" dirty="0" err="1"/>
              <a:t>penatibus</a:t>
            </a:r>
            <a:r>
              <a:rPr lang="en-GB" dirty="0"/>
              <a:t> et </a:t>
            </a:r>
            <a:r>
              <a:rPr lang="en-GB" dirty="0" err="1"/>
              <a:t>magnis</a:t>
            </a:r>
            <a:r>
              <a:rPr lang="en-GB" dirty="0"/>
              <a:t> dis parturient </a:t>
            </a:r>
            <a:r>
              <a:rPr lang="en-GB" dirty="0" err="1"/>
              <a:t>montes</a:t>
            </a:r>
            <a:r>
              <a:rPr lang="en-GB" dirty="0"/>
              <a:t>, </a:t>
            </a:r>
            <a:r>
              <a:rPr lang="en-GB" dirty="0" err="1"/>
              <a:t>nascetur</a:t>
            </a:r>
            <a:r>
              <a:rPr lang="en-GB" dirty="0"/>
              <a:t> </a:t>
            </a:r>
            <a:r>
              <a:rPr lang="en-GB" dirty="0" err="1"/>
              <a:t>ridiculus</a:t>
            </a:r>
            <a:r>
              <a:rPr lang="en-GB" dirty="0"/>
              <a:t> mus. </a:t>
            </a:r>
            <a:r>
              <a:rPr lang="en-GB" dirty="0" err="1"/>
              <a:t>Vivamus</a:t>
            </a:r>
            <a:r>
              <a:rPr lang="en-GB" dirty="0"/>
              <a:t> </a:t>
            </a:r>
            <a:r>
              <a:rPr lang="en-GB" dirty="0" err="1"/>
              <a:t>vel</a:t>
            </a:r>
            <a:r>
              <a:rPr lang="en-GB" dirty="0"/>
              <a:t> vestibulum lorem, in </a:t>
            </a:r>
            <a:r>
              <a:rPr lang="en-GB" dirty="0" err="1"/>
              <a:t>sodales</a:t>
            </a:r>
            <a:r>
              <a:rPr lang="en-GB" dirty="0"/>
              <a:t> sem. </a:t>
            </a:r>
            <a:r>
              <a:rPr lang="en-GB" dirty="0" err="1"/>
              <a:t>Nullam</a:t>
            </a:r>
            <a:r>
              <a:rPr lang="en-GB" dirty="0"/>
              <a:t> id </a:t>
            </a:r>
            <a:r>
              <a:rPr lang="en-GB" dirty="0" err="1"/>
              <a:t>tristique</a:t>
            </a:r>
            <a:r>
              <a:rPr lang="en-GB" dirty="0"/>
              <a:t> </a:t>
            </a:r>
            <a:r>
              <a:rPr lang="en-GB" dirty="0" err="1"/>
              <a:t>neque</a:t>
            </a:r>
            <a:r>
              <a:rPr lang="en-GB" dirty="0"/>
              <a:t>. </a:t>
            </a:r>
            <a:r>
              <a:rPr lang="en-GB" dirty="0" err="1"/>
              <a:t>Praesent</a:t>
            </a:r>
            <a:r>
              <a:rPr lang="en-GB" dirty="0"/>
              <a:t> at </a:t>
            </a:r>
            <a:r>
              <a:rPr lang="en-GB" dirty="0" err="1"/>
              <a:t>mauris</a:t>
            </a:r>
            <a:r>
              <a:rPr lang="en-GB" dirty="0"/>
              <a:t> </a:t>
            </a:r>
            <a:r>
              <a:rPr lang="en-GB" dirty="0" err="1"/>
              <a:t>quis</a:t>
            </a:r>
            <a:r>
              <a:rPr lang="en-GB" dirty="0"/>
              <a:t> </a:t>
            </a:r>
            <a:r>
              <a:rPr lang="en-GB" dirty="0" err="1"/>
              <a:t>sapien</a:t>
            </a:r>
            <a:r>
              <a:rPr lang="en-GB" dirty="0"/>
              <a:t> </a:t>
            </a:r>
            <a:r>
              <a:rPr lang="en-GB" dirty="0" err="1"/>
              <a:t>sollicitudin</a:t>
            </a:r>
            <a:r>
              <a:rPr lang="en-GB" dirty="0"/>
              <a:t> auctor </a:t>
            </a:r>
            <a:r>
              <a:rPr lang="en-GB" dirty="0" err="1"/>
              <a:t>eget</a:t>
            </a:r>
            <a:r>
              <a:rPr lang="en-GB" dirty="0"/>
              <a:t> vitae mi.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Integer ac </a:t>
            </a:r>
            <a:r>
              <a:rPr lang="en-GB" dirty="0" err="1"/>
              <a:t>dapibus</a:t>
            </a:r>
            <a:r>
              <a:rPr lang="en-GB" dirty="0"/>
              <a:t> </a:t>
            </a:r>
            <a:r>
              <a:rPr lang="en-GB" dirty="0" err="1"/>
              <a:t>justo</a:t>
            </a:r>
            <a:r>
              <a:rPr lang="en-GB" dirty="0"/>
              <a:t>, vitae </a:t>
            </a:r>
            <a:r>
              <a:rPr lang="en-GB" dirty="0" err="1"/>
              <a:t>ullamcorper</a:t>
            </a:r>
            <a:r>
              <a:rPr lang="en-GB" dirty="0"/>
              <a:t> dui. </a:t>
            </a:r>
            <a:r>
              <a:rPr lang="en-GB" dirty="0" err="1"/>
              <a:t>Orci</a:t>
            </a:r>
            <a:r>
              <a:rPr lang="en-GB" dirty="0"/>
              <a:t> </a:t>
            </a:r>
            <a:r>
              <a:rPr lang="en-GB" dirty="0" err="1"/>
              <a:t>varius</a:t>
            </a:r>
            <a:r>
              <a:rPr lang="en-GB" dirty="0"/>
              <a:t> </a:t>
            </a:r>
            <a:r>
              <a:rPr lang="en-GB" dirty="0" err="1"/>
              <a:t>natoque</a:t>
            </a:r>
            <a:r>
              <a:rPr lang="en-GB" dirty="0"/>
              <a:t> </a:t>
            </a:r>
            <a:r>
              <a:rPr lang="en-GB" dirty="0" err="1"/>
              <a:t>penatibus</a:t>
            </a:r>
            <a:r>
              <a:rPr lang="en-GB" dirty="0"/>
              <a:t> et </a:t>
            </a:r>
            <a:r>
              <a:rPr lang="en-GB" dirty="0" err="1"/>
              <a:t>magnis</a:t>
            </a:r>
            <a:r>
              <a:rPr lang="en-GB" dirty="0"/>
              <a:t> dis parturient </a:t>
            </a:r>
            <a:r>
              <a:rPr lang="en-GB" dirty="0" err="1"/>
              <a:t>montes</a:t>
            </a:r>
            <a:r>
              <a:rPr lang="en-GB" dirty="0"/>
              <a:t>, </a:t>
            </a:r>
            <a:r>
              <a:rPr lang="en-GB" dirty="0" err="1"/>
              <a:t>nascetur</a:t>
            </a:r>
            <a:r>
              <a:rPr lang="en-GB" dirty="0"/>
              <a:t> </a:t>
            </a:r>
            <a:r>
              <a:rPr lang="en-GB" dirty="0" err="1"/>
              <a:t>ridiculus</a:t>
            </a:r>
            <a:r>
              <a:rPr lang="en-GB" dirty="0"/>
              <a:t> mus. </a:t>
            </a:r>
            <a:r>
              <a:rPr lang="en-GB" dirty="0" err="1"/>
              <a:t>Vivamus</a:t>
            </a:r>
            <a:r>
              <a:rPr lang="en-GB" dirty="0"/>
              <a:t> </a:t>
            </a:r>
            <a:r>
              <a:rPr lang="en-GB" dirty="0" err="1"/>
              <a:t>vel</a:t>
            </a:r>
            <a:r>
              <a:rPr lang="en-GB" dirty="0"/>
              <a:t> vestibulum lorem, in </a:t>
            </a:r>
            <a:r>
              <a:rPr lang="en-GB" dirty="0" err="1"/>
              <a:t>sodales</a:t>
            </a:r>
            <a:r>
              <a:rPr lang="en-GB" dirty="0"/>
              <a:t> sem. </a:t>
            </a:r>
            <a:r>
              <a:rPr lang="en-GB" dirty="0" err="1"/>
              <a:t>Nullam</a:t>
            </a:r>
            <a:r>
              <a:rPr lang="en-GB" dirty="0"/>
              <a:t> id </a:t>
            </a:r>
            <a:r>
              <a:rPr lang="en-GB" dirty="0" err="1"/>
              <a:t>tristique</a:t>
            </a:r>
            <a:r>
              <a:rPr lang="en-GB" dirty="0"/>
              <a:t> </a:t>
            </a:r>
            <a:r>
              <a:rPr lang="en-GB" dirty="0" err="1"/>
              <a:t>neque</a:t>
            </a:r>
            <a:r>
              <a:rPr lang="en-GB" dirty="0"/>
              <a:t>. </a:t>
            </a:r>
            <a:r>
              <a:rPr lang="en-GB" dirty="0" err="1"/>
              <a:t>Praesent</a:t>
            </a:r>
            <a:r>
              <a:rPr lang="en-GB" dirty="0"/>
              <a:t> at </a:t>
            </a:r>
            <a:r>
              <a:rPr lang="en-GB" dirty="0" err="1"/>
              <a:t>mauris</a:t>
            </a:r>
            <a:r>
              <a:rPr lang="en-GB" dirty="0"/>
              <a:t> </a:t>
            </a:r>
            <a:r>
              <a:rPr lang="en-GB" dirty="0" err="1"/>
              <a:t>quis</a:t>
            </a:r>
            <a:r>
              <a:rPr lang="en-GB" dirty="0"/>
              <a:t> </a:t>
            </a:r>
            <a:r>
              <a:rPr lang="en-GB" dirty="0" err="1"/>
              <a:t>sapien</a:t>
            </a:r>
            <a:r>
              <a:rPr lang="en-GB" dirty="0"/>
              <a:t> </a:t>
            </a:r>
            <a:r>
              <a:rPr lang="en-GB" dirty="0" err="1"/>
              <a:t>sollicitudin</a:t>
            </a:r>
            <a:r>
              <a:rPr lang="en-GB" dirty="0"/>
              <a:t> auctor </a:t>
            </a:r>
            <a:r>
              <a:rPr lang="en-GB" dirty="0" err="1"/>
              <a:t>eget</a:t>
            </a:r>
            <a:r>
              <a:rPr lang="en-GB" dirty="0"/>
              <a:t> vitae mi. </a:t>
            </a:r>
            <a:r>
              <a:rPr lang="en-GB" dirty="0" err="1"/>
              <a:t>Quisque</a:t>
            </a:r>
            <a:r>
              <a:rPr lang="en-GB" dirty="0"/>
              <a:t> at semper </a:t>
            </a:r>
            <a:r>
              <a:rPr lang="en-GB" dirty="0" err="1"/>
              <a:t>quam</a:t>
            </a:r>
            <a:r>
              <a:rPr lang="en-GB" dirty="0"/>
              <a:t>. </a:t>
            </a:r>
            <a:r>
              <a:rPr lang="en-GB" dirty="0" err="1"/>
              <a:t>Praesent</a:t>
            </a:r>
            <a:r>
              <a:rPr lang="en-GB" dirty="0"/>
              <a:t> </a:t>
            </a:r>
            <a:r>
              <a:rPr lang="en-GB" dirty="0" err="1"/>
              <a:t>tincidunt</a:t>
            </a:r>
            <a:r>
              <a:rPr lang="en-GB" dirty="0"/>
              <a:t> </a:t>
            </a:r>
            <a:r>
              <a:rPr lang="en-GB" dirty="0" err="1"/>
              <a:t>tincidunt</a:t>
            </a:r>
            <a:r>
              <a:rPr lang="en-GB" dirty="0"/>
              <a:t> ante, </a:t>
            </a:r>
            <a:r>
              <a:rPr lang="en-GB" dirty="0" err="1"/>
              <a:t>quis</a:t>
            </a:r>
            <a:r>
              <a:rPr lang="en-GB" dirty="0"/>
              <a:t> </a:t>
            </a:r>
            <a:r>
              <a:rPr lang="en-GB" dirty="0" err="1"/>
              <a:t>vehicula</a:t>
            </a:r>
            <a:r>
              <a:rPr lang="en-GB" dirty="0"/>
              <a:t> libero </a:t>
            </a:r>
            <a:r>
              <a:rPr lang="en-GB" dirty="0" err="1"/>
              <a:t>tincidunt</a:t>
            </a:r>
            <a:r>
              <a:rPr lang="en-GB" dirty="0"/>
              <a:t> sit Lorem &lt;</a:t>
            </a:r>
          </a:p>
        </p:txBody>
      </p:sp>
      <p:sp>
        <p:nvSpPr>
          <p:cNvPr id="11" name="Text Placeholder 3">
            <a:extLst>
              <a:ext uri="{FF2B5EF4-FFF2-40B4-BE49-F238E27FC236}">
                <a16:creationId xmlns:a16="http://schemas.microsoft.com/office/drawing/2014/main" id="{D0A2D9E6-988B-F14C-ACA5-40EE1968F9E1}"/>
              </a:ext>
            </a:extLst>
          </p:cNvPr>
          <p:cNvSpPr>
            <a:spLocks noGrp="1"/>
          </p:cNvSpPr>
          <p:nvPr>
            <p:ph type="body" sz="quarter" idx="14" hasCustomPrompt="1"/>
          </p:nvPr>
        </p:nvSpPr>
        <p:spPr>
          <a:xfrm>
            <a:off x="8328248" y="6056726"/>
            <a:ext cx="3863752" cy="251999"/>
          </a:xfrm>
          <a:prstGeom prst="rect">
            <a:avLst/>
          </a:prstGeom>
          <a:gradFill>
            <a:gsLst>
              <a:gs pos="0">
                <a:srgbClr val="FFFFFF">
                  <a:alpha val="0"/>
                </a:srgbClr>
              </a:gs>
              <a:gs pos="100000">
                <a:schemeClr val="bg1"/>
              </a:gs>
              <a:gs pos="33000">
                <a:srgbClr val="FFFFFF"/>
              </a:gs>
            </a:gsLst>
            <a:lin ang="0" scaled="0"/>
          </a:gradFill>
        </p:spPr>
        <p:txBody>
          <a:bodyPr lIns="0" tIns="0" rIns="72000" bIns="0" anchor="ctr"/>
          <a:lstStyle>
            <a:lvl1pPr marL="0" indent="0" algn="r">
              <a:buFontTx/>
              <a:buNone/>
              <a:defRPr sz="1400" b="1" i="0" cap="none" baseline="0">
                <a:solidFill>
                  <a:srgbClr val="212122"/>
                </a:solidFill>
                <a:latin typeface="Aktiv Grotesk Trial" panose="020B0504020202020204" pitchFamily="34" charset="0"/>
              </a:defRPr>
            </a:lvl1pPr>
            <a:lvl2pPr marL="457200" indent="0">
              <a:buFontTx/>
              <a:buNone/>
              <a:defRPr b="1" i="0">
                <a:latin typeface="Aktiv Grotesk Trial" panose="020B0504020202020204" pitchFamily="34" charset="0"/>
              </a:defRPr>
            </a:lvl2pPr>
            <a:lvl3pPr marL="914400" indent="0">
              <a:buFontTx/>
              <a:buNone/>
              <a:defRPr b="1" i="0">
                <a:latin typeface="Aktiv Grotesk Trial" panose="020B0504020202020204" pitchFamily="34" charset="0"/>
              </a:defRPr>
            </a:lvl3pPr>
            <a:lvl4pPr marL="1371600" indent="0">
              <a:buFontTx/>
              <a:buNone/>
              <a:defRPr b="1" i="0">
                <a:latin typeface="Aktiv Grotesk Trial" panose="020B0504020202020204" pitchFamily="34" charset="0"/>
              </a:defRPr>
            </a:lvl4pPr>
            <a:lvl5pPr marL="1828800" indent="0">
              <a:buFontTx/>
              <a:buNone/>
              <a:defRPr b="1" i="0">
                <a:latin typeface="Aktiv Grotesk Trial" panose="020B0504020202020204" pitchFamily="34" charset="0"/>
              </a:defRPr>
            </a:lvl5pPr>
          </a:lstStyle>
          <a:p>
            <a:pPr lvl="0"/>
            <a:r>
              <a:rPr lang="en-GB" dirty="0"/>
              <a:t>Here the image caption</a:t>
            </a:r>
            <a:endParaRPr lang="en-CH" dirty="0"/>
          </a:p>
        </p:txBody>
      </p:sp>
    </p:spTree>
    <p:extLst>
      <p:ext uri="{BB962C8B-B14F-4D97-AF65-F5344CB8AC3E}">
        <p14:creationId xmlns:p14="http://schemas.microsoft.com/office/powerpoint/2010/main" val="6413677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xt / Image 4">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3FF2560-D80D-A24A-BE97-4B0EA3D5A8B5}"/>
              </a:ext>
            </a:extLst>
          </p:cNvPr>
          <p:cNvSpPr>
            <a:spLocks noGrp="1"/>
          </p:cNvSpPr>
          <p:nvPr>
            <p:ph type="pic" sz="quarter" idx="15" hasCustomPrompt="1"/>
          </p:nvPr>
        </p:nvSpPr>
        <p:spPr>
          <a:xfrm>
            <a:off x="-19049" y="-25400"/>
            <a:ext cx="12231333" cy="6902449"/>
          </a:xfrm>
          <a:custGeom>
            <a:avLst/>
            <a:gdLst>
              <a:gd name="connsiteX0" fmla="*/ 0 w 12191999"/>
              <a:gd name="connsiteY0" fmla="*/ 0 h 6857999"/>
              <a:gd name="connsiteX1" fmla="*/ 12191999 w 12191999"/>
              <a:gd name="connsiteY1" fmla="*/ 0 h 6857999"/>
              <a:gd name="connsiteX2" fmla="*/ 12191999 w 12191999"/>
              <a:gd name="connsiteY2" fmla="*/ 6857999 h 6857999"/>
              <a:gd name="connsiteX3" fmla="*/ 0 w 12191999"/>
              <a:gd name="connsiteY3" fmla="*/ 6857999 h 6857999"/>
              <a:gd name="connsiteX4" fmla="*/ 0 w 12191999"/>
              <a:gd name="connsiteY4" fmla="*/ 0 h 6857999"/>
              <a:gd name="connsiteX0" fmla="*/ 10160 w 12202159"/>
              <a:gd name="connsiteY0" fmla="*/ 0 h 6857999"/>
              <a:gd name="connsiteX1" fmla="*/ 12202159 w 12202159"/>
              <a:gd name="connsiteY1" fmla="*/ 0 h 6857999"/>
              <a:gd name="connsiteX2" fmla="*/ 12202159 w 12202159"/>
              <a:gd name="connsiteY2" fmla="*/ 6857999 h 6857999"/>
              <a:gd name="connsiteX3" fmla="*/ 10160 w 12202159"/>
              <a:gd name="connsiteY3" fmla="*/ 6857999 h 6857999"/>
              <a:gd name="connsiteX4" fmla="*/ 0 w 12202159"/>
              <a:gd name="connsiteY4" fmla="*/ 690880 h 6857999"/>
              <a:gd name="connsiteX5" fmla="*/ 10160 w 12202159"/>
              <a:gd name="connsiteY5" fmla="*/ 0 h 6857999"/>
              <a:gd name="connsiteX0" fmla="*/ 10160 w 12202159"/>
              <a:gd name="connsiteY0" fmla="*/ 0 h 6857999"/>
              <a:gd name="connsiteX1" fmla="*/ 12202159 w 12202159"/>
              <a:gd name="connsiteY1" fmla="*/ 0 h 6857999"/>
              <a:gd name="connsiteX2" fmla="*/ 12202159 w 12202159"/>
              <a:gd name="connsiteY2" fmla="*/ 6857999 h 6857999"/>
              <a:gd name="connsiteX3" fmla="*/ 3444240 w 12202159"/>
              <a:gd name="connsiteY3" fmla="*/ 1717039 h 6857999"/>
              <a:gd name="connsiteX4" fmla="*/ 0 w 12202159"/>
              <a:gd name="connsiteY4" fmla="*/ 690880 h 6857999"/>
              <a:gd name="connsiteX5" fmla="*/ 10160 w 12202159"/>
              <a:gd name="connsiteY5" fmla="*/ 0 h 6857999"/>
              <a:gd name="connsiteX0" fmla="*/ 10160 w 12202159"/>
              <a:gd name="connsiteY0" fmla="*/ 0 h 6857999"/>
              <a:gd name="connsiteX1" fmla="*/ 12202159 w 12202159"/>
              <a:gd name="connsiteY1" fmla="*/ 0 h 6857999"/>
              <a:gd name="connsiteX2" fmla="*/ 12202159 w 12202159"/>
              <a:gd name="connsiteY2" fmla="*/ 6857999 h 6857999"/>
              <a:gd name="connsiteX3" fmla="*/ 6624320 w 12202159"/>
              <a:gd name="connsiteY3" fmla="*/ 3606800 h 6857999"/>
              <a:gd name="connsiteX4" fmla="*/ 3444240 w 12202159"/>
              <a:gd name="connsiteY4" fmla="*/ 1717039 h 6857999"/>
              <a:gd name="connsiteX5" fmla="*/ 0 w 12202159"/>
              <a:gd name="connsiteY5" fmla="*/ 690880 h 6857999"/>
              <a:gd name="connsiteX6" fmla="*/ 10160 w 12202159"/>
              <a:gd name="connsiteY6" fmla="*/ 0 h 6857999"/>
              <a:gd name="connsiteX0" fmla="*/ 10160 w 12202159"/>
              <a:gd name="connsiteY0" fmla="*/ 0 h 6857999"/>
              <a:gd name="connsiteX1" fmla="*/ 12202159 w 12202159"/>
              <a:gd name="connsiteY1" fmla="*/ 0 h 6857999"/>
              <a:gd name="connsiteX2" fmla="*/ 12202159 w 12202159"/>
              <a:gd name="connsiteY2" fmla="*/ 6857999 h 6857999"/>
              <a:gd name="connsiteX3" fmla="*/ 6979920 w 12202159"/>
              <a:gd name="connsiteY3" fmla="*/ 5171440 h 6857999"/>
              <a:gd name="connsiteX4" fmla="*/ 3444240 w 12202159"/>
              <a:gd name="connsiteY4" fmla="*/ 1717039 h 6857999"/>
              <a:gd name="connsiteX5" fmla="*/ 0 w 12202159"/>
              <a:gd name="connsiteY5" fmla="*/ 690880 h 6857999"/>
              <a:gd name="connsiteX6" fmla="*/ 10160 w 12202159"/>
              <a:gd name="connsiteY6" fmla="*/ 0 h 6857999"/>
              <a:gd name="connsiteX0" fmla="*/ 10160 w 12202159"/>
              <a:gd name="connsiteY0" fmla="*/ 0 h 6857999"/>
              <a:gd name="connsiteX1" fmla="*/ 12202159 w 12202159"/>
              <a:gd name="connsiteY1" fmla="*/ 0 h 6857999"/>
              <a:gd name="connsiteX2" fmla="*/ 12202159 w 12202159"/>
              <a:gd name="connsiteY2" fmla="*/ 6857999 h 6857999"/>
              <a:gd name="connsiteX3" fmla="*/ 6979920 w 12202159"/>
              <a:gd name="connsiteY3" fmla="*/ 5171440 h 6857999"/>
              <a:gd name="connsiteX4" fmla="*/ 3281680 w 12202159"/>
              <a:gd name="connsiteY4" fmla="*/ 1452879 h 6857999"/>
              <a:gd name="connsiteX5" fmla="*/ 0 w 12202159"/>
              <a:gd name="connsiteY5" fmla="*/ 690880 h 6857999"/>
              <a:gd name="connsiteX6" fmla="*/ 10160 w 12202159"/>
              <a:gd name="connsiteY6" fmla="*/ 0 h 6857999"/>
              <a:gd name="connsiteX0" fmla="*/ 10160 w 12202159"/>
              <a:gd name="connsiteY0" fmla="*/ 0 h 6857999"/>
              <a:gd name="connsiteX1" fmla="*/ 12202159 w 12202159"/>
              <a:gd name="connsiteY1" fmla="*/ 0 h 6857999"/>
              <a:gd name="connsiteX2" fmla="*/ 12202159 w 12202159"/>
              <a:gd name="connsiteY2" fmla="*/ 6857999 h 6857999"/>
              <a:gd name="connsiteX3" fmla="*/ 6979920 w 12202159"/>
              <a:gd name="connsiteY3" fmla="*/ 5171440 h 6857999"/>
              <a:gd name="connsiteX4" fmla="*/ 3281680 w 12202159"/>
              <a:gd name="connsiteY4" fmla="*/ 1452879 h 6857999"/>
              <a:gd name="connsiteX5" fmla="*/ 0 w 12202159"/>
              <a:gd name="connsiteY5" fmla="*/ 690880 h 6857999"/>
              <a:gd name="connsiteX6" fmla="*/ 10160 w 12202159"/>
              <a:gd name="connsiteY6" fmla="*/ 0 h 6857999"/>
              <a:gd name="connsiteX0" fmla="*/ 10160 w 12202159"/>
              <a:gd name="connsiteY0" fmla="*/ 0 h 6857999"/>
              <a:gd name="connsiteX1" fmla="*/ 12202159 w 12202159"/>
              <a:gd name="connsiteY1" fmla="*/ 0 h 6857999"/>
              <a:gd name="connsiteX2" fmla="*/ 12202159 w 12202159"/>
              <a:gd name="connsiteY2" fmla="*/ 6857999 h 6857999"/>
              <a:gd name="connsiteX3" fmla="*/ 6979920 w 12202159"/>
              <a:gd name="connsiteY3" fmla="*/ 5171440 h 6857999"/>
              <a:gd name="connsiteX4" fmla="*/ 3281680 w 12202159"/>
              <a:gd name="connsiteY4" fmla="*/ 1452879 h 6857999"/>
              <a:gd name="connsiteX5" fmla="*/ 0 w 12202159"/>
              <a:gd name="connsiteY5" fmla="*/ 690880 h 6857999"/>
              <a:gd name="connsiteX6" fmla="*/ 10160 w 12202159"/>
              <a:gd name="connsiteY6" fmla="*/ 0 h 6857999"/>
              <a:gd name="connsiteX0" fmla="*/ 10160 w 12202159"/>
              <a:gd name="connsiteY0" fmla="*/ 0 h 6857999"/>
              <a:gd name="connsiteX1" fmla="*/ 12202159 w 12202159"/>
              <a:gd name="connsiteY1" fmla="*/ 0 h 6857999"/>
              <a:gd name="connsiteX2" fmla="*/ 12202159 w 12202159"/>
              <a:gd name="connsiteY2" fmla="*/ 6857999 h 6857999"/>
              <a:gd name="connsiteX3" fmla="*/ 7101840 w 12202159"/>
              <a:gd name="connsiteY3" fmla="*/ 5140960 h 6857999"/>
              <a:gd name="connsiteX4" fmla="*/ 3281680 w 12202159"/>
              <a:gd name="connsiteY4" fmla="*/ 1452879 h 6857999"/>
              <a:gd name="connsiteX5" fmla="*/ 0 w 12202159"/>
              <a:gd name="connsiteY5" fmla="*/ 690880 h 6857999"/>
              <a:gd name="connsiteX6" fmla="*/ 10160 w 12202159"/>
              <a:gd name="connsiteY6" fmla="*/ 0 h 6857999"/>
              <a:gd name="connsiteX0" fmla="*/ 10160 w 12202159"/>
              <a:gd name="connsiteY0" fmla="*/ 0 h 6857999"/>
              <a:gd name="connsiteX1" fmla="*/ 12202159 w 12202159"/>
              <a:gd name="connsiteY1" fmla="*/ 0 h 6857999"/>
              <a:gd name="connsiteX2" fmla="*/ 12202159 w 12202159"/>
              <a:gd name="connsiteY2" fmla="*/ 6857999 h 6857999"/>
              <a:gd name="connsiteX3" fmla="*/ 7101840 w 12202159"/>
              <a:gd name="connsiteY3" fmla="*/ 5140960 h 6857999"/>
              <a:gd name="connsiteX4" fmla="*/ 3281680 w 12202159"/>
              <a:gd name="connsiteY4" fmla="*/ 1452879 h 6857999"/>
              <a:gd name="connsiteX5" fmla="*/ 0 w 12202159"/>
              <a:gd name="connsiteY5" fmla="*/ 690880 h 6857999"/>
              <a:gd name="connsiteX6" fmla="*/ 10160 w 12202159"/>
              <a:gd name="connsiteY6" fmla="*/ 0 h 6857999"/>
              <a:gd name="connsiteX0" fmla="*/ 10160 w 12202159"/>
              <a:gd name="connsiteY0" fmla="*/ 0 h 6857999"/>
              <a:gd name="connsiteX1" fmla="*/ 12202159 w 12202159"/>
              <a:gd name="connsiteY1" fmla="*/ 0 h 6857999"/>
              <a:gd name="connsiteX2" fmla="*/ 12202159 w 12202159"/>
              <a:gd name="connsiteY2" fmla="*/ 6857999 h 6857999"/>
              <a:gd name="connsiteX3" fmla="*/ 7101840 w 12202159"/>
              <a:gd name="connsiteY3" fmla="*/ 5140960 h 6857999"/>
              <a:gd name="connsiteX4" fmla="*/ 3281680 w 12202159"/>
              <a:gd name="connsiteY4" fmla="*/ 1452879 h 6857999"/>
              <a:gd name="connsiteX5" fmla="*/ 0 w 12202159"/>
              <a:gd name="connsiteY5" fmla="*/ 690880 h 6857999"/>
              <a:gd name="connsiteX6" fmla="*/ 10160 w 12202159"/>
              <a:gd name="connsiteY6" fmla="*/ 0 h 6857999"/>
              <a:gd name="connsiteX0" fmla="*/ 10160 w 12202159"/>
              <a:gd name="connsiteY0" fmla="*/ 0 h 6857999"/>
              <a:gd name="connsiteX1" fmla="*/ 12202159 w 12202159"/>
              <a:gd name="connsiteY1" fmla="*/ 0 h 6857999"/>
              <a:gd name="connsiteX2" fmla="*/ 12202159 w 12202159"/>
              <a:gd name="connsiteY2" fmla="*/ 6857999 h 6857999"/>
              <a:gd name="connsiteX3" fmla="*/ 7101840 w 12202159"/>
              <a:gd name="connsiteY3" fmla="*/ 5140960 h 6857999"/>
              <a:gd name="connsiteX4" fmla="*/ 3718560 w 12202159"/>
              <a:gd name="connsiteY4" fmla="*/ 1645919 h 6857999"/>
              <a:gd name="connsiteX5" fmla="*/ 0 w 12202159"/>
              <a:gd name="connsiteY5" fmla="*/ 690880 h 6857999"/>
              <a:gd name="connsiteX6" fmla="*/ 10160 w 12202159"/>
              <a:gd name="connsiteY6" fmla="*/ 0 h 6857999"/>
              <a:gd name="connsiteX0" fmla="*/ 10160 w 12202159"/>
              <a:gd name="connsiteY0" fmla="*/ 0 h 6857999"/>
              <a:gd name="connsiteX1" fmla="*/ 12202159 w 12202159"/>
              <a:gd name="connsiteY1" fmla="*/ 0 h 6857999"/>
              <a:gd name="connsiteX2" fmla="*/ 12202159 w 12202159"/>
              <a:gd name="connsiteY2" fmla="*/ 6857999 h 6857999"/>
              <a:gd name="connsiteX3" fmla="*/ 7101840 w 12202159"/>
              <a:gd name="connsiteY3" fmla="*/ 5140960 h 6857999"/>
              <a:gd name="connsiteX4" fmla="*/ 3677920 w 12202159"/>
              <a:gd name="connsiteY4" fmla="*/ 1798319 h 6857999"/>
              <a:gd name="connsiteX5" fmla="*/ 0 w 12202159"/>
              <a:gd name="connsiteY5" fmla="*/ 690880 h 6857999"/>
              <a:gd name="connsiteX6" fmla="*/ 10160 w 12202159"/>
              <a:gd name="connsiteY6" fmla="*/ 0 h 6857999"/>
              <a:gd name="connsiteX0" fmla="*/ 10160 w 12202159"/>
              <a:gd name="connsiteY0" fmla="*/ 0 h 6857999"/>
              <a:gd name="connsiteX1" fmla="*/ 12202159 w 12202159"/>
              <a:gd name="connsiteY1" fmla="*/ 0 h 6857999"/>
              <a:gd name="connsiteX2" fmla="*/ 12202159 w 12202159"/>
              <a:gd name="connsiteY2" fmla="*/ 6857999 h 6857999"/>
              <a:gd name="connsiteX3" fmla="*/ 7101840 w 12202159"/>
              <a:gd name="connsiteY3" fmla="*/ 5140960 h 6857999"/>
              <a:gd name="connsiteX4" fmla="*/ 3677920 w 12202159"/>
              <a:gd name="connsiteY4" fmla="*/ 1798319 h 6857999"/>
              <a:gd name="connsiteX5" fmla="*/ 0 w 12202159"/>
              <a:gd name="connsiteY5" fmla="*/ 690880 h 6857999"/>
              <a:gd name="connsiteX6" fmla="*/ 10160 w 12202159"/>
              <a:gd name="connsiteY6" fmla="*/ 0 h 6857999"/>
              <a:gd name="connsiteX0" fmla="*/ 0 w 12211049"/>
              <a:gd name="connsiteY0" fmla="*/ 0 h 6883399"/>
              <a:gd name="connsiteX1" fmla="*/ 12211049 w 12211049"/>
              <a:gd name="connsiteY1" fmla="*/ 25400 h 6883399"/>
              <a:gd name="connsiteX2" fmla="*/ 12211049 w 12211049"/>
              <a:gd name="connsiteY2" fmla="*/ 6883399 h 6883399"/>
              <a:gd name="connsiteX3" fmla="*/ 7110730 w 12211049"/>
              <a:gd name="connsiteY3" fmla="*/ 5166360 h 6883399"/>
              <a:gd name="connsiteX4" fmla="*/ 3686810 w 12211049"/>
              <a:gd name="connsiteY4" fmla="*/ 1823719 h 6883399"/>
              <a:gd name="connsiteX5" fmla="*/ 8890 w 12211049"/>
              <a:gd name="connsiteY5" fmla="*/ 716280 h 6883399"/>
              <a:gd name="connsiteX6" fmla="*/ 0 w 12211049"/>
              <a:gd name="connsiteY6" fmla="*/ 0 h 6883399"/>
              <a:gd name="connsiteX0" fmla="*/ 0 w 12226924"/>
              <a:gd name="connsiteY0" fmla="*/ 0 h 6883399"/>
              <a:gd name="connsiteX1" fmla="*/ 12226924 w 12226924"/>
              <a:gd name="connsiteY1" fmla="*/ 6350 h 6883399"/>
              <a:gd name="connsiteX2" fmla="*/ 12211049 w 12226924"/>
              <a:gd name="connsiteY2" fmla="*/ 6883399 h 6883399"/>
              <a:gd name="connsiteX3" fmla="*/ 7110730 w 12226924"/>
              <a:gd name="connsiteY3" fmla="*/ 5166360 h 6883399"/>
              <a:gd name="connsiteX4" fmla="*/ 3686810 w 12226924"/>
              <a:gd name="connsiteY4" fmla="*/ 1823719 h 6883399"/>
              <a:gd name="connsiteX5" fmla="*/ 8890 w 12226924"/>
              <a:gd name="connsiteY5" fmla="*/ 716280 h 6883399"/>
              <a:gd name="connsiteX6" fmla="*/ 0 w 12226924"/>
              <a:gd name="connsiteY6" fmla="*/ 0 h 6883399"/>
              <a:gd name="connsiteX0" fmla="*/ 0 w 12231333"/>
              <a:gd name="connsiteY0" fmla="*/ 0 h 6902449"/>
              <a:gd name="connsiteX1" fmla="*/ 12226924 w 12231333"/>
              <a:gd name="connsiteY1" fmla="*/ 6350 h 6902449"/>
              <a:gd name="connsiteX2" fmla="*/ 12230099 w 12231333"/>
              <a:gd name="connsiteY2" fmla="*/ 6902449 h 6902449"/>
              <a:gd name="connsiteX3" fmla="*/ 7110730 w 12231333"/>
              <a:gd name="connsiteY3" fmla="*/ 5166360 h 6902449"/>
              <a:gd name="connsiteX4" fmla="*/ 3686810 w 12231333"/>
              <a:gd name="connsiteY4" fmla="*/ 1823719 h 6902449"/>
              <a:gd name="connsiteX5" fmla="*/ 8890 w 12231333"/>
              <a:gd name="connsiteY5" fmla="*/ 716280 h 6902449"/>
              <a:gd name="connsiteX6" fmla="*/ 0 w 12231333"/>
              <a:gd name="connsiteY6" fmla="*/ 0 h 6902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1333" h="6902449">
                <a:moveTo>
                  <a:pt x="0" y="0"/>
                </a:moveTo>
                <a:lnTo>
                  <a:pt x="12226924" y="6350"/>
                </a:lnTo>
                <a:cubicBezTo>
                  <a:pt x="12221632" y="2298700"/>
                  <a:pt x="12235391" y="4610099"/>
                  <a:pt x="12230099" y="6902449"/>
                </a:cubicBezTo>
                <a:cubicBezTo>
                  <a:pt x="10905913" y="6543463"/>
                  <a:pt x="8534612" y="6012815"/>
                  <a:pt x="7110730" y="5166360"/>
                </a:cubicBezTo>
                <a:cubicBezTo>
                  <a:pt x="5686849" y="4319905"/>
                  <a:pt x="4807797" y="2934545"/>
                  <a:pt x="3686810" y="1823719"/>
                </a:cubicBezTo>
                <a:cubicBezTo>
                  <a:pt x="2565823" y="712893"/>
                  <a:pt x="1200997" y="760306"/>
                  <a:pt x="8890" y="716280"/>
                </a:cubicBezTo>
                <a:lnTo>
                  <a:pt x="0" y="0"/>
                </a:lnTo>
                <a:close/>
              </a:path>
            </a:pathLst>
          </a:custGeom>
        </p:spPr>
        <p:txBody>
          <a:bodyPr rIns="1188000" anchor="ctr"/>
          <a:lstStyle>
            <a:lvl1pPr marL="0" marR="0" indent="0" algn="r" defTabSz="914400" rtl="0" eaLnBrk="1" fontAlgn="auto" latinLnBrk="0" hangingPunct="1">
              <a:lnSpc>
                <a:spcPct val="90000"/>
              </a:lnSpc>
              <a:spcBef>
                <a:spcPts val="1000"/>
              </a:spcBef>
              <a:spcAft>
                <a:spcPts val="0"/>
              </a:spcAft>
              <a:buClrTx/>
              <a:buSzTx/>
              <a:buFontTx/>
              <a:buNone/>
              <a:tabLst/>
              <a:defRPr b="1" i="0">
                <a:solidFill>
                  <a:srgbClr val="212122"/>
                </a:solidFill>
                <a:latin typeface="Aktiv Grotesk Trial" panose="020B0504020202020204" pitchFamily="34" charset="0"/>
              </a:defRPr>
            </a:lvl1pPr>
          </a:lstStyle>
          <a:p>
            <a:r>
              <a:rPr lang="en-CH" dirty="0"/>
              <a:t>Click here to add image</a:t>
            </a:r>
          </a:p>
        </p:txBody>
      </p:sp>
      <p:sp>
        <p:nvSpPr>
          <p:cNvPr id="9" name="Freeform 8">
            <a:extLst>
              <a:ext uri="{FF2B5EF4-FFF2-40B4-BE49-F238E27FC236}">
                <a16:creationId xmlns:a16="http://schemas.microsoft.com/office/drawing/2014/main" id="{7505DBDE-E164-F242-9546-950037FE295D}"/>
              </a:ext>
            </a:extLst>
          </p:cNvPr>
          <p:cNvSpPr/>
          <p:nvPr userDrawn="1"/>
        </p:nvSpPr>
        <p:spPr>
          <a:xfrm flipH="1">
            <a:off x="-456727" y="1052736"/>
            <a:ext cx="12029988" cy="6021823"/>
          </a:xfrm>
          <a:custGeom>
            <a:avLst/>
            <a:gdLst>
              <a:gd name="connsiteX0" fmla="*/ 1371600 w 1371600"/>
              <a:gd name="connsiteY0" fmla="*/ 0 h 7289800"/>
              <a:gd name="connsiteX1" fmla="*/ 38100 w 1371600"/>
              <a:gd name="connsiteY1" fmla="*/ 1612900 h 7289800"/>
              <a:gd name="connsiteX2" fmla="*/ 495300 w 1371600"/>
              <a:gd name="connsiteY2" fmla="*/ 3835400 h 7289800"/>
              <a:gd name="connsiteX3" fmla="*/ 736600 w 1371600"/>
              <a:gd name="connsiteY3" fmla="*/ 4876800 h 7289800"/>
              <a:gd name="connsiteX4" fmla="*/ 0 w 1371600"/>
              <a:gd name="connsiteY4" fmla="*/ 7289800 h 7289800"/>
              <a:gd name="connsiteX0" fmla="*/ 1421538 w 1421538"/>
              <a:gd name="connsiteY0" fmla="*/ 0 h 7289800"/>
              <a:gd name="connsiteX1" fmla="*/ 88038 w 1421538"/>
              <a:gd name="connsiteY1" fmla="*/ 1612900 h 7289800"/>
              <a:gd name="connsiteX2" fmla="*/ 198874 w 1421538"/>
              <a:gd name="connsiteY2" fmla="*/ 3100766 h 7289800"/>
              <a:gd name="connsiteX3" fmla="*/ 786538 w 1421538"/>
              <a:gd name="connsiteY3" fmla="*/ 4876800 h 7289800"/>
              <a:gd name="connsiteX4" fmla="*/ 49938 w 1421538"/>
              <a:gd name="connsiteY4" fmla="*/ 7289800 h 7289800"/>
              <a:gd name="connsiteX0" fmla="*/ 1371600 w 1371600"/>
              <a:gd name="connsiteY0" fmla="*/ 0 h 7289800"/>
              <a:gd name="connsiteX1" fmla="*/ 38100 w 1371600"/>
              <a:gd name="connsiteY1" fmla="*/ 1612900 h 7289800"/>
              <a:gd name="connsiteX2" fmla="*/ 736600 w 1371600"/>
              <a:gd name="connsiteY2" fmla="*/ 4876800 h 7289800"/>
              <a:gd name="connsiteX3" fmla="*/ 0 w 1371600"/>
              <a:gd name="connsiteY3" fmla="*/ 7289800 h 7289800"/>
              <a:gd name="connsiteX0" fmla="*/ 1371600 w 1371600"/>
              <a:gd name="connsiteY0" fmla="*/ 0 h 7289800"/>
              <a:gd name="connsiteX1" fmla="*/ 38100 w 1371600"/>
              <a:gd name="connsiteY1" fmla="*/ 1612900 h 7289800"/>
              <a:gd name="connsiteX2" fmla="*/ 715818 w 1371600"/>
              <a:gd name="connsiteY2" fmla="*/ 4280778 h 7289800"/>
              <a:gd name="connsiteX3" fmla="*/ 0 w 1371600"/>
              <a:gd name="connsiteY3" fmla="*/ 7289800 h 7289800"/>
              <a:gd name="connsiteX0" fmla="*/ 1450779 w 1450779"/>
              <a:gd name="connsiteY0" fmla="*/ 0 h 7289800"/>
              <a:gd name="connsiteX1" fmla="*/ 117279 w 1450779"/>
              <a:gd name="connsiteY1" fmla="*/ 1612900 h 7289800"/>
              <a:gd name="connsiteX2" fmla="*/ 794997 w 1450779"/>
              <a:gd name="connsiteY2" fmla="*/ 4280778 h 7289800"/>
              <a:gd name="connsiteX3" fmla="*/ 79179 w 1450779"/>
              <a:gd name="connsiteY3" fmla="*/ 7289800 h 7289800"/>
              <a:gd name="connsiteX0" fmla="*/ 1371600 w 1371600"/>
              <a:gd name="connsiteY0" fmla="*/ 0 h 7289800"/>
              <a:gd name="connsiteX1" fmla="*/ 232064 w 1371600"/>
              <a:gd name="connsiteY1" fmla="*/ 1536665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3885740 h 7289800"/>
              <a:gd name="connsiteX3" fmla="*/ 0 w 1371600"/>
              <a:gd name="connsiteY3" fmla="*/ 7289800 h 7289800"/>
              <a:gd name="connsiteX0" fmla="*/ 1385004 w 1385004"/>
              <a:gd name="connsiteY0" fmla="*/ 0 h 7289800"/>
              <a:gd name="connsiteX1" fmla="*/ 9940 w 1385004"/>
              <a:gd name="connsiteY1" fmla="*/ 1709928 h 7289800"/>
              <a:gd name="connsiteX2" fmla="*/ 729222 w 1385004"/>
              <a:gd name="connsiteY2" fmla="*/ 3885740 h 7289800"/>
              <a:gd name="connsiteX3" fmla="*/ 13404 w 1385004"/>
              <a:gd name="connsiteY3" fmla="*/ 7289800 h 7289800"/>
              <a:gd name="connsiteX0" fmla="*/ 1460548 w 1460548"/>
              <a:gd name="connsiteY0" fmla="*/ 0 h 7289800"/>
              <a:gd name="connsiteX1" fmla="*/ 9284 w 1460548"/>
              <a:gd name="connsiteY1" fmla="*/ 1848538 h 7289800"/>
              <a:gd name="connsiteX2" fmla="*/ 804766 w 1460548"/>
              <a:gd name="connsiteY2" fmla="*/ 3885740 h 7289800"/>
              <a:gd name="connsiteX3" fmla="*/ 88948 w 1460548"/>
              <a:gd name="connsiteY3" fmla="*/ 7289800 h 7289800"/>
              <a:gd name="connsiteX0" fmla="*/ 1461301 w 1461301"/>
              <a:gd name="connsiteY0" fmla="*/ 0 h 7289800"/>
              <a:gd name="connsiteX1" fmla="*/ 10037 w 1461301"/>
              <a:gd name="connsiteY1" fmla="*/ 1848538 h 7289800"/>
              <a:gd name="connsiteX2" fmla="*/ 784737 w 1461301"/>
              <a:gd name="connsiteY2" fmla="*/ 4045142 h 7289800"/>
              <a:gd name="connsiteX3" fmla="*/ 89701 w 1461301"/>
              <a:gd name="connsiteY3" fmla="*/ 7289800 h 7289800"/>
              <a:gd name="connsiteX0" fmla="*/ 1462774 w 1462774"/>
              <a:gd name="connsiteY0" fmla="*/ 0 h 7289800"/>
              <a:gd name="connsiteX1" fmla="*/ 11510 w 1462774"/>
              <a:gd name="connsiteY1" fmla="*/ 1848538 h 7289800"/>
              <a:gd name="connsiteX2" fmla="*/ 786210 w 1462774"/>
              <a:gd name="connsiteY2" fmla="*/ 4045142 h 7289800"/>
              <a:gd name="connsiteX3" fmla="*/ 91174 w 1462774"/>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598054 w 1371600"/>
              <a:gd name="connsiteY2" fmla="*/ 375406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688109 w 1371600"/>
              <a:gd name="connsiteY2" fmla="*/ 4370876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757382 w 1371600"/>
              <a:gd name="connsiteY2" fmla="*/ 4363946 h 7289800"/>
              <a:gd name="connsiteX3" fmla="*/ 0 w 1371600"/>
              <a:gd name="connsiteY3" fmla="*/ 7289800 h 7289800"/>
              <a:gd name="connsiteX0" fmla="*/ 1371600 w 1371600"/>
              <a:gd name="connsiteY0" fmla="*/ 0 h 7289800"/>
              <a:gd name="connsiteX1" fmla="*/ 218209 w 1371600"/>
              <a:gd name="connsiteY1" fmla="*/ 1841608 h 7289800"/>
              <a:gd name="connsiteX2" fmla="*/ 757382 w 1371600"/>
              <a:gd name="connsiteY2" fmla="*/ 4363946 h 7289800"/>
              <a:gd name="connsiteX3" fmla="*/ 0 w 1371600"/>
              <a:gd name="connsiteY3" fmla="*/ 7289800 h 7289800"/>
              <a:gd name="connsiteX0" fmla="*/ 1371600 w 1371600"/>
              <a:gd name="connsiteY0" fmla="*/ 0 h 7289800"/>
              <a:gd name="connsiteX1" fmla="*/ 72736 w 1371600"/>
              <a:gd name="connsiteY1" fmla="*/ 2278231 h 7289800"/>
              <a:gd name="connsiteX2" fmla="*/ 757382 w 1371600"/>
              <a:gd name="connsiteY2" fmla="*/ 4363946 h 7289800"/>
              <a:gd name="connsiteX3" fmla="*/ 0 w 1371600"/>
              <a:gd name="connsiteY3" fmla="*/ 7289800 h 7289800"/>
              <a:gd name="connsiteX0" fmla="*/ 1371600 w 1371600"/>
              <a:gd name="connsiteY0" fmla="*/ 0 h 7289800"/>
              <a:gd name="connsiteX1" fmla="*/ 93518 w 1371600"/>
              <a:gd name="connsiteY1" fmla="*/ 2201996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382833"/>
              <a:gd name="connsiteX1" fmla="*/ 155864 w 1371600"/>
              <a:gd name="connsiteY1" fmla="*/ 2260376 h 7382833"/>
              <a:gd name="connsiteX2" fmla="*/ 757382 w 1371600"/>
              <a:gd name="connsiteY2" fmla="*/ 4456979 h 7382833"/>
              <a:gd name="connsiteX3" fmla="*/ 0 w 1371600"/>
              <a:gd name="connsiteY3" fmla="*/ 7382833 h 7382833"/>
              <a:gd name="connsiteX0" fmla="*/ 1480088 w 1480088"/>
              <a:gd name="connsiteY0" fmla="*/ 0 h 7382833"/>
              <a:gd name="connsiteX1" fmla="*/ 155864 w 1480088"/>
              <a:gd name="connsiteY1" fmla="*/ 2260376 h 7382833"/>
              <a:gd name="connsiteX2" fmla="*/ 757382 w 1480088"/>
              <a:gd name="connsiteY2" fmla="*/ 4456979 h 7382833"/>
              <a:gd name="connsiteX3" fmla="*/ 0 w 1480088"/>
              <a:gd name="connsiteY3" fmla="*/ 7382833 h 7382833"/>
              <a:gd name="connsiteX0" fmla="*/ 1480088 w 1480088"/>
              <a:gd name="connsiteY0" fmla="*/ 0 h 7382833"/>
              <a:gd name="connsiteX1" fmla="*/ 155864 w 1480088"/>
              <a:gd name="connsiteY1" fmla="*/ 2260376 h 7382833"/>
              <a:gd name="connsiteX2" fmla="*/ 757382 w 1480088"/>
              <a:gd name="connsiteY2" fmla="*/ 4456979 h 7382833"/>
              <a:gd name="connsiteX3" fmla="*/ 0 w 1480088"/>
              <a:gd name="connsiteY3" fmla="*/ 7382833 h 7382833"/>
              <a:gd name="connsiteX0" fmla="*/ 1480088 w 1480088"/>
              <a:gd name="connsiteY0" fmla="*/ 0 h 7382833"/>
              <a:gd name="connsiteX1" fmla="*/ 155864 w 1480088"/>
              <a:gd name="connsiteY1" fmla="*/ 2260376 h 7382833"/>
              <a:gd name="connsiteX2" fmla="*/ 757382 w 1480088"/>
              <a:gd name="connsiteY2" fmla="*/ 4456979 h 7382833"/>
              <a:gd name="connsiteX3" fmla="*/ 0 w 1480088"/>
              <a:gd name="connsiteY3" fmla="*/ 7382833 h 7382833"/>
              <a:gd name="connsiteX0" fmla="*/ 6996959 w 6996959"/>
              <a:gd name="connsiteY0" fmla="*/ 0 h 6082345"/>
              <a:gd name="connsiteX1" fmla="*/ 329770 w 6996959"/>
              <a:gd name="connsiteY1" fmla="*/ 959888 h 6082345"/>
              <a:gd name="connsiteX2" fmla="*/ 931288 w 6996959"/>
              <a:gd name="connsiteY2" fmla="*/ 3156491 h 6082345"/>
              <a:gd name="connsiteX3" fmla="*/ 173906 w 6996959"/>
              <a:gd name="connsiteY3" fmla="*/ 6082345 h 6082345"/>
              <a:gd name="connsiteX0" fmla="*/ 11923971 w 11923971"/>
              <a:gd name="connsiteY0" fmla="*/ 0 h 6064408"/>
              <a:gd name="connsiteX1" fmla="*/ 5256782 w 11923971"/>
              <a:gd name="connsiteY1" fmla="*/ 959888 h 6064408"/>
              <a:gd name="connsiteX2" fmla="*/ 5858300 w 11923971"/>
              <a:gd name="connsiteY2" fmla="*/ 3156491 h 6064408"/>
              <a:gd name="connsiteX3" fmla="*/ 0 w 11923971"/>
              <a:gd name="connsiteY3" fmla="*/ 6064408 h 6064408"/>
              <a:gd name="connsiteX0" fmla="*/ 11923971 w 11923971"/>
              <a:gd name="connsiteY0" fmla="*/ 0 h 6064408"/>
              <a:gd name="connsiteX1" fmla="*/ 7793794 w 11923971"/>
              <a:gd name="connsiteY1" fmla="*/ 1686369 h 6064408"/>
              <a:gd name="connsiteX2" fmla="*/ 5858300 w 11923971"/>
              <a:gd name="connsiteY2" fmla="*/ 3156491 h 6064408"/>
              <a:gd name="connsiteX3" fmla="*/ 0 w 11923971"/>
              <a:gd name="connsiteY3" fmla="*/ 6064408 h 6064408"/>
              <a:gd name="connsiteX0" fmla="*/ 11923971 w 11923971"/>
              <a:gd name="connsiteY0" fmla="*/ 0 h 6064408"/>
              <a:gd name="connsiteX1" fmla="*/ 7793794 w 11923971"/>
              <a:gd name="connsiteY1" fmla="*/ 1686369 h 6064408"/>
              <a:gd name="connsiteX2" fmla="*/ 6270677 w 11923971"/>
              <a:gd name="connsiteY2" fmla="*/ 3712563 h 6064408"/>
              <a:gd name="connsiteX3" fmla="*/ 0 w 11923971"/>
              <a:gd name="connsiteY3" fmla="*/ 6064408 h 6064408"/>
              <a:gd name="connsiteX0" fmla="*/ 11923971 w 11923971"/>
              <a:gd name="connsiteY0" fmla="*/ 0 h 6064408"/>
              <a:gd name="connsiteX1" fmla="*/ 7793794 w 11923971"/>
              <a:gd name="connsiteY1" fmla="*/ 1686369 h 6064408"/>
              <a:gd name="connsiteX2" fmla="*/ 6270677 w 11923971"/>
              <a:gd name="connsiteY2" fmla="*/ 3712563 h 6064408"/>
              <a:gd name="connsiteX3" fmla="*/ 0 w 11923971"/>
              <a:gd name="connsiteY3" fmla="*/ 6064408 h 6064408"/>
              <a:gd name="connsiteX0" fmla="*/ 11923971 w 11923971"/>
              <a:gd name="connsiteY0" fmla="*/ 0 h 6064408"/>
              <a:gd name="connsiteX1" fmla="*/ 6270677 w 11923971"/>
              <a:gd name="connsiteY1" fmla="*/ 3712563 h 6064408"/>
              <a:gd name="connsiteX2" fmla="*/ 0 w 11923971"/>
              <a:gd name="connsiteY2" fmla="*/ 6064408 h 6064408"/>
              <a:gd name="connsiteX0" fmla="*/ 11923971 w 11923971"/>
              <a:gd name="connsiteY0" fmla="*/ 0 h 6064408"/>
              <a:gd name="connsiteX1" fmla="*/ 6907171 w 11923971"/>
              <a:gd name="connsiteY1" fmla="*/ 2367229 h 6064408"/>
              <a:gd name="connsiteX2" fmla="*/ 0 w 11923971"/>
              <a:gd name="connsiteY2" fmla="*/ 6064408 h 6064408"/>
              <a:gd name="connsiteX0" fmla="*/ 11923971 w 11923971"/>
              <a:gd name="connsiteY0" fmla="*/ 0 h 6064408"/>
              <a:gd name="connsiteX1" fmla="*/ 6907171 w 11923971"/>
              <a:gd name="connsiteY1" fmla="*/ 2367229 h 6064408"/>
              <a:gd name="connsiteX2" fmla="*/ 0 w 11923971"/>
              <a:gd name="connsiteY2" fmla="*/ 6064408 h 6064408"/>
              <a:gd name="connsiteX0" fmla="*/ 11923971 w 11923971"/>
              <a:gd name="connsiteY0" fmla="*/ 0 h 6064408"/>
              <a:gd name="connsiteX1" fmla="*/ 6907171 w 11923971"/>
              <a:gd name="connsiteY1" fmla="*/ 2367229 h 6064408"/>
              <a:gd name="connsiteX2" fmla="*/ 0 w 11923971"/>
              <a:gd name="connsiteY2" fmla="*/ 6064408 h 6064408"/>
              <a:gd name="connsiteX0" fmla="*/ 11923971 w 11923971"/>
              <a:gd name="connsiteY0" fmla="*/ 0 h 6064408"/>
              <a:gd name="connsiteX1" fmla="*/ 6907171 w 11923971"/>
              <a:gd name="connsiteY1" fmla="*/ 2367229 h 6064408"/>
              <a:gd name="connsiteX2" fmla="*/ 0 w 11923971"/>
              <a:gd name="connsiteY2" fmla="*/ 6064408 h 6064408"/>
              <a:gd name="connsiteX0" fmla="*/ 11923971 w 11923971"/>
              <a:gd name="connsiteY0" fmla="*/ 0 h 6064408"/>
              <a:gd name="connsiteX1" fmla="*/ 6907171 w 11923971"/>
              <a:gd name="connsiteY1" fmla="*/ 2367229 h 6064408"/>
              <a:gd name="connsiteX2" fmla="*/ 0 w 11923971"/>
              <a:gd name="connsiteY2" fmla="*/ 6064408 h 6064408"/>
              <a:gd name="connsiteX0" fmla="*/ 11923971 w 11923971"/>
              <a:gd name="connsiteY0" fmla="*/ 0 h 6064408"/>
              <a:gd name="connsiteX1" fmla="*/ 6907171 w 11923971"/>
              <a:gd name="connsiteY1" fmla="*/ 2367229 h 6064408"/>
              <a:gd name="connsiteX2" fmla="*/ 0 w 11923971"/>
              <a:gd name="connsiteY2" fmla="*/ 6064408 h 6064408"/>
              <a:gd name="connsiteX0" fmla="*/ 12029988 w 12029988"/>
              <a:gd name="connsiteY0" fmla="*/ 0 h 6024633"/>
              <a:gd name="connsiteX1" fmla="*/ 7013188 w 12029988"/>
              <a:gd name="connsiteY1" fmla="*/ 2367229 h 6024633"/>
              <a:gd name="connsiteX2" fmla="*/ 0 w 12029988"/>
              <a:gd name="connsiteY2" fmla="*/ 6024633 h 6024633"/>
              <a:gd name="connsiteX0" fmla="*/ 12029988 w 12029988"/>
              <a:gd name="connsiteY0" fmla="*/ 0 h 6024633"/>
              <a:gd name="connsiteX1" fmla="*/ 7013188 w 12029988"/>
              <a:gd name="connsiteY1" fmla="*/ 2367229 h 6024633"/>
              <a:gd name="connsiteX2" fmla="*/ 0 w 12029988"/>
              <a:gd name="connsiteY2" fmla="*/ 6024633 h 6024633"/>
            </a:gdLst>
            <a:ahLst/>
            <a:cxnLst>
              <a:cxn ang="0">
                <a:pos x="connsiteX0" y="connsiteY0"/>
              </a:cxn>
              <a:cxn ang="0">
                <a:pos x="connsiteX1" y="connsiteY1"/>
              </a:cxn>
              <a:cxn ang="0">
                <a:pos x="connsiteX2" y="connsiteY2"/>
              </a:cxn>
            </a:cxnLst>
            <a:rect l="l" t="t" r="r" b="b"/>
            <a:pathLst>
              <a:path w="12029988" h="6024633">
                <a:moveTo>
                  <a:pt x="12029988" y="0"/>
                </a:moveTo>
                <a:cubicBezTo>
                  <a:pt x="9686808" y="64908"/>
                  <a:pt x="8939681" y="-199572"/>
                  <a:pt x="7013188" y="2367229"/>
                </a:cubicBezTo>
                <a:cubicBezTo>
                  <a:pt x="5086695" y="4934030"/>
                  <a:pt x="2397815" y="5330731"/>
                  <a:pt x="0" y="6024633"/>
                </a:cubicBezTo>
              </a:path>
            </a:pathLst>
          </a:custGeom>
          <a:noFill/>
          <a:ln w="127000">
            <a:solidFill>
              <a:srgbClr val="D1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7" name="Text Placeholder 7">
            <a:extLst>
              <a:ext uri="{FF2B5EF4-FFF2-40B4-BE49-F238E27FC236}">
                <a16:creationId xmlns:a16="http://schemas.microsoft.com/office/drawing/2014/main" id="{0FF72F3B-EBF4-4241-B5EA-C6BA33E8AB2C}"/>
              </a:ext>
            </a:extLst>
          </p:cNvPr>
          <p:cNvSpPr>
            <a:spLocks noGrp="1"/>
          </p:cNvSpPr>
          <p:nvPr>
            <p:ph type="body" sz="quarter" idx="12" hasCustomPrompt="1"/>
          </p:nvPr>
        </p:nvSpPr>
        <p:spPr>
          <a:xfrm>
            <a:off x="1" y="2514578"/>
            <a:ext cx="3143672" cy="863600"/>
          </a:xfrm>
          <a:prstGeom prst="rect">
            <a:avLst/>
          </a:prstGeom>
          <a:gradFill>
            <a:gsLst>
              <a:gs pos="0">
                <a:srgbClr val="D10004"/>
              </a:gs>
              <a:gs pos="56000">
                <a:srgbClr val="D10004"/>
              </a:gs>
              <a:gs pos="100000">
                <a:schemeClr val="bg1">
                  <a:alpha val="0"/>
                </a:schemeClr>
              </a:gs>
            </a:gsLst>
            <a:lin ang="0" scaled="0"/>
          </a:gradFill>
        </p:spPr>
        <p:txBody>
          <a:bodyPr lIns="540000" anchor="ctr"/>
          <a:lstStyle>
            <a:lvl1pPr marL="0" indent="0">
              <a:lnSpc>
                <a:spcPct val="80000"/>
              </a:lnSpc>
              <a:spcBef>
                <a:spcPts val="0"/>
              </a:spcBef>
              <a:buFontTx/>
              <a:buNone/>
              <a:defRPr b="1" i="0" cap="all" baseline="0">
                <a:solidFill>
                  <a:schemeClr val="bg1"/>
                </a:solidFill>
                <a:latin typeface="Aktiv Grotesk Trial" panose="020B0504020202020204" pitchFamily="34" charset="0"/>
              </a:defRPr>
            </a:lvl1pPr>
            <a:lvl2pPr marL="457200" indent="0">
              <a:buFontTx/>
              <a:buNone/>
              <a:defRPr sz="2800" b="1" i="0" cap="all" baseline="0">
                <a:solidFill>
                  <a:schemeClr val="bg1"/>
                </a:solidFill>
                <a:latin typeface="Aktiv Grotesk Trial" panose="020B0504020202020204" pitchFamily="34" charset="0"/>
              </a:defRPr>
            </a:lvl2pPr>
          </a:lstStyle>
          <a:p>
            <a:pPr lvl="0"/>
            <a:r>
              <a:rPr lang="en-CH" dirty="0"/>
              <a:t>HERE TITLE</a:t>
            </a:r>
          </a:p>
        </p:txBody>
      </p:sp>
      <p:sp>
        <p:nvSpPr>
          <p:cNvPr id="10" name="Text Placeholder 5">
            <a:extLst>
              <a:ext uri="{FF2B5EF4-FFF2-40B4-BE49-F238E27FC236}">
                <a16:creationId xmlns:a16="http://schemas.microsoft.com/office/drawing/2014/main" id="{6372C780-5DCA-D341-BB80-18EC19FCC7FC}"/>
              </a:ext>
            </a:extLst>
          </p:cNvPr>
          <p:cNvSpPr>
            <a:spLocks noGrp="1"/>
          </p:cNvSpPr>
          <p:nvPr>
            <p:ph type="body" sz="quarter" idx="11" hasCustomPrompt="1"/>
          </p:nvPr>
        </p:nvSpPr>
        <p:spPr>
          <a:xfrm>
            <a:off x="550863" y="3594202"/>
            <a:ext cx="3024857" cy="2952328"/>
          </a:xfrm>
          <a:prstGeom prst="rect">
            <a:avLst/>
          </a:prstGeom>
        </p:spPr>
        <p:txBody>
          <a:bodyPr lIns="0" tIns="0" rIns="0" bIns="0"/>
          <a:lstStyle>
            <a:lvl1pPr marL="0" indent="0">
              <a:buFontTx/>
              <a:buNone/>
              <a:defRPr sz="1400" b="0" i="0">
                <a:solidFill>
                  <a:srgbClr val="212122"/>
                </a:solidFill>
                <a:latin typeface="Aktiv Grotesk Trial Thin" panose="020B0403020202020204" pitchFamily="34" charset="77"/>
              </a:defRPr>
            </a:lvl1pPr>
            <a:lvl2pPr marL="457200" indent="0">
              <a:buFontTx/>
              <a:buNone/>
              <a:defRPr sz="1200" b="0" i="0">
                <a:solidFill>
                  <a:schemeClr val="bg1"/>
                </a:solidFill>
                <a:latin typeface="Aktiv Grotesk Trial Thin" panose="020B0403020202020204" pitchFamily="34" charset="77"/>
              </a:defRPr>
            </a:lvl2pPr>
            <a:lvl3pPr marL="914400" indent="0">
              <a:buFontTx/>
              <a:buNone/>
              <a:defRPr sz="1200" b="0" i="0">
                <a:solidFill>
                  <a:schemeClr val="bg1"/>
                </a:solidFill>
                <a:latin typeface="Aktiv Grotesk Trial Thin" panose="020B0403020202020204" pitchFamily="34" charset="77"/>
              </a:defRPr>
            </a:lvl3pPr>
            <a:lvl4pPr marL="1371600" indent="0">
              <a:buFontTx/>
              <a:buNone/>
              <a:defRPr sz="1200" b="0" i="0">
                <a:solidFill>
                  <a:schemeClr val="bg1"/>
                </a:solidFill>
                <a:latin typeface="Aktiv Grotesk Trial Thin" panose="020B0403020202020204" pitchFamily="34" charset="77"/>
              </a:defRPr>
            </a:lvl4pPr>
            <a:lvl5pPr marL="1828800" indent="0">
              <a:buFontTx/>
              <a:buNone/>
              <a:defRPr sz="1200" b="0" i="0">
                <a:solidFill>
                  <a:schemeClr val="bg1"/>
                </a:solidFill>
                <a:latin typeface="Aktiv Grotesk Trial Thin" panose="020B0403020202020204" pitchFamily="34" charset="77"/>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Integer ac </a:t>
            </a:r>
            <a:r>
              <a:rPr lang="en-GB" dirty="0" err="1"/>
              <a:t>dapibus</a:t>
            </a:r>
            <a:r>
              <a:rPr lang="en-GB" dirty="0"/>
              <a:t> </a:t>
            </a:r>
            <a:r>
              <a:rPr lang="en-GB" dirty="0" err="1"/>
              <a:t>justo</a:t>
            </a:r>
            <a:r>
              <a:rPr lang="en-GB" dirty="0"/>
              <a:t>, vitae </a:t>
            </a:r>
            <a:r>
              <a:rPr lang="en-GB" dirty="0" err="1"/>
              <a:t>ullamcorper</a:t>
            </a:r>
            <a:r>
              <a:rPr lang="en-GB" dirty="0"/>
              <a:t> dui. </a:t>
            </a:r>
            <a:r>
              <a:rPr lang="en-GB" dirty="0" err="1"/>
              <a:t>Orci</a:t>
            </a:r>
            <a:r>
              <a:rPr lang="en-GB" dirty="0"/>
              <a:t> </a:t>
            </a:r>
            <a:r>
              <a:rPr lang="en-GB" dirty="0" err="1"/>
              <a:t>varius</a:t>
            </a:r>
            <a:r>
              <a:rPr lang="en-GB" dirty="0"/>
              <a:t> </a:t>
            </a:r>
            <a:r>
              <a:rPr lang="en-GB" dirty="0" err="1"/>
              <a:t>natoque</a:t>
            </a:r>
            <a:r>
              <a:rPr lang="en-GB" dirty="0"/>
              <a:t> </a:t>
            </a:r>
            <a:r>
              <a:rPr lang="en-GB" dirty="0" err="1"/>
              <a:t>penatibus</a:t>
            </a:r>
            <a:r>
              <a:rPr lang="en-GB" dirty="0"/>
              <a:t> et </a:t>
            </a:r>
            <a:r>
              <a:rPr lang="en-GB" dirty="0" err="1"/>
              <a:t>magnis</a:t>
            </a:r>
            <a:r>
              <a:rPr lang="en-GB" dirty="0"/>
              <a:t> dis parturient </a:t>
            </a:r>
            <a:r>
              <a:rPr lang="en-GB" dirty="0" err="1"/>
              <a:t>montes</a:t>
            </a:r>
            <a:r>
              <a:rPr lang="en-GB" dirty="0"/>
              <a:t>, </a:t>
            </a:r>
            <a:r>
              <a:rPr lang="en-GB" dirty="0" err="1"/>
              <a:t>nascetur</a:t>
            </a:r>
            <a:r>
              <a:rPr lang="en-GB" dirty="0"/>
              <a:t> </a:t>
            </a:r>
            <a:r>
              <a:rPr lang="en-GB" dirty="0" err="1"/>
              <a:t>ridiculus</a:t>
            </a:r>
            <a:r>
              <a:rPr lang="en-GB" dirty="0"/>
              <a:t> mus. </a:t>
            </a:r>
            <a:r>
              <a:rPr lang="en-GB" dirty="0" err="1"/>
              <a:t>Vivamus</a:t>
            </a:r>
            <a:r>
              <a:rPr lang="en-GB" dirty="0"/>
              <a:t> </a:t>
            </a:r>
            <a:r>
              <a:rPr lang="en-GB" dirty="0" err="1"/>
              <a:t>vel</a:t>
            </a:r>
            <a:r>
              <a:rPr lang="en-GB" dirty="0"/>
              <a:t> vestibulum lorem, in </a:t>
            </a:r>
            <a:r>
              <a:rPr lang="en-GB" dirty="0" err="1"/>
              <a:t>sodales</a:t>
            </a:r>
            <a:r>
              <a:rPr lang="en-GB" dirty="0"/>
              <a:t> sem. </a:t>
            </a:r>
            <a:r>
              <a:rPr lang="en-GB" dirty="0" err="1"/>
              <a:t>Nullam</a:t>
            </a:r>
            <a:r>
              <a:rPr lang="en-GB" dirty="0"/>
              <a:t> id </a:t>
            </a:r>
            <a:r>
              <a:rPr lang="en-GB" dirty="0" err="1"/>
              <a:t>tristique</a:t>
            </a:r>
            <a:r>
              <a:rPr lang="en-GB" dirty="0"/>
              <a:t> </a:t>
            </a:r>
            <a:r>
              <a:rPr lang="en-GB" dirty="0" err="1"/>
              <a:t>neque</a:t>
            </a:r>
            <a:r>
              <a:rPr lang="en-GB" dirty="0"/>
              <a:t>. </a:t>
            </a:r>
            <a:r>
              <a:rPr lang="en-GB" dirty="0" err="1"/>
              <a:t>Praesent</a:t>
            </a:r>
            <a:r>
              <a:rPr lang="en-GB" dirty="0"/>
              <a:t> at </a:t>
            </a:r>
            <a:r>
              <a:rPr lang="en-GB" dirty="0" err="1"/>
              <a:t>mauris</a:t>
            </a:r>
            <a:r>
              <a:rPr lang="en-GB" dirty="0"/>
              <a:t> </a:t>
            </a:r>
            <a:r>
              <a:rPr lang="en-GB" dirty="0" err="1"/>
              <a:t>quis</a:t>
            </a:r>
            <a:r>
              <a:rPr lang="en-GB" dirty="0"/>
              <a:t> </a:t>
            </a:r>
            <a:r>
              <a:rPr lang="en-GB" dirty="0" err="1"/>
              <a:t>sapien</a:t>
            </a:r>
            <a:r>
              <a:rPr lang="en-GB" dirty="0"/>
              <a:t> </a:t>
            </a:r>
            <a:r>
              <a:rPr lang="en-GB" dirty="0" err="1"/>
              <a:t>sollicitudin</a:t>
            </a:r>
            <a:r>
              <a:rPr lang="en-GB" dirty="0"/>
              <a:t> auctor </a:t>
            </a:r>
            <a:r>
              <a:rPr lang="en-GB" dirty="0" err="1"/>
              <a:t>eget</a:t>
            </a:r>
            <a:r>
              <a:rPr lang="en-GB" dirty="0"/>
              <a:t> vitae mi.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Integer ac </a:t>
            </a:r>
            <a:r>
              <a:rPr lang="en-GB" dirty="0" err="1"/>
              <a:t>dapibus</a:t>
            </a:r>
            <a:r>
              <a:rPr lang="en-GB" dirty="0"/>
              <a:t> </a:t>
            </a:r>
            <a:r>
              <a:rPr lang="en-GB" dirty="0" err="1"/>
              <a:t>justo</a:t>
            </a:r>
            <a:r>
              <a:rPr lang="en-GB" dirty="0"/>
              <a:t>, vitae </a:t>
            </a:r>
            <a:r>
              <a:rPr lang="en-GB" dirty="0" err="1"/>
              <a:t>ullamcorper</a:t>
            </a:r>
            <a:r>
              <a:rPr lang="en-GB" dirty="0"/>
              <a:t> dui. </a:t>
            </a:r>
            <a:r>
              <a:rPr lang="en-GB" dirty="0" err="1"/>
              <a:t>Orci</a:t>
            </a:r>
            <a:r>
              <a:rPr lang="en-GB" dirty="0"/>
              <a:t> </a:t>
            </a:r>
            <a:r>
              <a:rPr lang="en-GB" dirty="0" err="1"/>
              <a:t>varius</a:t>
            </a:r>
            <a:r>
              <a:rPr lang="en-GB" dirty="0"/>
              <a:t> </a:t>
            </a:r>
            <a:r>
              <a:rPr lang="en-GB" dirty="0" err="1"/>
              <a:t>natoque</a:t>
            </a:r>
            <a:r>
              <a:rPr lang="en-GB" dirty="0"/>
              <a:t> </a:t>
            </a:r>
            <a:r>
              <a:rPr lang="en-GB" dirty="0" err="1"/>
              <a:t>penatibus</a:t>
            </a:r>
            <a:r>
              <a:rPr lang="en-GB" dirty="0"/>
              <a:t> et </a:t>
            </a:r>
            <a:r>
              <a:rPr lang="en-GB" dirty="0" err="1"/>
              <a:t>magnis</a:t>
            </a:r>
            <a:r>
              <a:rPr lang="en-GB" dirty="0"/>
              <a:t> dis parturient </a:t>
            </a:r>
            <a:r>
              <a:rPr lang="en-GB" dirty="0" err="1"/>
              <a:t>montes</a:t>
            </a:r>
            <a:r>
              <a:rPr lang="en-GB" dirty="0"/>
              <a:t>, </a:t>
            </a:r>
            <a:r>
              <a:rPr lang="en-GB" dirty="0" err="1"/>
              <a:t>nascetur</a:t>
            </a:r>
            <a:endParaRPr lang="en-GB" dirty="0"/>
          </a:p>
        </p:txBody>
      </p:sp>
      <p:sp>
        <p:nvSpPr>
          <p:cNvPr id="14" name="Text Placeholder 13">
            <a:extLst>
              <a:ext uri="{FF2B5EF4-FFF2-40B4-BE49-F238E27FC236}">
                <a16:creationId xmlns:a16="http://schemas.microsoft.com/office/drawing/2014/main" id="{0DE23F2B-3CA5-4149-849D-600081830CAA}"/>
              </a:ext>
            </a:extLst>
          </p:cNvPr>
          <p:cNvSpPr>
            <a:spLocks noGrp="1" noChangeAspect="1"/>
          </p:cNvSpPr>
          <p:nvPr>
            <p:ph type="body" sz="quarter" idx="16" hasCustomPrompt="1"/>
          </p:nvPr>
        </p:nvSpPr>
        <p:spPr>
          <a:xfrm>
            <a:off x="111600" y="116632"/>
            <a:ext cx="352214" cy="33120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marL="0" indent="0" algn="ctr">
              <a:buFontTx/>
              <a:buNone/>
              <a:defRPr/>
            </a:lvl1pPr>
          </a:lstStyle>
          <a:p>
            <a:pPr lvl="0"/>
            <a:r>
              <a:rPr lang="en-CH" dirty="0"/>
              <a:t> </a:t>
            </a:r>
          </a:p>
        </p:txBody>
      </p:sp>
      <p:sp>
        <p:nvSpPr>
          <p:cNvPr id="12" name="Text Placeholder 3">
            <a:extLst>
              <a:ext uri="{FF2B5EF4-FFF2-40B4-BE49-F238E27FC236}">
                <a16:creationId xmlns:a16="http://schemas.microsoft.com/office/drawing/2014/main" id="{6AA59D99-0218-2347-AD57-B3B31E812369}"/>
              </a:ext>
            </a:extLst>
          </p:cNvPr>
          <p:cNvSpPr>
            <a:spLocks noGrp="1"/>
          </p:cNvSpPr>
          <p:nvPr>
            <p:ph type="body" sz="quarter" idx="17" hasCustomPrompt="1"/>
          </p:nvPr>
        </p:nvSpPr>
        <p:spPr>
          <a:xfrm>
            <a:off x="8328248" y="549275"/>
            <a:ext cx="3863752" cy="251999"/>
          </a:xfrm>
          <a:prstGeom prst="rect">
            <a:avLst/>
          </a:prstGeom>
          <a:gradFill>
            <a:gsLst>
              <a:gs pos="0">
                <a:srgbClr val="FFFFFF">
                  <a:alpha val="0"/>
                </a:srgbClr>
              </a:gs>
              <a:gs pos="100000">
                <a:schemeClr val="bg1"/>
              </a:gs>
              <a:gs pos="33000">
                <a:srgbClr val="FFFFFF"/>
              </a:gs>
            </a:gsLst>
            <a:lin ang="0" scaled="0"/>
          </a:gradFill>
        </p:spPr>
        <p:txBody>
          <a:bodyPr lIns="0" tIns="0" rIns="72000" bIns="0" anchor="ctr"/>
          <a:lstStyle>
            <a:lvl1pPr marL="0" indent="0" algn="r">
              <a:buFontTx/>
              <a:buNone/>
              <a:defRPr sz="1400" b="1" i="0" cap="none" baseline="0">
                <a:solidFill>
                  <a:srgbClr val="212122"/>
                </a:solidFill>
                <a:latin typeface="Aktiv Grotesk Trial" panose="020B0504020202020204" pitchFamily="34" charset="0"/>
              </a:defRPr>
            </a:lvl1pPr>
            <a:lvl2pPr marL="457200" indent="0">
              <a:buFontTx/>
              <a:buNone/>
              <a:defRPr b="1" i="0">
                <a:latin typeface="Aktiv Grotesk Trial" panose="020B0504020202020204" pitchFamily="34" charset="0"/>
              </a:defRPr>
            </a:lvl2pPr>
            <a:lvl3pPr marL="914400" indent="0">
              <a:buFontTx/>
              <a:buNone/>
              <a:defRPr b="1" i="0">
                <a:latin typeface="Aktiv Grotesk Trial" panose="020B0504020202020204" pitchFamily="34" charset="0"/>
              </a:defRPr>
            </a:lvl3pPr>
            <a:lvl4pPr marL="1371600" indent="0">
              <a:buFontTx/>
              <a:buNone/>
              <a:defRPr b="1" i="0">
                <a:latin typeface="Aktiv Grotesk Trial" panose="020B0504020202020204" pitchFamily="34" charset="0"/>
              </a:defRPr>
            </a:lvl4pPr>
            <a:lvl5pPr marL="1828800" indent="0">
              <a:buFontTx/>
              <a:buNone/>
              <a:defRPr b="1" i="0">
                <a:latin typeface="Aktiv Grotesk Trial" panose="020B0504020202020204" pitchFamily="34" charset="0"/>
              </a:defRPr>
            </a:lvl5pPr>
          </a:lstStyle>
          <a:p>
            <a:pPr lvl="0"/>
            <a:r>
              <a:rPr lang="en-GB" dirty="0"/>
              <a:t>Here the image caption</a:t>
            </a:r>
            <a:endParaRPr lang="en-CH" dirty="0"/>
          </a:p>
        </p:txBody>
      </p:sp>
    </p:spTree>
    <p:extLst>
      <p:ext uri="{BB962C8B-B14F-4D97-AF65-F5344CB8AC3E}">
        <p14:creationId xmlns:p14="http://schemas.microsoft.com/office/powerpoint/2010/main" val="20484308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xt / Image 5">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0A37775-B862-1540-921F-BBA14151BFB8}"/>
              </a:ext>
            </a:extLst>
          </p:cNvPr>
          <p:cNvSpPr>
            <a:spLocks noGrp="1"/>
          </p:cNvSpPr>
          <p:nvPr>
            <p:ph type="pic" sz="quarter" idx="10" hasCustomPrompt="1"/>
          </p:nvPr>
        </p:nvSpPr>
        <p:spPr>
          <a:xfrm>
            <a:off x="5002649" y="-25399"/>
            <a:ext cx="7189354" cy="691111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1 w 6096001"/>
              <a:gd name="connsiteY0" fmla="*/ 0 h 6858000"/>
              <a:gd name="connsiteX1" fmla="*/ 6096001 w 6096001"/>
              <a:gd name="connsiteY1" fmla="*/ 0 h 6858000"/>
              <a:gd name="connsiteX2" fmla="*/ 6096001 w 6096001"/>
              <a:gd name="connsiteY2" fmla="*/ 6858000 h 6858000"/>
              <a:gd name="connsiteX3" fmla="*/ 1 w 6096001"/>
              <a:gd name="connsiteY3" fmla="*/ 6858000 h 6858000"/>
              <a:gd name="connsiteX4" fmla="*/ 0 w 6096001"/>
              <a:gd name="connsiteY4" fmla="*/ 1549399 h 6858000"/>
              <a:gd name="connsiteX5" fmla="*/ 1 w 6096001"/>
              <a:gd name="connsiteY5" fmla="*/ 0 h 6858000"/>
              <a:gd name="connsiteX0" fmla="*/ 460117 w 6556117"/>
              <a:gd name="connsiteY0" fmla="*/ 0 h 6858000"/>
              <a:gd name="connsiteX1" fmla="*/ 6556117 w 6556117"/>
              <a:gd name="connsiteY1" fmla="*/ 0 h 6858000"/>
              <a:gd name="connsiteX2" fmla="*/ 6556117 w 6556117"/>
              <a:gd name="connsiteY2" fmla="*/ 6858000 h 6858000"/>
              <a:gd name="connsiteX3" fmla="*/ 460117 w 6556117"/>
              <a:gd name="connsiteY3" fmla="*/ 6858000 h 6858000"/>
              <a:gd name="connsiteX4" fmla="*/ 434717 w 6556117"/>
              <a:gd name="connsiteY4" fmla="*/ 4038599 h 6858000"/>
              <a:gd name="connsiteX5" fmla="*/ 460116 w 6556117"/>
              <a:gd name="connsiteY5" fmla="*/ 1549399 h 6858000"/>
              <a:gd name="connsiteX6" fmla="*/ 460117 w 6556117"/>
              <a:gd name="connsiteY6" fmla="*/ 0 h 6858000"/>
              <a:gd name="connsiteX0" fmla="*/ 460117 w 6556117"/>
              <a:gd name="connsiteY0" fmla="*/ 0 h 6858000"/>
              <a:gd name="connsiteX1" fmla="*/ 6556117 w 6556117"/>
              <a:gd name="connsiteY1" fmla="*/ 0 h 6858000"/>
              <a:gd name="connsiteX2" fmla="*/ 6556117 w 6556117"/>
              <a:gd name="connsiteY2" fmla="*/ 6858000 h 6858000"/>
              <a:gd name="connsiteX3" fmla="*/ 460117 w 6556117"/>
              <a:gd name="connsiteY3" fmla="*/ 6858000 h 6858000"/>
              <a:gd name="connsiteX4" fmla="*/ 434717 w 6556117"/>
              <a:gd name="connsiteY4" fmla="*/ 4038599 h 6858000"/>
              <a:gd name="connsiteX5" fmla="*/ 1234816 w 6556117"/>
              <a:gd name="connsiteY5" fmla="*/ 2019299 h 6858000"/>
              <a:gd name="connsiteX6" fmla="*/ 460117 w 6556117"/>
              <a:gd name="connsiteY6" fmla="*/ 0 h 6858000"/>
              <a:gd name="connsiteX0" fmla="*/ 414264 w 6510264"/>
              <a:gd name="connsiteY0" fmla="*/ 0 h 6858000"/>
              <a:gd name="connsiteX1" fmla="*/ 6510264 w 6510264"/>
              <a:gd name="connsiteY1" fmla="*/ 0 h 6858000"/>
              <a:gd name="connsiteX2" fmla="*/ 6510264 w 6510264"/>
              <a:gd name="connsiteY2" fmla="*/ 6858000 h 6858000"/>
              <a:gd name="connsiteX3" fmla="*/ 414264 w 6510264"/>
              <a:gd name="connsiteY3" fmla="*/ 6858000 h 6858000"/>
              <a:gd name="connsiteX4" fmla="*/ 579364 w 6510264"/>
              <a:gd name="connsiteY4" fmla="*/ 4089399 h 6858000"/>
              <a:gd name="connsiteX5" fmla="*/ 1188963 w 6510264"/>
              <a:gd name="connsiteY5" fmla="*/ 2019299 h 6858000"/>
              <a:gd name="connsiteX6" fmla="*/ 414264 w 6510264"/>
              <a:gd name="connsiteY6" fmla="*/ 0 h 6858000"/>
              <a:gd name="connsiteX0" fmla="*/ 572892 w 6668892"/>
              <a:gd name="connsiteY0" fmla="*/ 0 h 6858000"/>
              <a:gd name="connsiteX1" fmla="*/ 6668892 w 6668892"/>
              <a:gd name="connsiteY1" fmla="*/ 0 h 6858000"/>
              <a:gd name="connsiteX2" fmla="*/ 6668892 w 6668892"/>
              <a:gd name="connsiteY2" fmla="*/ 6858000 h 6858000"/>
              <a:gd name="connsiteX3" fmla="*/ 572892 w 6668892"/>
              <a:gd name="connsiteY3" fmla="*/ 6858000 h 6858000"/>
              <a:gd name="connsiteX4" fmla="*/ 737992 w 6668892"/>
              <a:gd name="connsiteY4" fmla="*/ 4089399 h 6858000"/>
              <a:gd name="connsiteX5" fmla="*/ 1347591 w 6668892"/>
              <a:gd name="connsiteY5" fmla="*/ 2019299 h 6858000"/>
              <a:gd name="connsiteX6" fmla="*/ 572892 w 6668892"/>
              <a:gd name="connsiteY6" fmla="*/ 0 h 6858000"/>
              <a:gd name="connsiteX0" fmla="*/ 438201 w 6534201"/>
              <a:gd name="connsiteY0" fmla="*/ 0 h 6858000"/>
              <a:gd name="connsiteX1" fmla="*/ 6534201 w 6534201"/>
              <a:gd name="connsiteY1" fmla="*/ 0 h 6858000"/>
              <a:gd name="connsiteX2" fmla="*/ 6534201 w 6534201"/>
              <a:gd name="connsiteY2" fmla="*/ 6858000 h 6858000"/>
              <a:gd name="connsiteX3" fmla="*/ 438201 w 6534201"/>
              <a:gd name="connsiteY3" fmla="*/ 6858000 h 6858000"/>
              <a:gd name="connsiteX4" fmla="*/ 603301 w 6534201"/>
              <a:gd name="connsiteY4" fmla="*/ 4089399 h 6858000"/>
              <a:gd name="connsiteX5" fmla="*/ 1162100 w 6534201"/>
              <a:gd name="connsiteY5" fmla="*/ 1904999 h 6858000"/>
              <a:gd name="connsiteX6" fmla="*/ 438201 w 6534201"/>
              <a:gd name="connsiteY6" fmla="*/ 0 h 6858000"/>
              <a:gd name="connsiteX0" fmla="*/ 438201 w 6534201"/>
              <a:gd name="connsiteY0" fmla="*/ 0 h 6858000"/>
              <a:gd name="connsiteX1" fmla="*/ 6534201 w 6534201"/>
              <a:gd name="connsiteY1" fmla="*/ 0 h 6858000"/>
              <a:gd name="connsiteX2" fmla="*/ 6534201 w 6534201"/>
              <a:gd name="connsiteY2" fmla="*/ 6858000 h 6858000"/>
              <a:gd name="connsiteX3" fmla="*/ 438201 w 6534201"/>
              <a:gd name="connsiteY3" fmla="*/ 6858000 h 6858000"/>
              <a:gd name="connsiteX4" fmla="*/ 603301 w 6534201"/>
              <a:gd name="connsiteY4" fmla="*/ 4089399 h 6858000"/>
              <a:gd name="connsiteX5" fmla="*/ 1162100 w 6534201"/>
              <a:gd name="connsiteY5" fmla="*/ 1904999 h 6858000"/>
              <a:gd name="connsiteX6" fmla="*/ 438201 w 6534201"/>
              <a:gd name="connsiteY6" fmla="*/ 0 h 6858000"/>
              <a:gd name="connsiteX0" fmla="*/ 549263 w 6645263"/>
              <a:gd name="connsiteY0" fmla="*/ 0 h 6858000"/>
              <a:gd name="connsiteX1" fmla="*/ 6645263 w 6645263"/>
              <a:gd name="connsiteY1" fmla="*/ 0 h 6858000"/>
              <a:gd name="connsiteX2" fmla="*/ 6645263 w 6645263"/>
              <a:gd name="connsiteY2" fmla="*/ 6858000 h 6858000"/>
              <a:gd name="connsiteX3" fmla="*/ 549263 w 6645263"/>
              <a:gd name="connsiteY3" fmla="*/ 6858000 h 6858000"/>
              <a:gd name="connsiteX4" fmla="*/ 714363 w 6645263"/>
              <a:gd name="connsiteY4" fmla="*/ 4089399 h 6858000"/>
              <a:gd name="connsiteX5" fmla="*/ 1273162 w 6645263"/>
              <a:gd name="connsiteY5" fmla="*/ 1904999 h 6858000"/>
              <a:gd name="connsiteX6" fmla="*/ 549263 w 6645263"/>
              <a:gd name="connsiteY6" fmla="*/ 0 h 6858000"/>
              <a:gd name="connsiteX0" fmla="*/ 549263 w 6645263"/>
              <a:gd name="connsiteY0" fmla="*/ 0 h 6858000"/>
              <a:gd name="connsiteX1" fmla="*/ 6645263 w 6645263"/>
              <a:gd name="connsiteY1" fmla="*/ 0 h 6858000"/>
              <a:gd name="connsiteX2" fmla="*/ 6645263 w 6645263"/>
              <a:gd name="connsiteY2" fmla="*/ 6858000 h 6858000"/>
              <a:gd name="connsiteX3" fmla="*/ 549263 w 6645263"/>
              <a:gd name="connsiteY3" fmla="*/ 6858000 h 6858000"/>
              <a:gd name="connsiteX4" fmla="*/ 714363 w 6645263"/>
              <a:gd name="connsiteY4" fmla="*/ 4089399 h 6858000"/>
              <a:gd name="connsiteX5" fmla="*/ 549263 w 6645263"/>
              <a:gd name="connsiteY5" fmla="*/ 0 h 6858000"/>
              <a:gd name="connsiteX0" fmla="*/ 438877 w 6534877"/>
              <a:gd name="connsiteY0" fmla="*/ 0 h 6858000"/>
              <a:gd name="connsiteX1" fmla="*/ 6534877 w 6534877"/>
              <a:gd name="connsiteY1" fmla="*/ 0 h 6858000"/>
              <a:gd name="connsiteX2" fmla="*/ 6534877 w 6534877"/>
              <a:gd name="connsiteY2" fmla="*/ 6858000 h 6858000"/>
              <a:gd name="connsiteX3" fmla="*/ 438877 w 6534877"/>
              <a:gd name="connsiteY3" fmla="*/ 6858000 h 6858000"/>
              <a:gd name="connsiteX4" fmla="*/ 997677 w 6534877"/>
              <a:gd name="connsiteY4" fmla="*/ 3594099 h 6858000"/>
              <a:gd name="connsiteX5" fmla="*/ 438877 w 6534877"/>
              <a:gd name="connsiteY5" fmla="*/ 0 h 6858000"/>
              <a:gd name="connsiteX0" fmla="*/ 406517 w 6502517"/>
              <a:gd name="connsiteY0" fmla="*/ 0 h 6858000"/>
              <a:gd name="connsiteX1" fmla="*/ 6502517 w 6502517"/>
              <a:gd name="connsiteY1" fmla="*/ 0 h 6858000"/>
              <a:gd name="connsiteX2" fmla="*/ 6502517 w 6502517"/>
              <a:gd name="connsiteY2" fmla="*/ 6858000 h 6858000"/>
              <a:gd name="connsiteX3" fmla="*/ 406517 w 6502517"/>
              <a:gd name="connsiteY3" fmla="*/ 6858000 h 6858000"/>
              <a:gd name="connsiteX4" fmla="*/ 965317 w 6502517"/>
              <a:gd name="connsiteY4" fmla="*/ 3594099 h 6858000"/>
              <a:gd name="connsiteX5" fmla="*/ 406517 w 6502517"/>
              <a:gd name="connsiteY5" fmla="*/ 0 h 6858000"/>
              <a:gd name="connsiteX0" fmla="*/ 282674 w 6378674"/>
              <a:gd name="connsiteY0" fmla="*/ 0 h 6858000"/>
              <a:gd name="connsiteX1" fmla="*/ 6378674 w 6378674"/>
              <a:gd name="connsiteY1" fmla="*/ 0 h 6858000"/>
              <a:gd name="connsiteX2" fmla="*/ 6378674 w 6378674"/>
              <a:gd name="connsiteY2" fmla="*/ 6858000 h 6858000"/>
              <a:gd name="connsiteX3" fmla="*/ 282674 w 6378674"/>
              <a:gd name="connsiteY3" fmla="*/ 6858000 h 6858000"/>
              <a:gd name="connsiteX4" fmla="*/ 841474 w 6378674"/>
              <a:gd name="connsiteY4" fmla="*/ 3594099 h 6858000"/>
              <a:gd name="connsiteX5" fmla="*/ 282674 w 6378674"/>
              <a:gd name="connsiteY5" fmla="*/ 0 h 6858000"/>
              <a:gd name="connsiteX0" fmla="*/ 168147 w 6264147"/>
              <a:gd name="connsiteY0" fmla="*/ 0 h 6858000"/>
              <a:gd name="connsiteX1" fmla="*/ 6264147 w 6264147"/>
              <a:gd name="connsiteY1" fmla="*/ 0 h 6858000"/>
              <a:gd name="connsiteX2" fmla="*/ 6264147 w 6264147"/>
              <a:gd name="connsiteY2" fmla="*/ 6858000 h 6858000"/>
              <a:gd name="connsiteX3" fmla="*/ 168147 w 6264147"/>
              <a:gd name="connsiteY3" fmla="*/ 6858000 h 6858000"/>
              <a:gd name="connsiteX4" fmla="*/ 726947 w 6264147"/>
              <a:gd name="connsiteY4" fmla="*/ 3594099 h 6858000"/>
              <a:gd name="connsiteX5" fmla="*/ 168147 w 6264147"/>
              <a:gd name="connsiteY5" fmla="*/ 0 h 6858000"/>
              <a:gd name="connsiteX0" fmla="*/ 149117 w 6245117"/>
              <a:gd name="connsiteY0" fmla="*/ 0 h 6858000"/>
              <a:gd name="connsiteX1" fmla="*/ 6245117 w 6245117"/>
              <a:gd name="connsiteY1" fmla="*/ 0 h 6858000"/>
              <a:gd name="connsiteX2" fmla="*/ 6245117 w 6245117"/>
              <a:gd name="connsiteY2" fmla="*/ 6858000 h 6858000"/>
              <a:gd name="connsiteX3" fmla="*/ 149117 w 6245117"/>
              <a:gd name="connsiteY3" fmla="*/ 6858000 h 6858000"/>
              <a:gd name="connsiteX4" fmla="*/ 707917 w 6245117"/>
              <a:gd name="connsiteY4" fmla="*/ 3594099 h 6858000"/>
              <a:gd name="connsiteX5" fmla="*/ 149117 w 6245117"/>
              <a:gd name="connsiteY5" fmla="*/ 0 h 6858000"/>
              <a:gd name="connsiteX0" fmla="*/ 218579 w 6314579"/>
              <a:gd name="connsiteY0" fmla="*/ 0 h 6858000"/>
              <a:gd name="connsiteX1" fmla="*/ 6314579 w 6314579"/>
              <a:gd name="connsiteY1" fmla="*/ 0 h 6858000"/>
              <a:gd name="connsiteX2" fmla="*/ 6314579 w 6314579"/>
              <a:gd name="connsiteY2" fmla="*/ 6858000 h 6858000"/>
              <a:gd name="connsiteX3" fmla="*/ 218579 w 6314579"/>
              <a:gd name="connsiteY3" fmla="*/ 6858000 h 6858000"/>
              <a:gd name="connsiteX4" fmla="*/ 777379 w 6314579"/>
              <a:gd name="connsiteY4" fmla="*/ 3594099 h 6858000"/>
              <a:gd name="connsiteX5" fmla="*/ 218579 w 6314579"/>
              <a:gd name="connsiteY5" fmla="*/ 0 h 6858000"/>
              <a:gd name="connsiteX0" fmla="*/ 1206500 w 6096000"/>
              <a:gd name="connsiteY0" fmla="*/ 0 h 6883400"/>
              <a:gd name="connsiteX1" fmla="*/ 6096000 w 6096000"/>
              <a:gd name="connsiteY1" fmla="*/ 25400 h 6883400"/>
              <a:gd name="connsiteX2" fmla="*/ 6096000 w 6096000"/>
              <a:gd name="connsiteY2" fmla="*/ 6883400 h 6883400"/>
              <a:gd name="connsiteX3" fmla="*/ 0 w 6096000"/>
              <a:gd name="connsiteY3" fmla="*/ 6883400 h 6883400"/>
              <a:gd name="connsiteX4" fmla="*/ 558800 w 6096000"/>
              <a:gd name="connsiteY4" fmla="*/ 3619499 h 6883400"/>
              <a:gd name="connsiteX5" fmla="*/ 1206500 w 6096000"/>
              <a:gd name="connsiteY5" fmla="*/ 0 h 6883400"/>
              <a:gd name="connsiteX0" fmla="*/ 1206500 w 6096000"/>
              <a:gd name="connsiteY0" fmla="*/ 0 h 6883400"/>
              <a:gd name="connsiteX1" fmla="*/ 6096000 w 6096000"/>
              <a:gd name="connsiteY1" fmla="*/ 25400 h 6883400"/>
              <a:gd name="connsiteX2" fmla="*/ 6096000 w 6096000"/>
              <a:gd name="connsiteY2" fmla="*/ 6883400 h 6883400"/>
              <a:gd name="connsiteX3" fmla="*/ 0 w 6096000"/>
              <a:gd name="connsiteY3" fmla="*/ 6883400 h 6883400"/>
              <a:gd name="connsiteX4" fmla="*/ 558800 w 6096000"/>
              <a:gd name="connsiteY4" fmla="*/ 3619499 h 6883400"/>
              <a:gd name="connsiteX5" fmla="*/ 1206500 w 6096000"/>
              <a:gd name="connsiteY5" fmla="*/ 0 h 6883400"/>
              <a:gd name="connsiteX0" fmla="*/ 1323990 w 6213490"/>
              <a:gd name="connsiteY0" fmla="*/ 0 h 6883400"/>
              <a:gd name="connsiteX1" fmla="*/ 6213490 w 6213490"/>
              <a:gd name="connsiteY1" fmla="*/ 25400 h 6883400"/>
              <a:gd name="connsiteX2" fmla="*/ 6213490 w 6213490"/>
              <a:gd name="connsiteY2" fmla="*/ 6883400 h 6883400"/>
              <a:gd name="connsiteX3" fmla="*/ 117490 w 6213490"/>
              <a:gd name="connsiteY3" fmla="*/ 6883400 h 6883400"/>
              <a:gd name="connsiteX4" fmla="*/ 676290 w 6213490"/>
              <a:gd name="connsiteY4" fmla="*/ 3619499 h 6883400"/>
              <a:gd name="connsiteX5" fmla="*/ 1323990 w 6213490"/>
              <a:gd name="connsiteY5" fmla="*/ 0 h 6883400"/>
              <a:gd name="connsiteX0" fmla="*/ 1272536 w 6162036"/>
              <a:gd name="connsiteY0" fmla="*/ 0 h 6883400"/>
              <a:gd name="connsiteX1" fmla="*/ 6162036 w 6162036"/>
              <a:gd name="connsiteY1" fmla="*/ 25400 h 6883400"/>
              <a:gd name="connsiteX2" fmla="*/ 6162036 w 6162036"/>
              <a:gd name="connsiteY2" fmla="*/ 6883400 h 6883400"/>
              <a:gd name="connsiteX3" fmla="*/ 66036 w 6162036"/>
              <a:gd name="connsiteY3" fmla="*/ 6883400 h 6883400"/>
              <a:gd name="connsiteX4" fmla="*/ 624836 w 6162036"/>
              <a:gd name="connsiteY4" fmla="*/ 3619499 h 6883400"/>
              <a:gd name="connsiteX5" fmla="*/ 1272536 w 6162036"/>
              <a:gd name="connsiteY5" fmla="*/ 0 h 6883400"/>
              <a:gd name="connsiteX0" fmla="*/ 1206500 w 6096000"/>
              <a:gd name="connsiteY0" fmla="*/ 0 h 6883400"/>
              <a:gd name="connsiteX1" fmla="*/ 6096000 w 6096000"/>
              <a:gd name="connsiteY1" fmla="*/ 25400 h 6883400"/>
              <a:gd name="connsiteX2" fmla="*/ 6096000 w 6096000"/>
              <a:gd name="connsiteY2" fmla="*/ 6883400 h 6883400"/>
              <a:gd name="connsiteX3" fmla="*/ 0 w 6096000"/>
              <a:gd name="connsiteY3" fmla="*/ 6883400 h 6883400"/>
              <a:gd name="connsiteX4" fmla="*/ 558800 w 6096000"/>
              <a:gd name="connsiteY4" fmla="*/ 3619499 h 6883400"/>
              <a:gd name="connsiteX5" fmla="*/ 1206500 w 6096000"/>
              <a:gd name="connsiteY5" fmla="*/ 0 h 6883400"/>
              <a:gd name="connsiteX0" fmla="*/ 615765 w 7805119"/>
              <a:gd name="connsiteY0" fmla="*/ 0 h 6883400"/>
              <a:gd name="connsiteX1" fmla="*/ 7805119 w 7805119"/>
              <a:gd name="connsiteY1" fmla="*/ 25400 h 6883400"/>
              <a:gd name="connsiteX2" fmla="*/ 7805119 w 7805119"/>
              <a:gd name="connsiteY2" fmla="*/ 6883400 h 6883400"/>
              <a:gd name="connsiteX3" fmla="*/ 1709119 w 7805119"/>
              <a:gd name="connsiteY3" fmla="*/ 6883400 h 6883400"/>
              <a:gd name="connsiteX4" fmla="*/ 2267919 w 7805119"/>
              <a:gd name="connsiteY4" fmla="*/ 3619499 h 6883400"/>
              <a:gd name="connsiteX5" fmla="*/ 615765 w 7805119"/>
              <a:gd name="connsiteY5" fmla="*/ 0 h 6883400"/>
              <a:gd name="connsiteX0" fmla="*/ 0 w 7189354"/>
              <a:gd name="connsiteY0" fmla="*/ 0 h 6883400"/>
              <a:gd name="connsiteX1" fmla="*/ 7189354 w 7189354"/>
              <a:gd name="connsiteY1" fmla="*/ 25400 h 6883400"/>
              <a:gd name="connsiteX2" fmla="*/ 7189354 w 7189354"/>
              <a:gd name="connsiteY2" fmla="*/ 6883400 h 6883400"/>
              <a:gd name="connsiteX3" fmla="*/ 1093354 w 7189354"/>
              <a:gd name="connsiteY3" fmla="*/ 6883400 h 6883400"/>
              <a:gd name="connsiteX4" fmla="*/ 1652154 w 7189354"/>
              <a:gd name="connsiteY4" fmla="*/ 3619499 h 6883400"/>
              <a:gd name="connsiteX5" fmla="*/ 0 w 7189354"/>
              <a:gd name="connsiteY5" fmla="*/ 0 h 6883400"/>
              <a:gd name="connsiteX0" fmla="*/ 0 w 7189354"/>
              <a:gd name="connsiteY0" fmla="*/ 0 h 6883400"/>
              <a:gd name="connsiteX1" fmla="*/ 7189354 w 7189354"/>
              <a:gd name="connsiteY1" fmla="*/ 25400 h 6883400"/>
              <a:gd name="connsiteX2" fmla="*/ 7189354 w 7189354"/>
              <a:gd name="connsiteY2" fmla="*/ 6883400 h 6883400"/>
              <a:gd name="connsiteX3" fmla="*/ 1093354 w 7189354"/>
              <a:gd name="connsiteY3" fmla="*/ 6883400 h 6883400"/>
              <a:gd name="connsiteX4" fmla="*/ 329045 w 7189354"/>
              <a:gd name="connsiteY4" fmla="*/ 2905990 h 6883400"/>
              <a:gd name="connsiteX5" fmla="*/ 0 w 7189354"/>
              <a:gd name="connsiteY5" fmla="*/ 0 h 6883400"/>
              <a:gd name="connsiteX0" fmla="*/ 0 w 7189354"/>
              <a:gd name="connsiteY0" fmla="*/ 0 h 6911110"/>
              <a:gd name="connsiteX1" fmla="*/ 7189354 w 7189354"/>
              <a:gd name="connsiteY1" fmla="*/ 25400 h 6911110"/>
              <a:gd name="connsiteX2" fmla="*/ 7189354 w 7189354"/>
              <a:gd name="connsiteY2" fmla="*/ 6883400 h 6911110"/>
              <a:gd name="connsiteX3" fmla="*/ 3039917 w 7189354"/>
              <a:gd name="connsiteY3" fmla="*/ 6911110 h 6911110"/>
              <a:gd name="connsiteX4" fmla="*/ 329045 w 7189354"/>
              <a:gd name="connsiteY4" fmla="*/ 2905990 h 6911110"/>
              <a:gd name="connsiteX5" fmla="*/ 0 w 7189354"/>
              <a:gd name="connsiteY5" fmla="*/ 0 h 6911110"/>
              <a:gd name="connsiteX0" fmla="*/ 0 w 7189354"/>
              <a:gd name="connsiteY0" fmla="*/ 0 h 6911110"/>
              <a:gd name="connsiteX1" fmla="*/ 7189354 w 7189354"/>
              <a:gd name="connsiteY1" fmla="*/ 25400 h 6911110"/>
              <a:gd name="connsiteX2" fmla="*/ 7189354 w 7189354"/>
              <a:gd name="connsiteY2" fmla="*/ 6883400 h 6911110"/>
              <a:gd name="connsiteX3" fmla="*/ 3039917 w 7189354"/>
              <a:gd name="connsiteY3" fmla="*/ 6911110 h 6911110"/>
              <a:gd name="connsiteX4" fmla="*/ 329045 w 7189354"/>
              <a:gd name="connsiteY4" fmla="*/ 2905990 h 6911110"/>
              <a:gd name="connsiteX5" fmla="*/ 0 w 7189354"/>
              <a:gd name="connsiteY5" fmla="*/ 0 h 6911110"/>
              <a:gd name="connsiteX0" fmla="*/ 0 w 7189354"/>
              <a:gd name="connsiteY0" fmla="*/ 0 h 6911110"/>
              <a:gd name="connsiteX1" fmla="*/ 7189354 w 7189354"/>
              <a:gd name="connsiteY1" fmla="*/ 25400 h 6911110"/>
              <a:gd name="connsiteX2" fmla="*/ 7189354 w 7189354"/>
              <a:gd name="connsiteY2" fmla="*/ 6883400 h 6911110"/>
              <a:gd name="connsiteX3" fmla="*/ 3039917 w 7189354"/>
              <a:gd name="connsiteY3" fmla="*/ 6911110 h 6911110"/>
              <a:gd name="connsiteX4" fmla="*/ 495299 w 7189354"/>
              <a:gd name="connsiteY4" fmla="*/ 3390899 h 6911110"/>
              <a:gd name="connsiteX5" fmla="*/ 0 w 7189354"/>
              <a:gd name="connsiteY5" fmla="*/ 0 h 691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89354" h="6911110">
                <a:moveTo>
                  <a:pt x="0" y="0"/>
                </a:moveTo>
                <a:lnTo>
                  <a:pt x="7189354" y="25400"/>
                </a:lnTo>
                <a:lnTo>
                  <a:pt x="7189354" y="6883400"/>
                </a:lnTo>
                <a:lnTo>
                  <a:pt x="3039917" y="6911110"/>
                </a:lnTo>
                <a:cubicBezTo>
                  <a:pt x="3089948" y="4807528"/>
                  <a:pt x="1001952" y="4542751"/>
                  <a:pt x="495299" y="3390899"/>
                </a:cubicBezTo>
                <a:cubicBezTo>
                  <a:pt x="-11354" y="2239047"/>
                  <a:pt x="841471" y="1243830"/>
                  <a:pt x="0" y="0"/>
                </a:cubicBezTo>
                <a:close/>
              </a:path>
            </a:pathLst>
          </a:custGeom>
          <a:ln>
            <a:noFill/>
          </a:ln>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b="1" i="0">
                <a:solidFill>
                  <a:srgbClr val="212122"/>
                </a:solidFill>
                <a:latin typeface="Aktiv Grotesk Trial" panose="020B0504020202020204" pitchFamily="34" charset="0"/>
              </a:defRPr>
            </a:lvl1pPr>
          </a:lstStyle>
          <a:p>
            <a:r>
              <a:rPr lang="en-CH" dirty="0"/>
              <a:t>Click here to add image</a:t>
            </a:r>
          </a:p>
        </p:txBody>
      </p:sp>
      <p:sp>
        <p:nvSpPr>
          <p:cNvPr id="6" name="Text Placeholder 5">
            <a:extLst>
              <a:ext uri="{FF2B5EF4-FFF2-40B4-BE49-F238E27FC236}">
                <a16:creationId xmlns:a16="http://schemas.microsoft.com/office/drawing/2014/main" id="{FC170B3C-0EE5-0A4B-AB62-BFF29A1D0644}"/>
              </a:ext>
            </a:extLst>
          </p:cNvPr>
          <p:cNvSpPr>
            <a:spLocks noGrp="1"/>
          </p:cNvSpPr>
          <p:nvPr>
            <p:ph type="body" sz="quarter" idx="11" hasCustomPrompt="1"/>
          </p:nvPr>
        </p:nvSpPr>
        <p:spPr>
          <a:xfrm>
            <a:off x="550863" y="3356397"/>
            <a:ext cx="4104455" cy="2952328"/>
          </a:xfrm>
          <a:prstGeom prst="rect">
            <a:avLst/>
          </a:prstGeom>
        </p:spPr>
        <p:txBody>
          <a:bodyPr lIns="0" tIns="0" rIns="0" bIns="0"/>
          <a:lstStyle>
            <a:lvl1pPr marL="0" indent="0">
              <a:buFontTx/>
              <a:buNone/>
              <a:defRPr sz="1400" b="0" i="0">
                <a:solidFill>
                  <a:srgbClr val="212122"/>
                </a:solidFill>
                <a:latin typeface="Aktiv Grotesk Trial Thin" panose="020B0403020202020204" pitchFamily="34" charset="77"/>
              </a:defRPr>
            </a:lvl1pPr>
            <a:lvl2pPr marL="457200" indent="0">
              <a:buFontTx/>
              <a:buNone/>
              <a:defRPr sz="1200" b="0" i="0">
                <a:solidFill>
                  <a:schemeClr val="bg1"/>
                </a:solidFill>
                <a:latin typeface="Aktiv Grotesk Trial Thin" panose="020B0403020202020204" pitchFamily="34" charset="77"/>
              </a:defRPr>
            </a:lvl2pPr>
            <a:lvl3pPr marL="914400" indent="0">
              <a:buFontTx/>
              <a:buNone/>
              <a:defRPr sz="1200" b="0" i="0">
                <a:solidFill>
                  <a:schemeClr val="bg1"/>
                </a:solidFill>
                <a:latin typeface="Aktiv Grotesk Trial Thin" panose="020B0403020202020204" pitchFamily="34" charset="77"/>
              </a:defRPr>
            </a:lvl3pPr>
            <a:lvl4pPr marL="1371600" indent="0">
              <a:buFontTx/>
              <a:buNone/>
              <a:defRPr sz="1200" b="0" i="0">
                <a:solidFill>
                  <a:schemeClr val="bg1"/>
                </a:solidFill>
                <a:latin typeface="Aktiv Grotesk Trial Thin" panose="020B0403020202020204" pitchFamily="34" charset="77"/>
              </a:defRPr>
            </a:lvl4pPr>
            <a:lvl5pPr marL="1828800" indent="0">
              <a:buFontTx/>
              <a:buNone/>
              <a:defRPr sz="1200" b="0" i="0">
                <a:solidFill>
                  <a:schemeClr val="bg1"/>
                </a:solidFill>
                <a:latin typeface="Aktiv Grotesk Trial Thin" panose="020B0403020202020204" pitchFamily="34" charset="77"/>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Integer ac </a:t>
            </a:r>
            <a:r>
              <a:rPr lang="en-GB" dirty="0" err="1"/>
              <a:t>dapibus</a:t>
            </a:r>
            <a:r>
              <a:rPr lang="en-GB" dirty="0"/>
              <a:t> </a:t>
            </a:r>
            <a:r>
              <a:rPr lang="en-GB" dirty="0" err="1"/>
              <a:t>justo</a:t>
            </a:r>
            <a:r>
              <a:rPr lang="en-GB" dirty="0"/>
              <a:t>, vitae </a:t>
            </a:r>
            <a:r>
              <a:rPr lang="en-GB" dirty="0" err="1"/>
              <a:t>ullamcorper</a:t>
            </a:r>
            <a:r>
              <a:rPr lang="en-GB" dirty="0"/>
              <a:t> dui. </a:t>
            </a:r>
            <a:r>
              <a:rPr lang="en-GB" dirty="0" err="1"/>
              <a:t>Orci</a:t>
            </a:r>
            <a:r>
              <a:rPr lang="en-GB" dirty="0"/>
              <a:t> </a:t>
            </a:r>
            <a:r>
              <a:rPr lang="en-GB" dirty="0" err="1"/>
              <a:t>varius</a:t>
            </a:r>
            <a:r>
              <a:rPr lang="en-GB" dirty="0"/>
              <a:t> </a:t>
            </a:r>
            <a:r>
              <a:rPr lang="en-GB" dirty="0" err="1"/>
              <a:t>natoque</a:t>
            </a:r>
            <a:r>
              <a:rPr lang="en-GB" dirty="0"/>
              <a:t> </a:t>
            </a:r>
            <a:r>
              <a:rPr lang="en-GB" dirty="0" err="1"/>
              <a:t>penatibus</a:t>
            </a:r>
            <a:r>
              <a:rPr lang="en-GB" dirty="0"/>
              <a:t> et </a:t>
            </a:r>
            <a:r>
              <a:rPr lang="en-GB" dirty="0" err="1"/>
              <a:t>magnis</a:t>
            </a:r>
            <a:r>
              <a:rPr lang="en-GB" dirty="0"/>
              <a:t> dis parturient </a:t>
            </a:r>
            <a:r>
              <a:rPr lang="en-GB" dirty="0" err="1"/>
              <a:t>montes</a:t>
            </a:r>
            <a:r>
              <a:rPr lang="en-GB" dirty="0"/>
              <a:t>, </a:t>
            </a:r>
            <a:r>
              <a:rPr lang="en-GB" dirty="0" err="1"/>
              <a:t>nascetur</a:t>
            </a:r>
            <a:r>
              <a:rPr lang="en-GB" dirty="0"/>
              <a:t> </a:t>
            </a:r>
            <a:r>
              <a:rPr lang="en-GB" dirty="0" err="1"/>
              <a:t>ridiculus</a:t>
            </a:r>
            <a:r>
              <a:rPr lang="en-GB" dirty="0"/>
              <a:t> mus. </a:t>
            </a:r>
            <a:r>
              <a:rPr lang="en-GB" dirty="0" err="1"/>
              <a:t>Vivamus</a:t>
            </a:r>
            <a:r>
              <a:rPr lang="en-GB" dirty="0"/>
              <a:t> </a:t>
            </a:r>
            <a:r>
              <a:rPr lang="en-GB" dirty="0" err="1"/>
              <a:t>vel</a:t>
            </a:r>
            <a:r>
              <a:rPr lang="en-GB" dirty="0"/>
              <a:t> vestibulum lorem, in </a:t>
            </a:r>
            <a:r>
              <a:rPr lang="en-GB" dirty="0" err="1"/>
              <a:t>sodales</a:t>
            </a:r>
            <a:r>
              <a:rPr lang="en-GB" dirty="0"/>
              <a:t> sem. </a:t>
            </a:r>
            <a:r>
              <a:rPr lang="en-GB" dirty="0" err="1"/>
              <a:t>Nullam</a:t>
            </a:r>
            <a:r>
              <a:rPr lang="en-GB" dirty="0"/>
              <a:t> id </a:t>
            </a:r>
            <a:r>
              <a:rPr lang="en-GB" dirty="0" err="1"/>
              <a:t>tristique</a:t>
            </a:r>
            <a:r>
              <a:rPr lang="en-GB" dirty="0"/>
              <a:t> </a:t>
            </a:r>
            <a:r>
              <a:rPr lang="en-GB" dirty="0" err="1"/>
              <a:t>neque</a:t>
            </a:r>
            <a:r>
              <a:rPr lang="en-GB" dirty="0"/>
              <a:t>. </a:t>
            </a:r>
            <a:r>
              <a:rPr lang="en-GB" dirty="0" err="1"/>
              <a:t>Praesent</a:t>
            </a:r>
            <a:r>
              <a:rPr lang="en-GB" dirty="0"/>
              <a:t> at </a:t>
            </a:r>
            <a:r>
              <a:rPr lang="en-GB" dirty="0" err="1"/>
              <a:t>mauris</a:t>
            </a:r>
            <a:r>
              <a:rPr lang="en-GB" dirty="0"/>
              <a:t> </a:t>
            </a:r>
            <a:r>
              <a:rPr lang="en-GB" dirty="0" err="1"/>
              <a:t>quis</a:t>
            </a:r>
            <a:r>
              <a:rPr lang="en-GB" dirty="0"/>
              <a:t> </a:t>
            </a:r>
            <a:r>
              <a:rPr lang="en-GB" dirty="0" err="1"/>
              <a:t>sapien</a:t>
            </a:r>
            <a:r>
              <a:rPr lang="en-GB" dirty="0"/>
              <a:t> </a:t>
            </a:r>
            <a:r>
              <a:rPr lang="en-GB" dirty="0" err="1"/>
              <a:t>sollicitudin</a:t>
            </a:r>
            <a:r>
              <a:rPr lang="en-GB" dirty="0"/>
              <a:t> auctor </a:t>
            </a:r>
            <a:r>
              <a:rPr lang="en-GB" dirty="0" err="1"/>
              <a:t>eget</a:t>
            </a:r>
            <a:r>
              <a:rPr lang="en-GB" dirty="0"/>
              <a:t> vitae mi.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Integer ac </a:t>
            </a:r>
            <a:r>
              <a:rPr lang="en-GB" dirty="0" err="1"/>
              <a:t>dapibus</a:t>
            </a:r>
            <a:r>
              <a:rPr lang="en-GB" dirty="0"/>
              <a:t> </a:t>
            </a:r>
            <a:r>
              <a:rPr lang="en-GB" dirty="0" err="1"/>
              <a:t>justo</a:t>
            </a:r>
            <a:r>
              <a:rPr lang="en-GB" dirty="0"/>
              <a:t>, vitae </a:t>
            </a:r>
            <a:r>
              <a:rPr lang="en-GB" dirty="0" err="1"/>
              <a:t>ullamcorper</a:t>
            </a:r>
            <a:r>
              <a:rPr lang="en-GB" dirty="0"/>
              <a:t> dui. </a:t>
            </a:r>
            <a:r>
              <a:rPr lang="en-GB" dirty="0" err="1"/>
              <a:t>Orci</a:t>
            </a:r>
            <a:r>
              <a:rPr lang="en-GB" dirty="0"/>
              <a:t> </a:t>
            </a:r>
            <a:r>
              <a:rPr lang="en-GB" dirty="0" err="1"/>
              <a:t>varius</a:t>
            </a:r>
            <a:r>
              <a:rPr lang="en-GB" dirty="0"/>
              <a:t> </a:t>
            </a:r>
            <a:r>
              <a:rPr lang="en-GB" dirty="0" err="1"/>
              <a:t>natoque</a:t>
            </a:r>
            <a:r>
              <a:rPr lang="en-GB" dirty="0"/>
              <a:t> </a:t>
            </a:r>
            <a:r>
              <a:rPr lang="en-GB" dirty="0" err="1"/>
              <a:t>penatibus</a:t>
            </a:r>
            <a:r>
              <a:rPr lang="en-GB" dirty="0"/>
              <a:t> et </a:t>
            </a:r>
            <a:r>
              <a:rPr lang="en-GB" dirty="0" err="1"/>
              <a:t>magnis</a:t>
            </a:r>
            <a:r>
              <a:rPr lang="en-GB" dirty="0"/>
              <a:t> dis parturient </a:t>
            </a:r>
            <a:r>
              <a:rPr lang="en-GB" dirty="0" err="1"/>
              <a:t>montes</a:t>
            </a:r>
            <a:r>
              <a:rPr lang="en-GB" dirty="0"/>
              <a:t>, </a:t>
            </a:r>
            <a:r>
              <a:rPr lang="en-GB" dirty="0" err="1"/>
              <a:t>nascetur</a:t>
            </a:r>
            <a:r>
              <a:rPr lang="en-GB" dirty="0"/>
              <a:t> </a:t>
            </a:r>
            <a:r>
              <a:rPr lang="en-GB" dirty="0" err="1"/>
              <a:t>ridiculus</a:t>
            </a:r>
            <a:r>
              <a:rPr lang="en-GB" dirty="0"/>
              <a:t> mus. </a:t>
            </a:r>
            <a:r>
              <a:rPr lang="en-GB" dirty="0" err="1"/>
              <a:t>Vivamus</a:t>
            </a:r>
            <a:r>
              <a:rPr lang="en-GB" dirty="0"/>
              <a:t> </a:t>
            </a:r>
            <a:r>
              <a:rPr lang="en-GB" dirty="0" err="1"/>
              <a:t>vel</a:t>
            </a:r>
            <a:r>
              <a:rPr lang="en-GB" dirty="0"/>
              <a:t> vestibulum lorem, in </a:t>
            </a:r>
            <a:r>
              <a:rPr lang="en-GB" dirty="0" err="1"/>
              <a:t>sodales</a:t>
            </a:r>
            <a:r>
              <a:rPr lang="en-GB" dirty="0"/>
              <a:t> sem. </a:t>
            </a:r>
            <a:r>
              <a:rPr lang="en-GB" dirty="0" err="1"/>
              <a:t>Nullam</a:t>
            </a:r>
            <a:r>
              <a:rPr lang="en-GB" dirty="0"/>
              <a:t> id </a:t>
            </a:r>
            <a:r>
              <a:rPr lang="en-GB" dirty="0" err="1"/>
              <a:t>tristique</a:t>
            </a:r>
            <a:r>
              <a:rPr lang="en-GB" dirty="0"/>
              <a:t> </a:t>
            </a:r>
            <a:r>
              <a:rPr lang="en-GB" dirty="0" err="1"/>
              <a:t>neque</a:t>
            </a:r>
            <a:r>
              <a:rPr lang="en-GB" dirty="0"/>
              <a:t>. </a:t>
            </a:r>
            <a:r>
              <a:rPr lang="en-GB" dirty="0" err="1"/>
              <a:t>Praesent</a:t>
            </a:r>
            <a:r>
              <a:rPr lang="en-GB" dirty="0"/>
              <a:t> at </a:t>
            </a:r>
            <a:r>
              <a:rPr lang="en-GB" dirty="0" err="1"/>
              <a:t>mauris</a:t>
            </a:r>
            <a:r>
              <a:rPr lang="en-GB" dirty="0"/>
              <a:t> </a:t>
            </a:r>
            <a:r>
              <a:rPr lang="en-GB" dirty="0" err="1"/>
              <a:t>quis</a:t>
            </a:r>
            <a:r>
              <a:rPr lang="en-GB" dirty="0"/>
              <a:t> </a:t>
            </a:r>
            <a:r>
              <a:rPr lang="en-GB" dirty="0" err="1"/>
              <a:t>sapien</a:t>
            </a:r>
            <a:r>
              <a:rPr lang="en-GB" dirty="0"/>
              <a:t> </a:t>
            </a:r>
            <a:r>
              <a:rPr lang="en-GB" dirty="0" err="1"/>
              <a:t>sollicitudin</a:t>
            </a:r>
            <a:r>
              <a:rPr lang="en-GB" dirty="0"/>
              <a:t> auctor </a:t>
            </a:r>
            <a:r>
              <a:rPr lang="en-GB" dirty="0" err="1"/>
              <a:t>eget</a:t>
            </a:r>
            <a:r>
              <a:rPr lang="en-GB" dirty="0"/>
              <a:t> vitae mi. </a:t>
            </a:r>
            <a:r>
              <a:rPr lang="en-GB" dirty="0" err="1"/>
              <a:t>Quisque</a:t>
            </a:r>
            <a:r>
              <a:rPr lang="en-GB" dirty="0"/>
              <a:t> at semper </a:t>
            </a:r>
            <a:r>
              <a:rPr lang="en-GB" dirty="0" err="1"/>
              <a:t>quam</a:t>
            </a:r>
            <a:r>
              <a:rPr lang="en-GB" dirty="0"/>
              <a:t>. </a:t>
            </a:r>
            <a:r>
              <a:rPr lang="en-GB" dirty="0" err="1"/>
              <a:t>Praesent</a:t>
            </a:r>
            <a:endParaRPr lang="en-GB" dirty="0"/>
          </a:p>
        </p:txBody>
      </p:sp>
      <p:sp>
        <p:nvSpPr>
          <p:cNvPr id="7" name="Freeform 6">
            <a:extLst>
              <a:ext uri="{FF2B5EF4-FFF2-40B4-BE49-F238E27FC236}">
                <a16:creationId xmlns:a16="http://schemas.microsoft.com/office/drawing/2014/main" id="{7D855395-87B6-BD4F-AA9E-68FF2D7D3A1B}"/>
              </a:ext>
            </a:extLst>
          </p:cNvPr>
          <p:cNvSpPr/>
          <p:nvPr userDrawn="1"/>
        </p:nvSpPr>
        <p:spPr>
          <a:xfrm flipH="1">
            <a:off x="4276476" y="-420782"/>
            <a:ext cx="3624986" cy="7528856"/>
          </a:xfrm>
          <a:custGeom>
            <a:avLst/>
            <a:gdLst>
              <a:gd name="connsiteX0" fmla="*/ 1371600 w 1371600"/>
              <a:gd name="connsiteY0" fmla="*/ 0 h 7289800"/>
              <a:gd name="connsiteX1" fmla="*/ 38100 w 1371600"/>
              <a:gd name="connsiteY1" fmla="*/ 1612900 h 7289800"/>
              <a:gd name="connsiteX2" fmla="*/ 495300 w 1371600"/>
              <a:gd name="connsiteY2" fmla="*/ 3835400 h 7289800"/>
              <a:gd name="connsiteX3" fmla="*/ 736600 w 1371600"/>
              <a:gd name="connsiteY3" fmla="*/ 4876800 h 7289800"/>
              <a:gd name="connsiteX4" fmla="*/ 0 w 1371600"/>
              <a:gd name="connsiteY4" fmla="*/ 7289800 h 7289800"/>
              <a:gd name="connsiteX0" fmla="*/ 1421538 w 1421538"/>
              <a:gd name="connsiteY0" fmla="*/ 0 h 7289800"/>
              <a:gd name="connsiteX1" fmla="*/ 88038 w 1421538"/>
              <a:gd name="connsiteY1" fmla="*/ 1612900 h 7289800"/>
              <a:gd name="connsiteX2" fmla="*/ 198874 w 1421538"/>
              <a:gd name="connsiteY2" fmla="*/ 3100766 h 7289800"/>
              <a:gd name="connsiteX3" fmla="*/ 786538 w 1421538"/>
              <a:gd name="connsiteY3" fmla="*/ 4876800 h 7289800"/>
              <a:gd name="connsiteX4" fmla="*/ 49938 w 1421538"/>
              <a:gd name="connsiteY4" fmla="*/ 7289800 h 7289800"/>
              <a:gd name="connsiteX0" fmla="*/ 1371600 w 1371600"/>
              <a:gd name="connsiteY0" fmla="*/ 0 h 7289800"/>
              <a:gd name="connsiteX1" fmla="*/ 38100 w 1371600"/>
              <a:gd name="connsiteY1" fmla="*/ 1612900 h 7289800"/>
              <a:gd name="connsiteX2" fmla="*/ 736600 w 1371600"/>
              <a:gd name="connsiteY2" fmla="*/ 4876800 h 7289800"/>
              <a:gd name="connsiteX3" fmla="*/ 0 w 1371600"/>
              <a:gd name="connsiteY3" fmla="*/ 7289800 h 7289800"/>
              <a:gd name="connsiteX0" fmla="*/ 1371600 w 1371600"/>
              <a:gd name="connsiteY0" fmla="*/ 0 h 7289800"/>
              <a:gd name="connsiteX1" fmla="*/ 38100 w 1371600"/>
              <a:gd name="connsiteY1" fmla="*/ 1612900 h 7289800"/>
              <a:gd name="connsiteX2" fmla="*/ 715818 w 1371600"/>
              <a:gd name="connsiteY2" fmla="*/ 4280778 h 7289800"/>
              <a:gd name="connsiteX3" fmla="*/ 0 w 1371600"/>
              <a:gd name="connsiteY3" fmla="*/ 7289800 h 7289800"/>
              <a:gd name="connsiteX0" fmla="*/ 1450779 w 1450779"/>
              <a:gd name="connsiteY0" fmla="*/ 0 h 7289800"/>
              <a:gd name="connsiteX1" fmla="*/ 117279 w 1450779"/>
              <a:gd name="connsiteY1" fmla="*/ 1612900 h 7289800"/>
              <a:gd name="connsiteX2" fmla="*/ 794997 w 1450779"/>
              <a:gd name="connsiteY2" fmla="*/ 4280778 h 7289800"/>
              <a:gd name="connsiteX3" fmla="*/ 79179 w 1450779"/>
              <a:gd name="connsiteY3" fmla="*/ 7289800 h 7289800"/>
              <a:gd name="connsiteX0" fmla="*/ 1371600 w 1371600"/>
              <a:gd name="connsiteY0" fmla="*/ 0 h 7289800"/>
              <a:gd name="connsiteX1" fmla="*/ 232064 w 1371600"/>
              <a:gd name="connsiteY1" fmla="*/ 1536665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3885740 h 7289800"/>
              <a:gd name="connsiteX3" fmla="*/ 0 w 1371600"/>
              <a:gd name="connsiteY3" fmla="*/ 7289800 h 7289800"/>
              <a:gd name="connsiteX0" fmla="*/ 1385004 w 1385004"/>
              <a:gd name="connsiteY0" fmla="*/ 0 h 7289800"/>
              <a:gd name="connsiteX1" fmla="*/ 9940 w 1385004"/>
              <a:gd name="connsiteY1" fmla="*/ 1709928 h 7289800"/>
              <a:gd name="connsiteX2" fmla="*/ 729222 w 1385004"/>
              <a:gd name="connsiteY2" fmla="*/ 3885740 h 7289800"/>
              <a:gd name="connsiteX3" fmla="*/ 13404 w 1385004"/>
              <a:gd name="connsiteY3" fmla="*/ 7289800 h 7289800"/>
              <a:gd name="connsiteX0" fmla="*/ 1460548 w 1460548"/>
              <a:gd name="connsiteY0" fmla="*/ 0 h 7289800"/>
              <a:gd name="connsiteX1" fmla="*/ 9284 w 1460548"/>
              <a:gd name="connsiteY1" fmla="*/ 1848538 h 7289800"/>
              <a:gd name="connsiteX2" fmla="*/ 804766 w 1460548"/>
              <a:gd name="connsiteY2" fmla="*/ 3885740 h 7289800"/>
              <a:gd name="connsiteX3" fmla="*/ 88948 w 1460548"/>
              <a:gd name="connsiteY3" fmla="*/ 7289800 h 7289800"/>
              <a:gd name="connsiteX0" fmla="*/ 1461301 w 1461301"/>
              <a:gd name="connsiteY0" fmla="*/ 0 h 7289800"/>
              <a:gd name="connsiteX1" fmla="*/ 10037 w 1461301"/>
              <a:gd name="connsiteY1" fmla="*/ 1848538 h 7289800"/>
              <a:gd name="connsiteX2" fmla="*/ 784737 w 1461301"/>
              <a:gd name="connsiteY2" fmla="*/ 4045142 h 7289800"/>
              <a:gd name="connsiteX3" fmla="*/ 89701 w 1461301"/>
              <a:gd name="connsiteY3" fmla="*/ 7289800 h 7289800"/>
              <a:gd name="connsiteX0" fmla="*/ 1462774 w 1462774"/>
              <a:gd name="connsiteY0" fmla="*/ 0 h 7289800"/>
              <a:gd name="connsiteX1" fmla="*/ 11510 w 1462774"/>
              <a:gd name="connsiteY1" fmla="*/ 1848538 h 7289800"/>
              <a:gd name="connsiteX2" fmla="*/ 786210 w 1462774"/>
              <a:gd name="connsiteY2" fmla="*/ 4045142 h 7289800"/>
              <a:gd name="connsiteX3" fmla="*/ 91174 w 1462774"/>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598054 w 1371600"/>
              <a:gd name="connsiteY2" fmla="*/ 375406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688109 w 1371600"/>
              <a:gd name="connsiteY2" fmla="*/ 4370876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757382 w 1371600"/>
              <a:gd name="connsiteY2" fmla="*/ 4363946 h 7289800"/>
              <a:gd name="connsiteX3" fmla="*/ 0 w 1371600"/>
              <a:gd name="connsiteY3" fmla="*/ 7289800 h 7289800"/>
              <a:gd name="connsiteX0" fmla="*/ 1371600 w 1371600"/>
              <a:gd name="connsiteY0" fmla="*/ 0 h 7289800"/>
              <a:gd name="connsiteX1" fmla="*/ 218209 w 1371600"/>
              <a:gd name="connsiteY1" fmla="*/ 1841608 h 7289800"/>
              <a:gd name="connsiteX2" fmla="*/ 757382 w 1371600"/>
              <a:gd name="connsiteY2" fmla="*/ 4363946 h 7289800"/>
              <a:gd name="connsiteX3" fmla="*/ 0 w 1371600"/>
              <a:gd name="connsiteY3" fmla="*/ 7289800 h 7289800"/>
              <a:gd name="connsiteX0" fmla="*/ 1371600 w 1371600"/>
              <a:gd name="connsiteY0" fmla="*/ 0 h 7289800"/>
              <a:gd name="connsiteX1" fmla="*/ 72736 w 1371600"/>
              <a:gd name="connsiteY1" fmla="*/ 2278231 h 7289800"/>
              <a:gd name="connsiteX2" fmla="*/ 757382 w 1371600"/>
              <a:gd name="connsiteY2" fmla="*/ 4363946 h 7289800"/>
              <a:gd name="connsiteX3" fmla="*/ 0 w 1371600"/>
              <a:gd name="connsiteY3" fmla="*/ 7289800 h 7289800"/>
              <a:gd name="connsiteX0" fmla="*/ 1371600 w 1371600"/>
              <a:gd name="connsiteY0" fmla="*/ 0 h 7289800"/>
              <a:gd name="connsiteX1" fmla="*/ 93518 w 1371600"/>
              <a:gd name="connsiteY1" fmla="*/ 2201996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470031 w 1371600"/>
              <a:gd name="connsiteY1" fmla="*/ 2167343 h 7289800"/>
              <a:gd name="connsiteX2" fmla="*/ 757382 w 1371600"/>
              <a:gd name="connsiteY2" fmla="*/ 4363946 h 7289800"/>
              <a:gd name="connsiteX3" fmla="*/ 0 w 1371600"/>
              <a:gd name="connsiteY3" fmla="*/ 7289800 h 7289800"/>
              <a:gd name="connsiteX0" fmla="*/ 1258500 w 1258500"/>
              <a:gd name="connsiteY0" fmla="*/ 0 h 7539298"/>
              <a:gd name="connsiteX1" fmla="*/ 470031 w 1258500"/>
              <a:gd name="connsiteY1" fmla="*/ 2416841 h 7539298"/>
              <a:gd name="connsiteX2" fmla="*/ 757382 w 1258500"/>
              <a:gd name="connsiteY2" fmla="*/ 4613444 h 7539298"/>
              <a:gd name="connsiteX3" fmla="*/ 0 w 1258500"/>
              <a:gd name="connsiteY3" fmla="*/ 7539298 h 7539298"/>
              <a:gd name="connsiteX0" fmla="*/ 1701207 w 1701207"/>
              <a:gd name="connsiteY0" fmla="*/ 0 h 7539298"/>
              <a:gd name="connsiteX1" fmla="*/ 912738 w 1701207"/>
              <a:gd name="connsiteY1" fmla="*/ 2416841 h 7539298"/>
              <a:gd name="connsiteX2" fmla="*/ 6257 w 1701207"/>
              <a:gd name="connsiteY2" fmla="*/ 5223329 h 7539298"/>
              <a:gd name="connsiteX3" fmla="*/ 442707 w 1701207"/>
              <a:gd name="connsiteY3" fmla="*/ 7539298 h 7539298"/>
              <a:gd name="connsiteX0" fmla="*/ 2046752 w 2046752"/>
              <a:gd name="connsiteY0" fmla="*/ 0 h 7539298"/>
              <a:gd name="connsiteX1" fmla="*/ 1258283 w 2046752"/>
              <a:gd name="connsiteY1" fmla="*/ 2416841 h 7539298"/>
              <a:gd name="connsiteX2" fmla="*/ 351802 w 2046752"/>
              <a:gd name="connsiteY2" fmla="*/ 5223329 h 7539298"/>
              <a:gd name="connsiteX3" fmla="*/ 788252 w 2046752"/>
              <a:gd name="connsiteY3" fmla="*/ 7539298 h 7539298"/>
              <a:gd name="connsiteX0" fmla="*/ 3011548 w 3011548"/>
              <a:gd name="connsiteY0" fmla="*/ 0 h 7629395"/>
              <a:gd name="connsiteX1" fmla="*/ 2223079 w 3011548"/>
              <a:gd name="connsiteY1" fmla="*/ 2416841 h 7629395"/>
              <a:gd name="connsiteX2" fmla="*/ 1316598 w 3011548"/>
              <a:gd name="connsiteY2" fmla="*/ 5223329 h 7629395"/>
              <a:gd name="connsiteX3" fmla="*/ 0 w 3011548"/>
              <a:gd name="connsiteY3" fmla="*/ 7629395 h 7629395"/>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Lst>
            <a:ahLst/>
            <a:cxnLst>
              <a:cxn ang="0">
                <a:pos x="connsiteX0" y="connsiteY0"/>
              </a:cxn>
              <a:cxn ang="0">
                <a:pos x="connsiteX1" y="connsiteY1"/>
              </a:cxn>
              <a:cxn ang="0">
                <a:pos x="connsiteX2" y="connsiteY2"/>
              </a:cxn>
              <a:cxn ang="0">
                <a:pos x="connsiteX3" y="connsiteY3"/>
              </a:cxn>
            </a:cxnLst>
            <a:rect l="l" t="t" r="r" b="b"/>
            <a:pathLst>
              <a:path w="3288014" h="7532369">
                <a:moveTo>
                  <a:pt x="3288014" y="0"/>
                </a:moveTo>
                <a:cubicBezTo>
                  <a:pt x="2437980" y="743263"/>
                  <a:pt x="2379903" y="1458500"/>
                  <a:pt x="2499545" y="2416841"/>
                </a:cubicBezTo>
                <a:cubicBezTo>
                  <a:pt x="2619187" y="3375182"/>
                  <a:pt x="2769938" y="4204409"/>
                  <a:pt x="1366864" y="5126302"/>
                </a:cubicBezTo>
                <a:cubicBezTo>
                  <a:pt x="-36210" y="6048195"/>
                  <a:pt x="171450" y="7089986"/>
                  <a:pt x="0" y="7532369"/>
                </a:cubicBezTo>
              </a:path>
            </a:pathLst>
          </a:custGeom>
          <a:noFill/>
          <a:ln w="127000">
            <a:solidFill>
              <a:srgbClr val="D1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9" name="Text Placeholder 7">
            <a:extLst>
              <a:ext uri="{FF2B5EF4-FFF2-40B4-BE49-F238E27FC236}">
                <a16:creationId xmlns:a16="http://schemas.microsoft.com/office/drawing/2014/main" id="{733CF942-2DDF-D04A-AA0F-39F1D84E8204}"/>
              </a:ext>
            </a:extLst>
          </p:cNvPr>
          <p:cNvSpPr>
            <a:spLocks noGrp="1"/>
          </p:cNvSpPr>
          <p:nvPr>
            <p:ph type="body" sz="quarter" idx="12" hasCustomPrompt="1"/>
          </p:nvPr>
        </p:nvSpPr>
        <p:spPr>
          <a:xfrm>
            <a:off x="7653" y="2276872"/>
            <a:ext cx="4295775" cy="863600"/>
          </a:xfrm>
          <a:prstGeom prst="rect">
            <a:avLst/>
          </a:prstGeom>
          <a:gradFill>
            <a:gsLst>
              <a:gs pos="0">
                <a:srgbClr val="D10004"/>
              </a:gs>
              <a:gs pos="56000">
                <a:srgbClr val="D10004"/>
              </a:gs>
              <a:gs pos="100000">
                <a:schemeClr val="bg1">
                  <a:alpha val="0"/>
                </a:schemeClr>
              </a:gs>
            </a:gsLst>
            <a:lin ang="0" scaled="0"/>
          </a:gradFill>
        </p:spPr>
        <p:txBody>
          <a:bodyPr lIns="540000" anchor="ctr"/>
          <a:lstStyle>
            <a:lvl1pPr marL="0" indent="0">
              <a:buFontTx/>
              <a:buNone/>
              <a:defRPr b="1" i="0" cap="all" baseline="0">
                <a:solidFill>
                  <a:schemeClr val="bg1"/>
                </a:solidFill>
                <a:latin typeface="Aktiv Grotesk Trial" panose="020B0504020202020204" pitchFamily="34" charset="0"/>
              </a:defRPr>
            </a:lvl1pPr>
            <a:lvl2pPr marL="457200" indent="0">
              <a:buFontTx/>
              <a:buNone/>
              <a:defRPr sz="2800" b="1" i="0" cap="all" baseline="0">
                <a:solidFill>
                  <a:schemeClr val="bg1"/>
                </a:solidFill>
                <a:latin typeface="Aktiv Grotesk Trial" panose="020B0504020202020204" pitchFamily="34" charset="0"/>
              </a:defRPr>
            </a:lvl2pPr>
          </a:lstStyle>
          <a:p>
            <a:pPr lvl="0"/>
            <a:r>
              <a:rPr lang="en-CH" dirty="0"/>
              <a:t>HERE TITLE</a:t>
            </a:r>
          </a:p>
        </p:txBody>
      </p:sp>
      <p:sp>
        <p:nvSpPr>
          <p:cNvPr id="11" name="Text Placeholder 3">
            <a:extLst>
              <a:ext uri="{FF2B5EF4-FFF2-40B4-BE49-F238E27FC236}">
                <a16:creationId xmlns:a16="http://schemas.microsoft.com/office/drawing/2014/main" id="{C51C8C2F-B1DA-5849-B9AA-9C7EB29025D5}"/>
              </a:ext>
            </a:extLst>
          </p:cNvPr>
          <p:cNvSpPr>
            <a:spLocks noGrp="1"/>
          </p:cNvSpPr>
          <p:nvPr>
            <p:ph type="body" sz="quarter" idx="15" hasCustomPrompt="1"/>
          </p:nvPr>
        </p:nvSpPr>
        <p:spPr>
          <a:xfrm>
            <a:off x="8328248" y="549275"/>
            <a:ext cx="3863752" cy="251999"/>
          </a:xfrm>
          <a:prstGeom prst="rect">
            <a:avLst/>
          </a:prstGeom>
          <a:gradFill>
            <a:gsLst>
              <a:gs pos="0">
                <a:srgbClr val="FFFFFF">
                  <a:alpha val="0"/>
                </a:srgbClr>
              </a:gs>
              <a:gs pos="100000">
                <a:schemeClr val="bg1"/>
              </a:gs>
              <a:gs pos="33000">
                <a:srgbClr val="FFFFFF"/>
              </a:gs>
            </a:gsLst>
            <a:lin ang="0" scaled="0"/>
          </a:gradFill>
        </p:spPr>
        <p:txBody>
          <a:bodyPr lIns="0" tIns="0" rIns="72000" bIns="0" anchor="ctr"/>
          <a:lstStyle>
            <a:lvl1pPr marL="0" indent="0" algn="r">
              <a:buFontTx/>
              <a:buNone/>
              <a:defRPr sz="1400" b="1" i="0" cap="none" baseline="0">
                <a:solidFill>
                  <a:srgbClr val="212122"/>
                </a:solidFill>
                <a:latin typeface="Aktiv Grotesk Trial" panose="020B0504020202020204" pitchFamily="34" charset="0"/>
              </a:defRPr>
            </a:lvl1pPr>
            <a:lvl2pPr marL="457200" indent="0">
              <a:buFontTx/>
              <a:buNone/>
              <a:defRPr b="1" i="0">
                <a:latin typeface="Aktiv Grotesk Trial" panose="020B0504020202020204" pitchFamily="34" charset="0"/>
              </a:defRPr>
            </a:lvl2pPr>
            <a:lvl3pPr marL="914400" indent="0">
              <a:buFontTx/>
              <a:buNone/>
              <a:defRPr b="1" i="0">
                <a:latin typeface="Aktiv Grotesk Trial" panose="020B0504020202020204" pitchFamily="34" charset="0"/>
              </a:defRPr>
            </a:lvl3pPr>
            <a:lvl4pPr marL="1371600" indent="0">
              <a:buFontTx/>
              <a:buNone/>
              <a:defRPr b="1" i="0">
                <a:latin typeface="Aktiv Grotesk Trial" panose="020B0504020202020204" pitchFamily="34" charset="0"/>
              </a:defRPr>
            </a:lvl4pPr>
            <a:lvl5pPr marL="1828800" indent="0">
              <a:buFontTx/>
              <a:buNone/>
              <a:defRPr b="1" i="0">
                <a:latin typeface="Aktiv Grotesk Trial" panose="020B0504020202020204" pitchFamily="34" charset="0"/>
              </a:defRPr>
            </a:lvl5pPr>
          </a:lstStyle>
          <a:p>
            <a:pPr lvl="0"/>
            <a:r>
              <a:rPr lang="en-GB" dirty="0"/>
              <a:t>Here the image caption</a:t>
            </a:r>
            <a:endParaRPr lang="en-CH" dirty="0"/>
          </a:p>
        </p:txBody>
      </p:sp>
    </p:spTree>
    <p:extLst>
      <p:ext uri="{BB962C8B-B14F-4D97-AF65-F5344CB8AC3E}">
        <p14:creationId xmlns:p14="http://schemas.microsoft.com/office/powerpoint/2010/main" val="4996155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xt / Image 6">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0A37775-B862-1540-921F-BBA14151BFB8}"/>
              </a:ext>
            </a:extLst>
          </p:cNvPr>
          <p:cNvSpPr>
            <a:spLocks noGrp="1"/>
          </p:cNvSpPr>
          <p:nvPr>
            <p:ph type="pic" sz="quarter" idx="10" hasCustomPrompt="1"/>
          </p:nvPr>
        </p:nvSpPr>
        <p:spPr>
          <a:xfrm>
            <a:off x="4650635" y="-37755"/>
            <a:ext cx="7541367" cy="6929646"/>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1 w 6096001"/>
              <a:gd name="connsiteY0" fmla="*/ 0 h 6858000"/>
              <a:gd name="connsiteX1" fmla="*/ 6096001 w 6096001"/>
              <a:gd name="connsiteY1" fmla="*/ 0 h 6858000"/>
              <a:gd name="connsiteX2" fmla="*/ 6096001 w 6096001"/>
              <a:gd name="connsiteY2" fmla="*/ 6858000 h 6858000"/>
              <a:gd name="connsiteX3" fmla="*/ 1 w 6096001"/>
              <a:gd name="connsiteY3" fmla="*/ 6858000 h 6858000"/>
              <a:gd name="connsiteX4" fmla="*/ 0 w 6096001"/>
              <a:gd name="connsiteY4" fmla="*/ 1549399 h 6858000"/>
              <a:gd name="connsiteX5" fmla="*/ 1 w 6096001"/>
              <a:gd name="connsiteY5" fmla="*/ 0 h 6858000"/>
              <a:gd name="connsiteX0" fmla="*/ 460117 w 6556117"/>
              <a:gd name="connsiteY0" fmla="*/ 0 h 6858000"/>
              <a:gd name="connsiteX1" fmla="*/ 6556117 w 6556117"/>
              <a:gd name="connsiteY1" fmla="*/ 0 h 6858000"/>
              <a:gd name="connsiteX2" fmla="*/ 6556117 w 6556117"/>
              <a:gd name="connsiteY2" fmla="*/ 6858000 h 6858000"/>
              <a:gd name="connsiteX3" fmla="*/ 460117 w 6556117"/>
              <a:gd name="connsiteY3" fmla="*/ 6858000 h 6858000"/>
              <a:gd name="connsiteX4" fmla="*/ 434717 w 6556117"/>
              <a:gd name="connsiteY4" fmla="*/ 4038599 h 6858000"/>
              <a:gd name="connsiteX5" fmla="*/ 460116 w 6556117"/>
              <a:gd name="connsiteY5" fmla="*/ 1549399 h 6858000"/>
              <a:gd name="connsiteX6" fmla="*/ 460117 w 6556117"/>
              <a:gd name="connsiteY6" fmla="*/ 0 h 6858000"/>
              <a:gd name="connsiteX0" fmla="*/ 460117 w 6556117"/>
              <a:gd name="connsiteY0" fmla="*/ 0 h 6858000"/>
              <a:gd name="connsiteX1" fmla="*/ 6556117 w 6556117"/>
              <a:gd name="connsiteY1" fmla="*/ 0 h 6858000"/>
              <a:gd name="connsiteX2" fmla="*/ 6556117 w 6556117"/>
              <a:gd name="connsiteY2" fmla="*/ 6858000 h 6858000"/>
              <a:gd name="connsiteX3" fmla="*/ 460117 w 6556117"/>
              <a:gd name="connsiteY3" fmla="*/ 6858000 h 6858000"/>
              <a:gd name="connsiteX4" fmla="*/ 434717 w 6556117"/>
              <a:gd name="connsiteY4" fmla="*/ 4038599 h 6858000"/>
              <a:gd name="connsiteX5" fmla="*/ 1234816 w 6556117"/>
              <a:gd name="connsiteY5" fmla="*/ 2019299 h 6858000"/>
              <a:gd name="connsiteX6" fmla="*/ 460117 w 6556117"/>
              <a:gd name="connsiteY6" fmla="*/ 0 h 6858000"/>
              <a:gd name="connsiteX0" fmla="*/ 414264 w 6510264"/>
              <a:gd name="connsiteY0" fmla="*/ 0 h 6858000"/>
              <a:gd name="connsiteX1" fmla="*/ 6510264 w 6510264"/>
              <a:gd name="connsiteY1" fmla="*/ 0 h 6858000"/>
              <a:gd name="connsiteX2" fmla="*/ 6510264 w 6510264"/>
              <a:gd name="connsiteY2" fmla="*/ 6858000 h 6858000"/>
              <a:gd name="connsiteX3" fmla="*/ 414264 w 6510264"/>
              <a:gd name="connsiteY3" fmla="*/ 6858000 h 6858000"/>
              <a:gd name="connsiteX4" fmla="*/ 579364 w 6510264"/>
              <a:gd name="connsiteY4" fmla="*/ 4089399 h 6858000"/>
              <a:gd name="connsiteX5" fmla="*/ 1188963 w 6510264"/>
              <a:gd name="connsiteY5" fmla="*/ 2019299 h 6858000"/>
              <a:gd name="connsiteX6" fmla="*/ 414264 w 6510264"/>
              <a:gd name="connsiteY6" fmla="*/ 0 h 6858000"/>
              <a:gd name="connsiteX0" fmla="*/ 572892 w 6668892"/>
              <a:gd name="connsiteY0" fmla="*/ 0 h 6858000"/>
              <a:gd name="connsiteX1" fmla="*/ 6668892 w 6668892"/>
              <a:gd name="connsiteY1" fmla="*/ 0 h 6858000"/>
              <a:gd name="connsiteX2" fmla="*/ 6668892 w 6668892"/>
              <a:gd name="connsiteY2" fmla="*/ 6858000 h 6858000"/>
              <a:gd name="connsiteX3" fmla="*/ 572892 w 6668892"/>
              <a:gd name="connsiteY3" fmla="*/ 6858000 h 6858000"/>
              <a:gd name="connsiteX4" fmla="*/ 737992 w 6668892"/>
              <a:gd name="connsiteY4" fmla="*/ 4089399 h 6858000"/>
              <a:gd name="connsiteX5" fmla="*/ 1347591 w 6668892"/>
              <a:gd name="connsiteY5" fmla="*/ 2019299 h 6858000"/>
              <a:gd name="connsiteX6" fmla="*/ 572892 w 6668892"/>
              <a:gd name="connsiteY6" fmla="*/ 0 h 6858000"/>
              <a:gd name="connsiteX0" fmla="*/ 438201 w 6534201"/>
              <a:gd name="connsiteY0" fmla="*/ 0 h 6858000"/>
              <a:gd name="connsiteX1" fmla="*/ 6534201 w 6534201"/>
              <a:gd name="connsiteY1" fmla="*/ 0 h 6858000"/>
              <a:gd name="connsiteX2" fmla="*/ 6534201 w 6534201"/>
              <a:gd name="connsiteY2" fmla="*/ 6858000 h 6858000"/>
              <a:gd name="connsiteX3" fmla="*/ 438201 w 6534201"/>
              <a:gd name="connsiteY3" fmla="*/ 6858000 h 6858000"/>
              <a:gd name="connsiteX4" fmla="*/ 603301 w 6534201"/>
              <a:gd name="connsiteY4" fmla="*/ 4089399 h 6858000"/>
              <a:gd name="connsiteX5" fmla="*/ 1162100 w 6534201"/>
              <a:gd name="connsiteY5" fmla="*/ 1904999 h 6858000"/>
              <a:gd name="connsiteX6" fmla="*/ 438201 w 6534201"/>
              <a:gd name="connsiteY6" fmla="*/ 0 h 6858000"/>
              <a:gd name="connsiteX0" fmla="*/ 438201 w 6534201"/>
              <a:gd name="connsiteY0" fmla="*/ 0 h 6858000"/>
              <a:gd name="connsiteX1" fmla="*/ 6534201 w 6534201"/>
              <a:gd name="connsiteY1" fmla="*/ 0 h 6858000"/>
              <a:gd name="connsiteX2" fmla="*/ 6534201 w 6534201"/>
              <a:gd name="connsiteY2" fmla="*/ 6858000 h 6858000"/>
              <a:gd name="connsiteX3" fmla="*/ 438201 w 6534201"/>
              <a:gd name="connsiteY3" fmla="*/ 6858000 h 6858000"/>
              <a:gd name="connsiteX4" fmla="*/ 603301 w 6534201"/>
              <a:gd name="connsiteY4" fmla="*/ 4089399 h 6858000"/>
              <a:gd name="connsiteX5" fmla="*/ 1162100 w 6534201"/>
              <a:gd name="connsiteY5" fmla="*/ 1904999 h 6858000"/>
              <a:gd name="connsiteX6" fmla="*/ 438201 w 6534201"/>
              <a:gd name="connsiteY6" fmla="*/ 0 h 6858000"/>
              <a:gd name="connsiteX0" fmla="*/ 549263 w 6645263"/>
              <a:gd name="connsiteY0" fmla="*/ 0 h 6858000"/>
              <a:gd name="connsiteX1" fmla="*/ 6645263 w 6645263"/>
              <a:gd name="connsiteY1" fmla="*/ 0 h 6858000"/>
              <a:gd name="connsiteX2" fmla="*/ 6645263 w 6645263"/>
              <a:gd name="connsiteY2" fmla="*/ 6858000 h 6858000"/>
              <a:gd name="connsiteX3" fmla="*/ 549263 w 6645263"/>
              <a:gd name="connsiteY3" fmla="*/ 6858000 h 6858000"/>
              <a:gd name="connsiteX4" fmla="*/ 714363 w 6645263"/>
              <a:gd name="connsiteY4" fmla="*/ 4089399 h 6858000"/>
              <a:gd name="connsiteX5" fmla="*/ 1273162 w 6645263"/>
              <a:gd name="connsiteY5" fmla="*/ 1904999 h 6858000"/>
              <a:gd name="connsiteX6" fmla="*/ 549263 w 6645263"/>
              <a:gd name="connsiteY6" fmla="*/ 0 h 6858000"/>
              <a:gd name="connsiteX0" fmla="*/ 549263 w 6645263"/>
              <a:gd name="connsiteY0" fmla="*/ 0 h 6858000"/>
              <a:gd name="connsiteX1" fmla="*/ 6645263 w 6645263"/>
              <a:gd name="connsiteY1" fmla="*/ 0 h 6858000"/>
              <a:gd name="connsiteX2" fmla="*/ 6645263 w 6645263"/>
              <a:gd name="connsiteY2" fmla="*/ 6858000 h 6858000"/>
              <a:gd name="connsiteX3" fmla="*/ 549263 w 6645263"/>
              <a:gd name="connsiteY3" fmla="*/ 6858000 h 6858000"/>
              <a:gd name="connsiteX4" fmla="*/ 714363 w 6645263"/>
              <a:gd name="connsiteY4" fmla="*/ 4089399 h 6858000"/>
              <a:gd name="connsiteX5" fmla="*/ 549263 w 6645263"/>
              <a:gd name="connsiteY5" fmla="*/ 0 h 6858000"/>
              <a:gd name="connsiteX0" fmla="*/ 438877 w 6534877"/>
              <a:gd name="connsiteY0" fmla="*/ 0 h 6858000"/>
              <a:gd name="connsiteX1" fmla="*/ 6534877 w 6534877"/>
              <a:gd name="connsiteY1" fmla="*/ 0 h 6858000"/>
              <a:gd name="connsiteX2" fmla="*/ 6534877 w 6534877"/>
              <a:gd name="connsiteY2" fmla="*/ 6858000 h 6858000"/>
              <a:gd name="connsiteX3" fmla="*/ 438877 w 6534877"/>
              <a:gd name="connsiteY3" fmla="*/ 6858000 h 6858000"/>
              <a:gd name="connsiteX4" fmla="*/ 997677 w 6534877"/>
              <a:gd name="connsiteY4" fmla="*/ 3594099 h 6858000"/>
              <a:gd name="connsiteX5" fmla="*/ 438877 w 6534877"/>
              <a:gd name="connsiteY5" fmla="*/ 0 h 6858000"/>
              <a:gd name="connsiteX0" fmla="*/ 406517 w 6502517"/>
              <a:gd name="connsiteY0" fmla="*/ 0 h 6858000"/>
              <a:gd name="connsiteX1" fmla="*/ 6502517 w 6502517"/>
              <a:gd name="connsiteY1" fmla="*/ 0 h 6858000"/>
              <a:gd name="connsiteX2" fmla="*/ 6502517 w 6502517"/>
              <a:gd name="connsiteY2" fmla="*/ 6858000 h 6858000"/>
              <a:gd name="connsiteX3" fmla="*/ 406517 w 6502517"/>
              <a:gd name="connsiteY3" fmla="*/ 6858000 h 6858000"/>
              <a:gd name="connsiteX4" fmla="*/ 965317 w 6502517"/>
              <a:gd name="connsiteY4" fmla="*/ 3594099 h 6858000"/>
              <a:gd name="connsiteX5" fmla="*/ 406517 w 6502517"/>
              <a:gd name="connsiteY5" fmla="*/ 0 h 6858000"/>
              <a:gd name="connsiteX0" fmla="*/ 282674 w 6378674"/>
              <a:gd name="connsiteY0" fmla="*/ 0 h 6858000"/>
              <a:gd name="connsiteX1" fmla="*/ 6378674 w 6378674"/>
              <a:gd name="connsiteY1" fmla="*/ 0 h 6858000"/>
              <a:gd name="connsiteX2" fmla="*/ 6378674 w 6378674"/>
              <a:gd name="connsiteY2" fmla="*/ 6858000 h 6858000"/>
              <a:gd name="connsiteX3" fmla="*/ 282674 w 6378674"/>
              <a:gd name="connsiteY3" fmla="*/ 6858000 h 6858000"/>
              <a:gd name="connsiteX4" fmla="*/ 841474 w 6378674"/>
              <a:gd name="connsiteY4" fmla="*/ 3594099 h 6858000"/>
              <a:gd name="connsiteX5" fmla="*/ 282674 w 6378674"/>
              <a:gd name="connsiteY5" fmla="*/ 0 h 6858000"/>
              <a:gd name="connsiteX0" fmla="*/ 168147 w 6264147"/>
              <a:gd name="connsiteY0" fmla="*/ 0 h 6858000"/>
              <a:gd name="connsiteX1" fmla="*/ 6264147 w 6264147"/>
              <a:gd name="connsiteY1" fmla="*/ 0 h 6858000"/>
              <a:gd name="connsiteX2" fmla="*/ 6264147 w 6264147"/>
              <a:gd name="connsiteY2" fmla="*/ 6858000 h 6858000"/>
              <a:gd name="connsiteX3" fmla="*/ 168147 w 6264147"/>
              <a:gd name="connsiteY3" fmla="*/ 6858000 h 6858000"/>
              <a:gd name="connsiteX4" fmla="*/ 726947 w 6264147"/>
              <a:gd name="connsiteY4" fmla="*/ 3594099 h 6858000"/>
              <a:gd name="connsiteX5" fmla="*/ 168147 w 6264147"/>
              <a:gd name="connsiteY5" fmla="*/ 0 h 6858000"/>
              <a:gd name="connsiteX0" fmla="*/ 149117 w 6245117"/>
              <a:gd name="connsiteY0" fmla="*/ 0 h 6858000"/>
              <a:gd name="connsiteX1" fmla="*/ 6245117 w 6245117"/>
              <a:gd name="connsiteY1" fmla="*/ 0 h 6858000"/>
              <a:gd name="connsiteX2" fmla="*/ 6245117 w 6245117"/>
              <a:gd name="connsiteY2" fmla="*/ 6858000 h 6858000"/>
              <a:gd name="connsiteX3" fmla="*/ 149117 w 6245117"/>
              <a:gd name="connsiteY3" fmla="*/ 6858000 h 6858000"/>
              <a:gd name="connsiteX4" fmla="*/ 707917 w 6245117"/>
              <a:gd name="connsiteY4" fmla="*/ 3594099 h 6858000"/>
              <a:gd name="connsiteX5" fmla="*/ 149117 w 6245117"/>
              <a:gd name="connsiteY5" fmla="*/ 0 h 6858000"/>
              <a:gd name="connsiteX0" fmla="*/ 218579 w 6314579"/>
              <a:gd name="connsiteY0" fmla="*/ 0 h 6858000"/>
              <a:gd name="connsiteX1" fmla="*/ 6314579 w 6314579"/>
              <a:gd name="connsiteY1" fmla="*/ 0 h 6858000"/>
              <a:gd name="connsiteX2" fmla="*/ 6314579 w 6314579"/>
              <a:gd name="connsiteY2" fmla="*/ 6858000 h 6858000"/>
              <a:gd name="connsiteX3" fmla="*/ 218579 w 6314579"/>
              <a:gd name="connsiteY3" fmla="*/ 6858000 h 6858000"/>
              <a:gd name="connsiteX4" fmla="*/ 777379 w 6314579"/>
              <a:gd name="connsiteY4" fmla="*/ 3594099 h 6858000"/>
              <a:gd name="connsiteX5" fmla="*/ 218579 w 6314579"/>
              <a:gd name="connsiteY5" fmla="*/ 0 h 6858000"/>
              <a:gd name="connsiteX0" fmla="*/ 1206500 w 6096000"/>
              <a:gd name="connsiteY0" fmla="*/ 0 h 6883400"/>
              <a:gd name="connsiteX1" fmla="*/ 6096000 w 6096000"/>
              <a:gd name="connsiteY1" fmla="*/ 25400 h 6883400"/>
              <a:gd name="connsiteX2" fmla="*/ 6096000 w 6096000"/>
              <a:gd name="connsiteY2" fmla="*/ 6883400 h 6883400"/>
              <a:gd name="connsiteX3" fmla="*/ 0 w 6096000"/>
              <a:gd name="connsiteY3" fmla="*/ 6883400 h 6883400"/>
              <a:gd name="connsiteX4" fmla="*/ 558800 w 6096000"/>
              <a:gd name="connsiteY4" fmla="*/ 3619499 h 6883400"/>
              <a:gd name="connsiteX5" fmla="*/ 1206500 w 6096000"/>
              <a:gd name="connsiteY5" fmla="*/ 0 h 6883400"/>
              <a:gd name="connsiteX0" fmla="*/ 1206500 w 6096000"/>
              <a:gd name="connsiteY0" fmla="*/ 0 h 6883400"/>
              <a:gd name="connsiteX1" fmla="*/ 6096000 w 6096000"/>
              <a:gd name="connsiteY1" fmla="*/ 25400 h 6883400"/>
              <a:gd name="connsiteX2" fmla="*/ 6096000 w 6096000"/>
              <a:gd name="connsiteY2" fmla="*/ 6883400 h 6883400"/>
              <a:gd name="connsiteX3" fmla="*/ 0 w 6096000"/>
              <a:gd name="connsiteY3" fmla="*/ 6883400 h 6883400"/>
              <a:gd name="connsiteX4" fmla="*/ 558800 w 6096000"/>
              <a:gd name="connsiteY4" fmla="*/ 3619499 h 6883400"/>
              <a:gd name="connsiteX5" fmla="*/ 1206500 w 6096000"/>
              <a:gd name="connsiteY5" fmla="*/ 0 h 6883400"/>
              <a:gd name="connsiteX0" fmla="*/ 1323990 w 6213490"/>
              <a:gd name="connsiteY0" fmla="*/ 0 h 6883400"/>
              <a:gd name="connsiteX1" fmla="*/ 6213490 w 6213490"/>
              <a:gd name="connsiteY1" fmla="*/ 25400 h 6883400"/>
              <a:gd name="connsiteX2" fmla="*/ 6213490 w 6213490"/>
              <a:gd name="connsiteY2" fmla="*/ 6883400 h 6883400"/>
              <a:gd name="connsiteX3" fmla="*/ 117490 w 6213490"/>
              <a:gd name="connsiteY3" fmla="*/ 6883400 h 6883400"/>
              <a:gd name="connsiteX4" fmla="*/ 676290 w 6213490"/>
              <a:gd name="connsiteY4" fmla="*/ 3619499 h 6883400"/>
              <a:gd name="connsiteX5" fmla="*/ 1323990 w 6213490"/>
              <a:gd name="connsiteY5" fmla="*/ 0 h 6883400"/>
              <a:gd name="connsiteX0" fmla="*/ 1272536 w 6162036"/>
              <a:gd name="connsiteY0" fmla="*/ 0 h 6883400"/>
              <a:gd name="connsiteX1" fmla="*/ 6162036 w 6162036"/>
              <a:gd name="connsiteY1" fmla="*/ 25400 h 6883400"/>
              <a:gd name="connsiteX2" fmla="*/ 6162036 w 6162036"/>
              <a:gd name="connsiteY2" fmla="*/ 6883400 h 6883400"/>
              <a:gd name="connsiteX3" fmla="*/ 66036 w 6162036"/>
              <a:gd name="connsiteY3" fmla="*/ 6883400 h 6883400"/>
              <a:gd name="connsiteX4" fmla="*/ 624836 w 6162036"/>
              <a:gd name="connsiteY4" fmla="*/ 3619499 h 6883400"/>
              <a:gd name="connsiteX5" fmla="*/ 1272536 w 6162036"/>
              <a:gd name="connsiteY5" fmla="*/ 0 h 6883400"/>
              <a:gd name="connsiteX0" fmla="*/ 1206500 w 6096000"/>
              <a:gd name="connsiteY0" fmla="*/ 0 h 6883400"/>
              <a:gd name="connsiteX1" fmla="*/ 6096000 w 6096000"/>
              <a:gd name="connsiteY1" fmla="*/ 25400 h 6883400"/>
              <a:gd name="connsiteX2" fmla="*/ 6096000 w 6096000"/>
              <a:gd name="connsiteY2" fmla="*/ 6883400 h 6883400"/>
              <a:gd name="connsiteX3" fmla="*/ 0 w 6096000"/>
              <a:gd name="connsiteY3" fmla="*/ 6883400 h 6883400"/>
              <a:gd name="connsiteX4" fmla="*/ 558800 w 6096000"/>
              <a:gd name="connsiteY4" fmla="*/ 3619499 h 6883400"/>
              <a:gd name="connsiteX5" fmla="*/ 1206500 w 6096000"/>
              <a:gd name="connsiteY5" fmla="*/ 0 h 6883400"/>
              <a:gd name="connsiteX0" fmla="*/ 615765 w 7805119"/>
              <a:gd name="connsiteY0" fmla="*/ 0 h 6883400"/>
              <a:gd name="connsiteX1" fmla="*/ 7805119 w 7805119"/>
              <a:gd name="connsiteY1" fmla="*/ 25400 h 6883400"/>
              <a:gd name="connsiteX2" fmla="*/ 7805119 w 7805119"/>
              <a:gd name="connsiteY2" fmla="*/ 6883400 h 6883400"/>
              <a:gd name="connsiteX3" fmla="*/ 1709119 w 7805119"/>
              <a:gd name="connsiteY3" fmla="*/ 6883400 h 6883400"/>
              <a:gd name="connsiteX4" fmla="*/ 2267919 w 7805119"/>
              <a:gd name="connsiteY4" fmla="*/ 3619499 h 6883400"/>
              <a:gd name="connsiteX5" fmla="*/ 615765 w 7805119"/>
              <a:gd name="connsiteY5" fmla="*/ 0 h 6883400"/>
              <a:gd name="connsiteX0" fmla="*/ 0 w 7189354"/>
              <a:gd name="connsiteY0" fmla="*/ 0 h 6883400"/>
              <a:gd name="connsiteX1" fmla="*/ 7189354 w 7189354"/>
              <a:gd name="connsiteY1" fmla="*/ 25400 h 6883400"/>
              <a:gd name="connsiteX2" fmla="*/ 7189354 w 7189354"/>
              <a:gd name="connsiteY2" fmla="*/ 6883400 h 6883400"/>
              <a:gd name="connsiteX3" fmla="*/ 1093354 w 7189354"/>
              <a:gd name="connsiteY3" fmla="*/ 6883400 h 6883400"/>
              <a:gd name="connsiteX4" fmla="*/ 1652154 w 7189354"/>
              <a:gd name="connsiteY4" fmla="*/ 3619499 h 6883400"/>
              <a:gd name="connsiteX5" fmla="*/ 0 w 7189354"/>
              <a:gd name="connsiteY5" fmla="*/ 0 h 6883400"/>
              <a:gd name="connsiteX0" fmla="*/ 0 w 7189354"/>
              <a:gd name="connsiteY0" fmla="*/ 0 h 6883400"/>
              <a:gd name="connsiteX1" fmla="*/ 7189354 w 7189354"/>
              <a:gd name="connsiteY1" fmla="*/ 25400 h 6883400"/>
              <a:gd name="connsiteX2" fmla="*/ 7189354 w 7189354"/>
              <a:gd name="connsiteY2" fmla="*/ 6883400 h 6883400"/>
              <a:gd name="connsiteX3" fmla="*/ 1093354 w 7189354"/>
              <a:gd name="connsiteY3" fmla="*/ 6883400 h 6883400"/>
              <a:gd name="connsiteX4" fmla="*/ 329045 w 7189354"/>
              <a:gd name="connsiteY4" fmla="*/ 2905990 h 6883400"/>
              <a:gd name="connsiteX5" fmla="*/ 0 w 7189354"/>
              <a:gd name="connsiteY5" fmla="*/ 0 h 6883400"/>
              <a:gd name="connsiteX0" fmla="*/ 0 w 7189354"/>
              <a:gd name="connsiteY0" fmla="*/ 0 h 6911110"/>
              <a:gd name="connsiteX1" fmla="*/ 7189354 w 7189354"/>
              <a:gd name="connsiteY1" fmla="*/ 25400 h 6911110"/>
              <a:gd name="connsiteX2" fmla="*/ 7189354 w 7189354"/>
              <a:gd name="connsiteY2" fmla="*/ 6883400 h 6911110"/>
              <a:gd name="connsiteX3" fmla="*/ 3039917 w 7189354"/>
              <a:gd name="connsiteY3" fmla="*/ 6911110 h 6911110"/>
              <a:gd name="connsiteX4" fmla="*/ 329045 w 7189354"/>
              <a:gd name="connsiteY4" fmla="*/ 2905990 h 6911110"/>
              <a:gd name="connsiteX5" fmla="*/ 0 w 7189354"/>
              <a:gd name="connsiteY5" fmla="*/ 0 h 6911110"/>
              <a:gd name="connsiteX0" fmla="*/ 0 w 7189354"/>
              <a:gd name="connsiteY0" fmla="*/ 0 h 6911110"/>
              <a:gd name="connsiteX1" fmla="*/ 7189354 w 7189354"/>
              <a:gd name="connsiteY1" fmla="*/ 25400 h 6911110"/>
              <a:gd name="connsiteX2" fmla="*/ 7189354 w 7189354"/>
              <a:gd name="connsiteY2" fmla="*/ 6883400 h 6911110"/>
              <a:gd name="connsiteX3" fmla="*/ 3039917 w 7189354"/>
              <a:gd name="connsiteY3" fmla="*/ 6911110 h 6911110"/>
              <a:gd name="connsiteX4" fmla="*/ 329045 w 7189354"/>
              <a:gd name="connsiteY4" fmla="*/ 2905990 h 6911110"/>
              <a:gd name="connsiteX5" fmla="*/ 0 w 7189354"/>
              <a:gd name="connsiteY5" fmla="*/ 0 h 6911110"/>
              <a:gd name="connsiteX0" fmla="*/ 0 w 7189354"/>
              <a:gd name="connsiteY0" fmla="*/ 0 h 6911110"/>
              <a:gd name="connsiteX1" fmla="*/ 7189354 w 7189354"/>
              <a:gd name="connsiteY1" fmla="*/ 25400 h 6911110"/>
              <a:gd name="connsiteX2" fmla="*/ 7189354 w 7189354"/>
              <a:gd name="connsiteY2" fmla="*/ 6883400 h 6911110"/>
              <a:gd name="connsiteX3" fmla="*/ 3039917 w 7189354"/>
              <a:gd name="connsiteY3" fmla="*/ 6911110 h 6911110"/>
              <a:gd name="connsiteX4" fmla="*/ 495299 w 7189354"/>
              <a:gd name="connsiteY4" fmla="*/ 3390899 h 6911110"/>
              <a:gd name="connsiteX5" fmla="*/ 0 w 7189354"/>
              <a:gd name="connsiteY5" fmla="*/ 0 h 6911110"/>
              <a:gd name="connsiteX0" fmla="*/ 2383990 w 6694220"/>
              <a:gd name="connsiteY0" fmla="*/ 0 h 6942002"/>
              <a:gd name="connsiteX1" fmla="*/ 6694220 w 6694220"/>
              <a:gd name="connsiteY1" fmla="*/ 56292 h 6942002"/>
              <a:gd name="connsiteX2" fmla="*/ 6694220 w 6694220"/>
              <a:gd name="connsiteY2" fmla="*/ 6914292 h 6942002"/>
              <a:gd name="connsiteX3" fmla="*/ 2544783 w 6694220"/>
              <a:gd name="connsiteY3" fmla="*/ 6942002 h 6942002"/>
              <a:gd name="connsiteX4" fmla="*/ 165 w 6694220"/>
              <a:gd name="connsiteY4" fmla="*/ 3421791 h 6942002"/>
              <a:gd name="connsiteX5" fmla="*/ 2383990 w 6694220"/>
              <a:gd name="connsiteY5" fmla="*/ 0 h 6942002"/>
              <a:gd name="connsiteX0" fmla="*/ 499810 w 4810040"/>
              <a:gd name="connsiteY0" fmla="*/ 0 h 6942002"/>
              <a:gd name="connsiteX1" fmla="*/ 4810040 w 4810040"/>
              <a:gd name="connsiteY1" fmla="*/ 56292 h 6942002"/>
              <a:gd name="connsiteX2" fmla="*/ 4810040 w 4810040"/>
              <a:gd name="connsiteY2" fmla="*/ 6914292 h 6942002"/>
              <a:gd name="connsiteX3" fmla="*/ 660603 w 4810040"/>
              <a:gd name="connsiteY3" fmla="*/ 6942002 h 6942002"/>
              <a:gd name="connsiteX4" fmla="*/ 390 w 4810040"/>
              <a:gd name="connsiteY4" fmla="*/ 3495932 h 6942002"/>
              <a:gd name="connsiteX5" fmla="*/ 499810 w 4810040"/>
              <a:gd name="connsiteY5" fmla="*/ 0 h 6942002"/>
              <a:gd name="connsiteX0" fmla="*/ 3231137 w 7541367"/>
              <a:gd name="connsiteY0" fmla="*/ 0 h 6948181"/>
              <a:gd name="connsiteX1" fmla="*/ 7541367 w 7541367"/>
              <a:gd name="connsiteY1" fmla="*/ 56292 h 6948181"/>
              <a:gd name="connsiteX2" fmla="*/ 7541367 w 7541367"/>
              <a:gd name="connsiteY2" fmla="*/ 6914292 h 6948181"/>
              <a:gd name="connsiteX3" fmla="*/ 0 w 7541367"/>
              <a:gd name="connsiteY3" fmla="*/ 6948181 h 6948181"/>
              <a:gd name="connsiteX4" fmla="*/ 2731717 w 7541367"/>
              <a:gd name="connsiteY4" fmla="*/ 3495932 h 6948181"/>
              <a:gd name="connsiteX5" fmla="*/ 3231137 w 7541367"/>
              <a:gd name="connsiteY5" fmla="*/ 0 h 6948181"/>
              <a:gd name="connsiteX0" fmla="*/ 3231137 w 7541367"/>
              <a:gd name="connsiteY0" fmla="*/ 0 h 6948181"/>
              <a:gd name="connsiteX1" fmla="*/ 7541367 w 7541367"/>
              <a:gd name="connsiteY1" fmla="*/ 56292 h 6948181"/>
              <a:gd name="connsiteX2" fmla="*/ 7541367 w 7541367"/>
              <a:gd name="connsiteY2" fmla="*/ 6914292 h 6948181"/>
              <a:gd name="connsiteX3" fmla="*/ 0 w 7541367"/>
              <a:gd name="connsiteY3" fmla="*/ 6948181 h 6948181"/>
              <a:gd name="connsiteX4" fmla="*/ 2731717 w 7541367"/>
              <a:gd name="connsiteY4" fmla="*/ 3495932 h 6948181"/>
              <a:gd name="connsiteX5" fmla="*/ 3231137 w 7541367"/>
              <a:gd name="connsiteY5" fmla="*/ 0 h 6948181"/>
              <a:gd name="connsiteX0" fmla="*/ 3231137 w 7541367"/>
              <a:gd name="connsiteY0" fmla="*/ 0 h 6948181"/>
              <a:gd name="connsiteX1" fmla="*/ 7541367 w 7541367"/>
              <a:gd name="connsiteY1" fmla="*/ 56292 h 6948181"/>
              <a:gd name="connsiteX2" fmla="*/ 7541367 w 7541367"/>
              <a:gd name="connsiteY2" fmla="*/ 6914292 h 6948181"/>
              <a:gd name="connsiteX3" fmla="*/ 0 w 7541367"/>
              <a:gd name="connsiteY3" fmla="*/ 6948181 h 6948181"/>
              <a:gd name="connsiteX4" fmla="*/ 2731717 w 7541367"/>
              <a:gd name="connsiteY4" fmla="*/ 3495932 h 6948181"/>
              <a:gd name="connsiteX5" fmla="*/ 3231137 w 7541367"/>
              <a:gd name="connsiteY5" fmla="*/ 0 h 6948181"/>
              <a:gd name="connsiteX0" fmla="*/ 3231137 w 7541367"/>
              <a:gd name="connsiteY0" fmla="*/ 0 h 6948181"/>
              <a:gd name="connsiteX1" fmla="*/ 7541367 w 7541367"/>
              <a:gd name="connsiteY1" fmla="*/ 56292 h 6948181"/>
              <a:gd name="connsiteX2" fmla="*/ 7541367 w 7541367"/>
              <a:gd name="connsiteY2" fmla="*/ 6914292 h 6948181"/>
              <a:gd name="connsiteX3" fmla="*/ 0 w 7541367"/>
              <a:gd name="connsiteY3" fmla="*/ 6948181 h 6948181"/>
              <a:gd name="connsiteX4" fmla="*/ 2571079 w 7541367"/>
              <a:gd name="connsiteY4" fmla="*/ 4070521 h 6948181"/>
              <a:gd name="connsiteX5" fmla="*/ 3231137 w 7541367"/>
              <a:gd name="connsiteY5" fmla="*/ 0 h 6948181"/>
              <a:gd name="connsiteX0" fmla="*/ 3231137 w 7541367"/>
              <a:gd name="connsiteY0" fmla="*/ 0 h 6948181"/>
              <a:gd name="connsiteX1" fmla="*/ 7541367 w 7541367"/>
              <a:gd name="connsiteY1" fmla="*/ 56292 h 6948181"/>
              <a:gd name="connsiteX2" fmla="*/ 7541367 w 7541367"/>
              <a:gd name="connsiteY2" fmla="*/ 6914292 h 6948181"/>
              <a:gd name="connsiteX3" fmla="*/ 0 w 7541367"/>
              <a:gd name="connsiteY3" fmla="*/ 6948181 h 6948181"/>
              <a:gd name="connsiteX4" fmla="*/ 2571079 w 7541367"/>
              <a:gd name="connsiteY4" fmla="*/ 4070521 h 6948181"/>
              <a:gd name="connsiteX5" fmla="*/ 3231137 w 7541367"/>
              <a:gd name="connsiteY5" fmla="*/ 0 h 6948181"/>
              <a:gd name="connsiteX0" fmla="*/ 3441202 w 7541367"/>
              <a:gd name="connsiteY0" fmla="*/ 0 h 6929646"/>
              <a:gd name="connsiteX1" fmla="*/ 7541367 w 7541367"/>
              <a:gd name="connsiteY1" fmla="*/ 37757 h 6929646"/>
              <a:gd name="connsiteX2" fmla="*/ 7541367 w 7541367"/>
              <a:gd name="connsiteY2" fmla="*/ 6895757 h 6929646"/>
              <a:gd name="connsiteX3" fmla="*/ 0 w 7541367"/>
              <a:gd name="connsiteY3" fmla="*/ 6929646 h 6929646"/>
              <a:gd name="connsiteX4" fmla="*/ 2571079 w 7541367"/>
              <a:gd name="connsiteY4" fmla="*/ 4051986 h 6929646"/>
              <a:gd name="connsiteX5" fmla="*/ 3441202 w 7541367"/>
              <a:gd name="connsiteY5" fmla="*/ 0 h 6929646"/>
              <a:gd name="connsiteX0" fmla="*/ 3441202 w 7541367"/>
              <a:gd name="connsiteY0" fmla="*/ 0 h 6929646"/>
              <a:gd name="connsiteX1" fmla="*/ 7541367 w 7541367"/>
              <a:gd name="connsiteY1" fmla="*/ 37757 h 6929646"/>
              <a:gd name="connsiteX2" fmla="*/ 7541367 w 7541367"/>
              <a:gd name="connsiteY2" fmla="*/ 6895757 h 6929646"/>
              <a:gd name="connsiteX3" fmla="*/ 0 w 7541367"/>
              <a:gd name="connsiteY3" fmla="*/ 6929646 h 6929646"/>
              <a:gd name="connsiteX4" fmla="*/ 2571079 w 7541367"/>
              <a:gd name="connsiteY4" fmla="*/ 4051986 h 6929646"/>
              <a:gd name="connsiteX5" fmla="*/ 3441202 w 7541367"/>
              <a:gd name="connsiteY5" fmla="*/ 0 h 6929646"/>
              <a:gd name="connsiteX0" fmla="*/ 3441202 w 7541367"/>
              <a:gd name="connsiteY0" fmla="*/ 0 h 6929646"/>
              <a:gd name="connsiteX1" fmla="*/ 7541367 w 7541367"/>
              <a:gd name="connsiteY1" fmla="*/ 37757 h 6929646"/>
              <a:gd name="connsiteX2" fmla="*/ 7541367 w 7541367"/>
              <a:gd name="connsiteY2" fmla="*/ 6895757 h 6929646"/>
              <a:gd name="connsiteX3" fmla="*/ 0 w 7541367"/>
              <a:gd name="connsiteY3" fmla="*/ 6929646 h 6929646"/>
              <a:gd name="connsiteX4" fmla="*/ 2509296 w 7541367"/>
              <a:gd name="connsiteY4" fmla="*/ 4101413 h 6929646"/>
              <a:gd name="connsiteX5" fmla="*/ 3441202 w 7541367"/>
              <a:gd name="connsiteY5" fmla="*/ 0 h 6929646"/>
              <a:gd name="connsiteX0" fmla="*/ 3441202 w 7541367"/>
              <a:gd name="connsiteY0" fmla="*/ 0 h 6929646"/>
              <a:gd name="connsiteX1" fmla="*/ 7541367 w 7541367"/>
              <a:gd name="connsiteY1" fmla="*/ 37757 h 6929646"/>
              <a:gd name="connsiteX2" fmla="*/ 7541367 w 7541367"/>
              <a:gd name="connsiteY2" fmla="*/ 6895757 h 6929646"/>
              <a:gd name="connsiteX3" fmla="*/ 0 w 7541367"/>
              <a:gd name="connsiteY3" fmla="*/ 6929646 h 6929646"/>
              <a:gd name="connsiteX4" fmla="*/ 2509296 w 7541367"/>
              <a:gd name="connsiteY4" fmla="*/ 4101413 h 6929646"/>
              <a:gd name="connsiteX5" fmla="*/ 3441202 w 7541367"/>
              <a:gd name="connsiteY5" fmla="*/ 0 h 6929646"/>
              <a:gd name="connsiteX0" fmla="*/ 3441202 w 7541367"/>
              <a:gd name="connsiteY0" fmla="*/ 0 h 6929646"/>
              <a:gd name="connsiteX1" fmla="*/ 7541367 w 7541367"/>
              <a:gd name="connsiteY1" fmla="*/ 37757 h 6929646"/>
              <a:gd name="connsiteX2" fmla="*/ 7541367 w 7541367"/>
              <a:gd name="connsiteY2" fmla="*/ 6895757 h 6929646"/>
              <a:gd name="connsiteX3" fmla="*/ 0 w 7541367"/>
              <a:gd name="connsiteY3" fmla="*/ 6929646 h 6929646"/>
              <a:gd name="connsiteX4" fmla="*/ 2509296 w 7541367"/>
              <a:gd name="connsiteY4" fmla="*/ 4101413 h 6929646"/>
              <a:gd name="connsiteX5" fmla="*/ 3441202 w 7541367"/>
              <a:gd name="connsiteY5" fmla="*/ 0 h 6929646"/>
              <a:gd name="connsiteX0" fmla="*/ 3441202 w 7541367"/>
              <a:gd name="connsiteY0" fmla="*/ 0 h 6929646"/>
              <a:gd name="connsiteX1" fmla="*/ 7541367 w 7541367"/>
              <a:gd name="connsiteY1" fmla="*/ 37757 h 6929646"/>
              <a:gd name="connsiteX2" fmla="*/ 7541367 w 7541367"/>
              <a:gd name="connsiteY2" fmla="*/ 6895757 h 6929646"/>
              <a:gd name="connsiteX3" fmla="*/ 0 w 7541367"/>
              <a:gd name="connsiteY3" fmla="*/ 6929646 h 6929646"/>
              <a:gd name="connsiteX4" fmla="*/ 2639041 w 7541367"/>
              <a:gd name="connsiteY4" fmla="*/ 4076699 h 6929646"/>
              <a:gd name="connsiteX5" fmla="*/ 3441202 w 7541367"/>
              <a:gd name="connsiteY5" fmla="*/ 0 h 6929646"/>
              <a:gd name="connsiteX0" fmla="*/ 3441202 w 7541367"/>
              <a:gd name="connsiteY0" fmla="*/ 0 h 6929646"/>
              <a:gd name="connsiteX1" fmla="*/ 7541367 w 7541367"/>
              <a:gd name="connsiteY1" fmla="*/ 37757 h 6929646"/>
              <a:gd name="connsiteX2" fmla="*/ 7541367 w 7541367"/>
              <a:gd name="connsiteY2" fmla="*/ 6895757 h 6929646"/>
              <a:gd name="connsiteX3" fmla="*/ 0 w 7541367"/>
              <a:gd name="connsiteY3" fmla="*/ 6929646 h 6929646"/>
              <a:gd name="connsiteX4" fmla="*/ 2639041 w 7541367"/>
              <a:gd name="connsiteY4" fmla="*/ 4076699 h 6929646"/>
              <a:gd name="connsiteX5" fmla="*/ 3441202 w 7541367"/>
              <a:gd name="connsiteY5" fmla="*/ 0 h 6929646"/>
              <a:gd name="connsiteX0" fmla="*/ 3441202 w 7541367"/>
              <a:gd name="connsiteY0" fmla="*/ 0 h 6929646"/>
              <a:gd name="connsiteX1" fmla="*/ 7541367 w 7541367"/>
              <a:gd name="connsiteY1" fmla="*/ 37757 h 6929646"/>
              <a:gd name="connsiteX2" fmla="*/ 7541367 w 7541367"/>
              <a:gd name="connsiteY2" fmla="*/ 6895757 h 6929646"/>
              <a:gd name="connsiteX3" fmla="*/ 0 w 7541367"/>
              <a:gd name="connsiteY3" fmla="*/ 6929646 h 6929646"/>
              <a:gd name="connsiteX4" fmla="*/ 2527830 w 7541367"/>
              <a:gd name="connsiteY4" fmla="*/ 3977845 h 6929646"/>
              <a:gd name="connsiteX5" fmla="*/ 3441202 w 7541367"/>
              <a:gd name="connsiteY5" fmla="*/ 0 h 6929646"/>
              <a:gd name="connsiteX0" fmla="*/ 3441202 w 7541367"/>
              <a:gd name="connsiteY0" fmla="*/ 0 h 6929646"/>
              <a:gd name="connsiteX1" fmla="*/ 7541367 w 7541367"/>
              <a:gd name="connsiteY1" fmla="*/ 37757 h 6929646"/>
              <a:gd name="connsiteX2" fmla="*/ 7541367 w 7541367"/>
              <a:gd name="connsiteY2" fmla="*/ 6895757 h 6929646"/>
              <a:gd name="connsiteX3" fmla="*/ 0 w 7541367"/>
              <a:gd name="connsiteY3" fmla="*/ 6929646 h 6929646"/>
              <a:gd name="connsiteX4" fmla="*/ 2527830 w 7541367"/>
              <a:gd name="connsiteY4" fmla="*/ 3977845 h 6929646"/>
              <a:gd name="connsiteX5" fmla="*/ 3441202 w 7541367"/>
              <a:gd name="connsiteY5" fmla="*/ 0 h 6929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41367" h="6929646">
                <a:moveTo>
                  <a:pt x="3441202" y="0"/>
                </a:moveTo>
                <a:lnTo>
                  <a:pt x="7541367" y="37757"/>
                </a:lnTo>
                <a:lnTo>
                  <a:pt x="7541367" y="6895757"/>
                </a:lnTo>
                <a:lnTo>
                  <a:pt x="0" y="6929646"/>
                </a:lnTo>
                <a:cubicBezTo>
                  <a:pt x="476339" y="5178232"/>
                  <a:pt x="2077862" y="5478775"/>
                  <a:pt x="2527830" y="3977845"/>
                </a:cubicBezTo>
                <a:cubicBezTo>
                  <a:pt x="2977798" y="2476915"/>
                  <a:pt x="2089349" y="941090"/>
                  <a:pt x="3441202" y="0"/>
                </a:cubicBezTo>
                <a:close/>
              </a:path>
            </a:pathLst>
          </a:custGeom>
          <a:ln>
            <a:noFill/>
          </a:ln>
        </p:spPr>
        <p:txBody>
          <a:bodyPr rIns="540000" anchor="ctr"/>
          <a:lstStyle>
            <a:lvl1pPr marL="0" marR="0" indent="0" algn="r" defTabSz="914400" rtl="0" eaLnBrk="1" fontAlgn="auto" latinLnBrk="0" hangingPunct="1">
              <a:lnSpc>
                <a:spcPct val="90000"/>
              </a:lnSpc>
              <a:spcBef>
                <a:spcPts val="1000"/>
              </a:spcBef>
              <a:spcAft>
                <a:spcPts val="0"/>
              </a:spcAft>
              <a:buClrTx/>
              <a:buSzTx/>
              <a:buFontTx/>
              <a:buNone/>
              <a:tabLst/>
              <a:defRPr b="1" i="0">
                <a:solidFill>
                  <a:srgbClr val="212122"/>
                </a:solidFill>
                <a:latin typeface="Aktiv Grotesk Trial" panose="020B0504020202020204" pitchFamily="34" charset="0"/>
              </a:defRPr>
            </a:lvl1pPr>
          </a:lstStyle>
          <a:p>
            <a:r>
              <a:rPr lang="en-CH" dirty="0"/>
              <a:t>Click here to add image</a:t>
            </a:r>
          </a:p>
        </p:txBody>
      </p:sp>
      <p:sp>
        <p:nvSpPr>
          <p:cNvPr id="6" name="Text Placeholder 5">
            <a:extLst>
              <a:ext uri="{FF2B5EF4-FFF2-40B4-BE49-F238E27FC236}">
                <a16:creationId xmlns:a16="http://schemas.microsoft.com/office/drawing/2014/main" id="{FC170B3C-0EE5-0A4B-AB62-BFF29A1D0644}"/>
              </a:ext>
            </a:extLst>
          </p:cNvPr>
          <p:cNvSpPr>
            <a:spLocks noGrp="1"/>
          </p:cNvSpPr>
          <p:nvPr>
            <p:ph type="body" sz="quarter" idx="11" hasCustomPrompt="1"/>
          </p:nvPr>
        </p:nvSpPr>
        <p:spPr>
          <a:xfrm>
            <a:off x="550863" y="2132856"/>
            <a:ext cx="4104455" cy="2952328"/>
          </a:xfrm>
          <a:prstGeom prst="rect">
            <a:avLst/>
          </a:prstGeom>
        </p:spPr>
        <p:txBody>
          <a:bodyPr lIns="0" tIns="0" rIns="0" bIns="0"/>
          <a:lstStyle>
            <a:lvl1pPr marL="0" indent="0">
              <a:buFontTx/>
              <a:buNone/>
              <a:defRPr sz="1400" b="0" i="0">
                <a:solidFill>
                  <a:srgbClr val="212122"/>
                </a:solidFill>
                <a:latin typeface="Aktiv Grotesk Trial Thin" panose="020B0403020202020204" pitchFamily="34" charset="77"/>
              </a:defRPr>
            </a:lvl1pPr>
            <a:lvl2pPr marL="457200" indent="0">
              <a:buFontTx/>
              <a:buNone/>
              <a:defRPr sz="1200" b="0" i="0">
                <a:solidFill>
                  <a:schemeClr val="bg1"/>
                </a:solidFill>
                <a:latin typeface="Aktiv Grotesk Trial Thin" panose="020B0403020202020204" pitchFamily="34" charset="77"/>
              </a:defRPr>
            </a:lvl2pPr>
            <a:lvl3pPr marL="914400" indent="0">
              <a:buFontTx/>
              <a:buNone/>
              <a:defRPr sz="1200" b="0" i="0">
                <a:solidFill>
                  <a:schemeClr val="bg1"/>
                </a:solidFill>
                <a:latin typeface="Aktiv Grotesk Trial Thin" panose="020B0403020202020204" pitchFamily="34" charset="77"/>
              </a:defRPr>
            </a:lvl3pPr>
            <a:lvl4pPr marL="1371600" indent="0">
              <a:buFontTx/>
              <a:buNone/>
              <a:defRPr sz="1200" b="0" i="0">
                <a:solidFill>
                  <a:schemeClr val="bg1"/>
                </a:solidFill>
                <a:latin typeface="Aktiv Grotesk Trial Thin" panose="020B0403020202020204" pitchFamily="34" charset="77"/>
              </a:defRPr>
            </a:lvl4pPr>
            <a:lvl5pPr marL="1828800" indent="0">
              <a:buFontTx/>
              <a:buNone/>
              <a:defRPr sz="1200" b="0" i="0">
                <a:solidFill>
                  <a:schemeClr val="bg1"/>
                </a:solidFill>
                <a:latin typeface="Aktiv Grotesk Trial Thin" panose="020B0403020202020204" pitchFamily="34" charset="77"/>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Integer ac </a:t>
            </a:r>
            <a:r>
              <a:rPr lang="en-GB" dirty="0" err="1"/>
              <a:t>dapibus</a:t>
            </a:r>
            <a:r>
              <a:rPr lang="en-GB" dirty="0"/>
              <a:t> </a:t>
            </a:r>
            <a:r>
              <a:rPr lang="en-GB" dirty="0" err="1"/>
              <a:t>justo</a:t>
            </a:r>
            <a:r>
              <a:rPr lang="en-GB" dirty="0"/>
              <a:t>, vitae </a:t>
            </a:r>
            <a:r>
              <a:rPr lang="en-GB" dirty="0" err="1"/>
              <a:t>ullamcorper</a:t>
            </a:r>
            <a:r>
              <a:rPr lang="en-GB" dirty="0"/>
              <a:t> dui. </a:t>
            </a:r>
            <a:r>
              <a:rPr lang="en-GB" dirty="0" err="1"/>
              <a:t>Orci</a:t>
            </a:r>
            <a:r>
              <a:rPr lang="en-GB" dirty="0"/>
              <a:t> </a:t>
            </a:r>
            <a:r>
              <a:rPr lang="en-GB" dirty="0" err="1"/>
              <a:t>varius</a:t>
            </a:r>
            <a:r>
              <a:rPr lang="en-GB" dirty="0"/>
              <a:t> </a:t>
            </a:r>
            <a:r>
              <a:rPr lang="en-GB" dirty="0" err="1"/>
              <a:t>natoque</a:t>
            </a:r>
            <a:r>
              <a:rPr lang="en-GB" dirty="0"/>
              <a:t> </a:t>
            </a:r>
            <a:r>
              <a:rPr lang="en-GB" dirty="0" err="1"/>
              <a:t>penatibus</a:t>
            </a:r>
            <a:r>
              <a:rPr lang="en-GB" dirty="0"/>
              <a:t> et </a:t>
            </a:r>
            <a:r>
              <a:rPr lang="en-GB" dirty="0" err="1"/>
              <a:t>magnis</a:t>
            </a:r>
            <a:r>
              <a:rPr lang="en-GB" dirty="0"/>
              <a:t> dis parturient </a:t>
            </a:r>
            <a:r>
              <a:rPr lang="en-GB" dirty="0" err="1"/>
              <a:t>montes</a:t>
            </a:r>
            <a:r>
              <a:rPr lang="en-GB" dirty="0"/>
              <a:t>, </a:t>
            </a:r>
            <a:r>
              <a:rPr lang="en-GB" dirty="0" err="1"/>
              <a:t>nascetur</a:t>
            </a:r>
            <a:r>
              <a:rPr lang="en-GB" dirty="0"/>
              <a:t> </a:t>
            </a:r>
            <a:r>
              <a:rPr lang="en-GB" dirty="0" err="1"/>
              <a:t>ridiculus</a:t>
            </a:r>
            <a:r>
              <a:rPr lang="en-GB" dirty="0"/>
              <a:t> mus. </a:t>
            </a:r>
            <a:r>
              <a:rPr lang="en-GB" dirty="0" err="1"/>
              <a:t>Vivamus</a:t>
            </a:r>
            <a:r>
              <a:rPr lang="en-GB" dirty="0"/>
              <a:t> </a:t>
            </a:r>
            <a:r>
              <a:rPr lang="en-GB" dirty="0" err="1"/>
              <a:t>vel</a:t>
            </a:r>
            <a:r>
              <a:rPr lang="en-GB" dirty="0"/>
              <a:t> vestibulum lorem, in </a:t>
            </a:r>
            <a:r>
              <a:rPr lang="en-GB" dirty="0" err="1"/>
              <a:t>sodales</a:t>
            </a:r>
            <a:r>
              <a:rPr lang="en-GB" dirty="0"/>
              <a:t> sem. </a:t>
            </a:r>
            <a:r>
              <a:rPr lang="en-GB" dirty="0" err="1"/>
              <a:t>Nullam</a:t>
            </a:r>
            <a:r>
              <a:rPr lang="en-GB" dirty="0"/>
              <a:t> id </a:t>
            </a:r>
            <a:r>
              <a:rPr lang="en-GB" dirty="0" err="1"/>
              <a:t>tristique</a:t>
            </a:r>
            <a:r>
              <a:rPr lang="en-GB" dirty="0"/>
              <a:t> </a:t>
            </a:r>
            <a:r>
              <a:rPr lang="en-GB" dirty="0" err="1"/>
              <a:t>neque</a:t>
            </a:r>
            <a:r>
              <a:rPr lang="en-GB" dirty="0"/>
              <a:t>. </a:t>
            </a:r>
            <a:r>
              <a:rPr lang="en-GB" dirty="0" err="1"/>
              <a:t>Praesent</a:t>
            </a:r>
            <a:r>
              <a:rPr lang="en-GB" dirty="0"/>
              <a:t> at </a:t>
            </a:r>
            <a:r>
              <a:rPr lang="en-GB" dirty="0" err="1"/>
              <a:t>mauris</a:t>
            </a:r>
            <a:r>
              <a:rPr lang="en-GB" dirty="0"/>
              <a:t> </a:t>
            </a:r>
            <a:r>
              <a:rPr lang="en-GB" dirty="0" err="1"/>
              <a:t>quis</a:t>
            </a:r>
            <a:r>
              <a:rPr lang="en-GB" dirty="0"/>
              <a:t> </a:t>
            </a:r>
            <a:r>
              <a:rPr lang="en-GB" dirty="0" err="1"/>
              <a:t>sapien</a:t>
            </a:r>
            <a:r>
              <a:rPr lang="en-GB" dirty="0"/>
              <a:t> </a:t>
            </a:r>
            <a:r>
              <a:rPr lang="en-GB" dirty="0" err="1"/>
              <a:t>sollicitudin</a:t>
            </a:r>
            <a:r>
              <a:rPr lang="en-GB" dirty="0"/>
              <a:t> auctor </a:t>
            </a:r>
            <a:r>
              <a:rPr lang="en-GB" dirty="0" err="1"/>
              <a:t>eget</a:t>
            </a:r>
            <a:r>
              <a:rPr lang="en-GB" dirty="0"/>
              <a:t> vitae mi.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Integer ac </a:t>
            </a:r>
            <a:r>
              <a:rPr lang="en-GB" dirty="0" err="1"/>
              <a:t>dapibus</a:t>
            </a:r>
            <a:r>
              <a:rPr lang="en-GB" dirty="0"/>
              <a:t> </a:t>
            </a:r>
            <a:r>
              <a:rPr lang="en-GB" dirty="0" err="1"/>
              <a:t>justo</a:t>
            </a:r>
            <a:r>
              <a:rPr lang="en-GB" dirty="0"/>
              <a:t>, vitae </a:t>
            </a:r>
            <a:r>
              <a:rPr lang="en-GB" dirty="0" err="1"/>
              <a:t>ullamcorper</a:t>
            </a:r>
            <a:r>
              <a:rPr lang="en-GB" dirty="0"/>
              <a:t> dui. </a:t>
            </a:r>
            <a:r>
              <a:rPr lang="en-GB" dirty="0" err="1"/>
              <a:t>Orci</a:t>
            </a:r>
            <a:r>
              <a:rPr lang="en-GB" dirty="0"/>
              <a:t> </a:t>
            </a:r>
            <a:r>
              <a:rPr lang="en-GB" dirty="0" err="1"/>
              <a:t>varius</a:t>
            </a:r>
            <a:r>
              <a:rPr lang="en-GB" dirty="0"/>
              <a:t> </a:t>
            </a:r>
            <a:r>
              <a:rPr lang="en-GB" dirty="0" err="1"/>
              <a:t>natoque</a:t>
            </a:r>
            <a:r>
              <a:rPr lang="en-GB" dirty="0"/>
              <a:t> </a:t>
            </a:r>
            <a:r>
              <a:rPr lang="en-GB" dirty="0" err="1"/>
              <a:t>penatibus</a:t>
            </a:r>
            <a:r>
              <a:rPr lang="en-GB" dirty="0"/>
              <a:t> et </a:t>
            </a:r>
            <a:r>
              <a:rPr lang="en-GB" dirty="0" err="1"/>
              <a:t>magnis</a:t>
            </a:r>
            <a:r>
              <a:rPr lang="en-GB" dirty="0"/>
              <a:t> dis parturient </a:t>
            </a:r>
            <a:r>
              <a:rPr lang="en-GB" dirty="0" err="1"/>
              <a:t>montes</a:t>
            </a:r>
            <a:r>
              <a:rPr lang="en-GB" dirty="0"/>
              <a:t>, </a:t>
            </a:r>
            <a:r>
              <a:rPr lang="en-GB" dirty="0" err="1"/>
              <a:t>nascetur</a:t>
            </a:r>
            <a:r>
              <a:rPr lang="en-GB" dirty="0"/>
              <a:t> </a:t>
            </a:r>
            <a:r>
              <a:rPr lang="en-GB" dirty="0" err="1"/>
              <a:t>ridiculus</a:t>
            </a:r>
            <a:r>
              <a:rPr lang="en-GB" dirty="0"/>
              <a:t> mus. </a:t>
            </a:r>
            <a:r>
              <a:rPr lang="en-GB" dirty="0" err="1"/>
              <a:t>Vivamus</a:t>
            </a:r>
            <a:r>
              <a:rPr lang="en-GB" dirty="0"/>
              <a:t> </a:t>
            </a:r>
            <a:r>
              <a:rPr lang="en-GB" dirty="0" err="1"/>
              <a:t>vel</a:t>
            </a:r>
            <a:r>
              <a:rPr lang="en-GB" dirty="0"/>
              <a:t> vestibulum lorem, in </a:t>
            </a:r>
            <a:r>
              <a:rPr lang="en-GB" dirty="0" err="1"/>
              <a:t>sodales</a:t>
            </a:r>
            <a:r>
              <a:rPr lang="en-GB" dirty="0"/>
              <a:t> sem. </a:t>
            </a:r>
            <a:r>
              <a:rPr lang="en-GB" dirty="0" err="1"/>
              <a:t>Nullam</a:t>
            </a:r>
            <a:r>
              <a:rPr lang="en-GB" dirty="0"/>
              <a:t> id </a:t>
            </a:r>
            <a:r>
              <a:rPr lang="en-GB" dirty="0" err="1"/>
              <a:t>tristique</a:t>
            </a:r>
            <a:r>
              <a:rPr lang="en-GB" dirty="0"/>
              <a:t> </a:t>
            </a:r>
            <a:r>
              <a:rPr lang="en-GB" dirty="0" err="1"/>
              <a:t>neque</a:t>
            </a:r>
            <a:r>
              <a:rPr lang="en-GB" dirty="0"/>
              <a:t>. </a:t>
            </a:r>
            <a:r>
              <a:rPr lang="en-GB" dirty="0" err="1"/>
              <a:t>Praesent</a:t>
            </a:r>
            <a:r>
              <a:rPr lang="en-GB" dirty="0"/>
              <a:t> at </a:t>
            </a:r>
            <a:r>
              <a:rPr lang="en-GB" dirty="0" err="1"/>
              <a:t>mauris</a:t>
            </a:r>
            <a:r>
              <a:rPr lang="en-GB" dirty="0"/>
              <a:t> </a:t>
            </a:r>
            <a:r>
              <a:rPr lang="en-GB" dirty="0" err="1"/>
              <a:t>quis</a:t>
            </a:r>
            <a:r>
              <a:rPr lang="en-GB" dirty="0"/>
              <a:t> </a:t>
            </a:r>
            <a:r>
              <a:rPr lang="en-GB" dirty="0" err="1"/>
              <a:t>sapien</a:t>
            </a:r>
            <a:r>
              <a:rPr lang="en-GB" dirty="0"/>
              <a:t> </a:t>
            </a:r>
            <a:r>
              <a:rPr lang="en-GB" dirty="0" err="1"/>
              <a:t>sollicitudin</a:t>
            </a:r>
            <a:r>
              <a:rPr lang="en-GB" dirty="0"/>
              <a:t> auctor </a:t>
            </a:r>
            <a:r>
              <a:rPr lang="en-GB" dirty="0" err="1"/>
              <a:t>eget</a:t>
            </a:r>
            <a:r>
              <a:rPr lang="en-GB" dirty="0"/>
              <a:t> vitae mi. </a:t>
            </a:r>
            <a:r>
              <a:rPr lang="en-GB" dirty="0" err="1"/>
              <a:t>Quisque</a:t>
            </a:r>
            <a:r>
              <a:rPr lang="en-GB" dirty="0"/>
              <a:t> at semper </a:t>
            </a:r>
            <a:r>
              <a:rPr lang="en-GB" dirty="0" err="1"/>
              <a:t>quam</a:t>
            </a:r>
            <a:r>
              <a:rPr lang="en-GB" dirty="0"/>
              <a:t>. </a:t>
            </a:r>
            <a:r>
              <a:rPr lang="en-GB" dirty="0" err="1"/>
              <a:t>Praesent</a:t>
            </a:r>
            <a:r>
              <a:rPr lang="en-GB" dirty="0"/>
              <a:t> </a:t>
            </a:r>
            <a:r>
              <a:rPr lang="en-GB" dirty="0" err="1"/>
              <a:t>tincidunt</a:t>
            </a:r>
            <a:r>
              <a:rPr lang="en-GB" dirty="0"/>
              <a:t> </a:t>
            </a:r>
            <a:r>
              <a:rPr lang="en-GB" dirty="0" err="1"/>
              <a:t>tincidunt</a:t>
            </a:r>
            <a:r>
              <a:rPr lang="en-GB" dirty="0"/>
              <a:t> ante, </a:t>
            </a:r>
            <a:r>
              <a:rPr lang="en-GB" dirty="0" err="1"/>
              <a:t>quis</a:t>
            </a:r>
            <a:r>
              <a:rPr lang="en-GB" dirty="0"/>
              <a:t> </a:t>
            </a:r>
            <a:r>
              <a:rPr lang="en-GB" dirty="0" err="1"/>
              <a:t>vehicula</a:t>
            </a:r>
            <a:r>
              <a:rPr lang="en-GB" dirty="0"/>
              <a:t> libero </a:t>
            </a:r>
            <a:r>
              <a:rPr lang="en-GB" dirty="0" err="1"/>
              <a:t>tincidunt</a:t>
            </a:r>
            <a:endParaRPr lang="en-GB" dirty="0"/>
          </a:p>
        </p:txBody>
      </p:sp>
      <p:sp>
        <p:nvSpPr>
          <p:cNvPr id="8" name="Text Placeholder 7">
            <a:extLst>
              <a:ext uri="{FF2B5EF4-FFF2-40B4-BE49-F238E27FC236}">
                <a16:creationId xmlns:a16="http://schemas.microsoft.com/office/drawing/2014/main" id="{3F4E9F6A-73C2-B64A-8078-BCE04958E59B}"/>
              </a:ext>
            </a:extLst>
          </p:cNvPr>
          <p:cNvSpPr>
            <a:spLocks noGrp="1"/>
          </p:cNvSpPr>
          <p:nvPr>
            <p:ph type="body" sz="quarter" idx="12" hasCustomPrompt="1"/>
          </p:nvPr>
        </p:nvSpPr>
        <p:spPr>
          <a:xfrm>
            <a:off x="0" y="1008180"/>
            <a:ext cx="4295775" cy="863600"/>
          </a:xfrm>
          <a:prstGeom prst="rect">
            <a:avLst/>
          </a:prstGeom>
          <a:gradFill>
            <a:gsLst>
              <a:gs pos="0">
                <a:srgbClr val="D10004"/>
              </a:gs>
              <a:gs pos="56000">
                <a:srgbClr val="D10004"/>
              </a:gs>
              <a:gs pos="100000">
                <a:schemeClr val="bg1">
                  <a:alpha val="0"/>
                </a:schemeClr>
              </a:gs>
            </a:gsLst>
            <a:lin ang="0" scaled="0"/>
          </a:gradFill>
        </p:spPr>
        <p:txBody>
          <a:bodyPr lIns="540000" anchor="ctr"/>
          <a:lstStyle>
            <a:lvl1pPr marL="0" indent="0">
              <a:buFontTx/>
              <a:buNone/>
              <a:defRPr b="1" i="0" cap="all" baseline="0">
                <a:solidFill>
                  <a:schemeClr val="bg1"/>
                </a:solidFill>
                <a:latin typeface="Aktiv Grotesk Trial" panose="020B0504020202020204" pitchFamily="34" charset="0"/>
              </a:defRPr>
            </a:lvl1pPr>
            <a:lvl2pPr marL="457200" indent="0">
              <a:buFontTx/>
              <a:buNone/>
              <a:defRPr sz="2800" b="1" i="0" cap="all" baseline="0">
                <a:solidFill>
                  <a:schemeClr val="bg1"/>
                </a:solidFill>
                <a:latin typeface="Aktiv Grotesk Trial" panose="020B0504020202020204" pitchFamily="34" charset="0"/>
              </a:defRPr>
            </a:lvl2pPr>
          </a:lstStyle>
          <a:p>
            <a:pPr lvl="0"/>
            <a:r>
              <a:rPr lang="en-CH" dirty="0"/>
              <a:t>HERE TITLE</a:t>
            </a:r>
          </a:p>
        </p:txBody>
      </p:sp>
      <p:sp>
        <p:nvSpPr>
          <p:cNvPr id="7" name="Freeform 6">
            <a:extLst>
              <a:ext uri="{FF2B5EF4-FFF2-40B4-BE49-F238E27FC236}">
                <a16:creationId xmlns:a16="http://schemas.microsoft.com/office/drawing/2014/main" id="{7D855395-87B6-BD4F-AA9E-68FF2D7D3A1B}"/>
              </a:ext>
            </a:extLst>
          </p:cNvPr>
          <p:cNvSpPr/>
          <p:nvPr userDrawn="1"/>
        </p:nvSpPr>
        <p:spPr>
          <a:xfrm>
            <a:off x="4226418" y="-333057"/>
            <a:ext cx="3624983" cy="7394385"/>
          </a:xfrm>
          <a:custGeom>
            <a:avLst/>
            <a:gdLst>
              <a:gd name="connsiteX0" fmla="*/ 1371600 w 1371600"/>
              <a:gd name="connsiteY0" fmla="*/ 0 h 7289800"/>
              <a:gd name="connsiteX1" fmla="*/ 38100 w 1371600"/>
              <a:gd name="connsiteY1" fmla="*/ 1612900 h 7289800"/>
              <a:gd name="connsiteX2" fmla="*/ 495300 w 1371600"/>
              <a:gd name="connsiteY2" fmla="*/ 3835400 h 7289800"/>
              <a:gd name="connsiteX3" fmla="*/ 736600 w 1371600"/>
              <a:gd name="connsiteY3" fmla="*/ 4876800 h 7289800"/>
              <a:gd name="connsiteX4" fmla="*/ 0 w 1371600"/>
              <a:gd name="connsiteY4" fmla="*/ 7289800 h 7289800"/>
              <a:gd name="connsiteX0" fmla="*/ 1421538 w 1421538"/>
              <a:gd name="connsiteY0" fmla="*/ 0 h 7289800"/>
              <a:gd name="connsiteX1" fmla="*/ 88038 w 1421538"/>
              <a:gd name="connsiteY1" fmla="*/ 1612900 h 7289800"/>
              <a:gd name="connsiteX2" fmla="*/ 198874 w 1421538"/>
              <a:gd name="connsiteY2" fmla="*/ 3100766 h 7289800"/>
              <a:gd name="connsiteX3" fmla="*/ 786538 w 1421538"/>
              <a:gd name="connsiteY3" fmla="*/ 4876800 h 7289800"/>
              <a:gd name="connsiteX4" fmla="*/ 49938 w 1421538"/>
              <a:gd name="connsiteY4" fmla="*/ 7289800 h 7289800"/>
              <a:gd name="connsiteX0" fmla="*/ 1371600 w 1371600"/>
              <a:gd name="connsiteY0" fmla="*/ 0 h 7289800"/>
              <a:gd name="connsiteX1" fmla="*/ 38100 w 1371600"/>
              <a:gd name="connsiteY1" fmla="*/ 1612900 h 7289800"/>
              <a:gd name="connsiteX2" fmla="*/ 736600 w 1371600"/>
              <a:gd name="connsiteY2" fmla="*/ 4876800 h 7289800"/>
              <a:gd name="connsiteX3" fmla="*/ 0 w 1371600"/>
              <a:gd name="connsiteY3" fmla="*/ 7289800 h 7289800"/>
              <a:gd name="connsiteX0" fmla="*/ 1371600 w 1371600"/>
              <a:gd name="connsiteY0" fmla="*/ 0 h 7289800"/>
              <a:gd name="connsiteX1" fmla="*/ 38100 w 1371600"/>
              <a:gd name="connsiteY1" fmla="*/ 1612900 h 7289800"/>
              <a:gd name="connsiteX2" fmla="*/ 715818 w 1371600"/>
              <a:gd name="connsiteY2" fmla="*/ 4280778 h 7289800"/>
              <a:gd name="connsiteX3" fmla="*/ 0 w 1371600"/>
              <a:gd name="connsiteY3" fmla="*/ 7289800 h 7289800"/>
              <a:gd name="connsiteX0" fmla="*/ 1450779 w 1450779"/>
              <a:gd name="connsiteY0" fmla="*/ 0 h 7289800"/>
              <a:gd name="connsiteX1" fmla="*/ 117279 w 1450779"/>
              <a:gd name="connsiteY1" fmla="*/ 1612900 h 7289800"/>
              <a:gd name="connsiteX2" fmla="*/ 794997 w 1450779"/>
              <a:gd name="connsiteY2" fmla="*/ 4280778 h 7289800"/>
              <a:gd name="connsiteX3" fmla="*/ 79179 w 1450779"/>
              <a:gd name="connsiteY3" fmla="*/ 7289800 h 7289800"/>
              <a:gd name="connsiteX0" fmla="*/ 1371600 w 1371600"/>
              <a:gd name="connsiteY0" fmla="*/ 0 h 7289800"/>
              <a:gd name="connsiteX1" fmla="*/ 232064 w 1371600"/>
              <a:gd name="connsiteY1" fmla="*/ 1536665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3885740 h 7289800"/>
              <a:gd name="connsiteX3" fmla="*/ 0 w 1371600"/>
              <a:gd name="connsiteY3" fmla="*/ 7289800 h 7289800"/>
              <a:gd name="connsiteX0" fmla="*/ 1385004 w 1385004"/>
              <a:gd name="connsiteY0" fmla="*/ 0 h 7289800"/>
              <a:gd name="connsiteX1" fmla="*/ 9940 w 1385004"/>
              <a:gd name="connsiteY1" fmla="*/ 1709928 h 7289800"/>
              <a:gd name="connsiteX2" fmla="*/ 729222 w 1385004"/>
              <a:gd name="connsiteY2" fmla="*/ 3885740 h 7289800"/>
              <a:gd name="connsiteX3" fmla="*/ 13404 w 1385004"/>
              <a:gd name="connsiteY3" fmla="*/ 7289800 h 7289800"/>
              <a:gd name="connsiteX0" fmla="*/ 1460548 w 1460548"/>
              <a:gd name="connsiteY0" fmla="*/ 0 h 7289800"/>
              <a:gd name="connsiteX1" fmla="*/ 9284 w 1460548"/>
              <a:gd name="connsiteY1" fmla="*/ 1848538 h 7289800"/>
              <a:gd name="connsiteX2" fmla="*/ 804766 w 1460548"/>
              <a:gd name="connsiteY2" fmla="*/ 3885740 h 7289800"/>
              <a:gd name="connsiteX3" fmla="*/ 88948 w 1460548"/>
              <a:gd name="connsiteY3" fmla="*/ 7289800 h 7289800"/>
              <a:gd name="connsiteX0" fmla="*/ 1461301 w 1461301"/>
              <a:gd name="connsiteY0" fmla="*/ 0 h 7289800"/>
              <a:gd name="connsiteX1" fmla="*/ 10037 w 1461301"/>
              <a:gd name="connsiteY1" fmla="*/ 1848538 h 7289800"/>
              <a:gd name="connsiteX2" fmla="*/ 784737 w 1461301"/>
              <a:gd name="connsiteY2" fmla="*/ 4045142 h 7289800"/>
              <a:gd name="connsiteX3" fmla="*/ 89701 w 1461301"/>
              <a:gd name="connsiteY3" fmla="*/ 7289800 h 7289800"/>
              <a:gd name="connsiteX0" fmla="*/ 1462774 w 1462774"/>
              <a:gd name="connsiteY0" fmla="*/ 0 h 7289800"/>
              <a:gd name="connsiteX1" fmla="*/ 11510 w 1462774"/>
              <a:gd name="connsiteY1" fmla="*/ 1848538 h 7289800"/>
              <a:gd name="connsiteX2" fmla="*/ 786210 w 1462774"/>
              <a:gd name="connsiteY2" fmla="*/ 4045142 h 7289800"/>
              <a:gd name="connsiteX3" fmla="*/ 91174 w 1462774"/>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598054 w 1371600"/>
              <a:gd name="connsiteY2" fmla="*/ 375406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688109 w 1371600"/>
              <a:gd name="connsiteY2" fmla="*/ 4370876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757382 w 1371600"/>
              <a:gd name="connsiteY2" fmla="*/ 4363946 h 7289800"/>
              <a:gd name="connsiteX3" fmla="*/ 0 w 1371600"/>
              <a:gd name="connsiteY3" fmla="*/ 7289800 h 7289800"/>
              <a:gd name="connsiteX0" fmla="*/ 1371600 w 1371600"/>
              <a:gd name="connsiteY0" fmla="*/ 0 h 7289800"/>
              <a:gd name="connsiteX1" fmla="*/ 218209 w 1371600"/>
              <a:gd name="connsiteY1" fmla="*/ 1841608 h 7289800"/>
              <a:gd name="connsiteX2" fmla="*/ 757382 w 1371600"/>
              <a:gd name="connsiteY2" fmla="*/ 4363946 h 7289800"/>
              <a:gd name="connsiteX3" fmla="*/ 0 w 1371600"/>
              <a:gd name="connsiteY3" fmla="*/ 7289800 h 7289800"/>
              <a:gd name="connsiteX0" fmla="*/ 1371600 w 1371600"/>
              <a:gd name="connsiteY0" fmla="*/ 0 h 7289800"/>
              <a:gd name="connsiteX1" fmla="*/ 72736 w 1371600"/>
              <a:gd name="connsiteY1" fmla="*/ 2278231 h 7289800"/>
              <a:gd name="connsiteX2" fmla="*/ 757382 w 1371600"/>
              <a:gd name="connsiteY2" fmla="*/ 4363946 h 7289800"/>
              <a:gd name="connsiteX3" fmla="*/ 0 w 1371600"/>
              <a:gd name="connsiteY3" fmla="*/ 7289800 h 7289800"/>
              <a:gd name="connsiteX0" fmla="*/ 1371600 w 1371600"/>
              <a:gd name="connsiteY0" fmla="*/ 0 h 7289800"/>
              <a:gd name="connsiteX1" fmla="*/ 93518 w 1371600"/>
              <a:gd name="connsiteY1" fmla="*/ 2201996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470031 w 1371600"/>
              <a:gd name="connsiteY1" fmla="*/ 2167343 h 7289800"/>
              <a:gd name="connsiteX2" fmla="*/ 757382 w 1371600"/>
              <a:gd name="connsiteY2" fmla="*/ 4363946 h 7289800"/>
              <a:gd name="connsiteX3" fmla="*/ 0 w 1371600"/>
              <a:gd name="connsiteY3" fmla="*/ 7289800 h 7289800"/>
              <a:gd name="connsiteX0" fmla="*/ 1258500 w 1258500"/>
              <a:gd name="connsiteY0" fmla="*/ 0 h 7539298"/>
              <a:gd name="connsiteX1" fmla="*/ 470031 w 1258500"/>
              <a:gd name="connsiteY1" fmla="*/ 2416841 h 7539298"/>
              <a:gd name="connsiteX2" fmla="*/ 757382 w 1258500"/>
              <a:gd name="connsiteY2" fmla="*/ 4613444 h 7539298"/>
              <a:gd name="connsiteX3" fmla="*/ 0 w 1258500"/>
              <a:gd name="connsiteY3" fmla="*/ 7539298 h 7539298"/>
              <a:gd name="connsiteX0" fmla="*/ 1701207 w 1701207"/>
              <a:gd name="connsiteY0" fmla="*/ 0 h 7539298"/>
              <a:gd name="connsiteX1" fmla="*/ 912738 w 1701207"/>
              <a:gd name="connsiteY1" fmla="*/ 2416841 h 7539298"/>
              <a:gd name="connsiteX2" fmla="*/ 6257 w 1701207"/>
              <a:gd name="connsiteY2" fmla="*/ 5223329 h 7539298"/>
              <a:gd name="connsiteX3" fmla="*/ 442707 w 1701207"/>
              <a:gd name="connsiteY3" fmla="*/ 7539298 h 7539298"/>
              <a:gd name="connsiteX0" fmla="*/ 2046752 w 2046752"/>
              <a:gd name="connsiteY0" fmla="*/ 0 h 7539298"/>
              <a:gd name="connsiteX1" fmla="*/ 1258283 w 2046752"/>
              <a:gd name="connsiteY1" fmla="*/ 2416841 h 7539298"/>
              <a:gd name="connsiteX2" fmla="*/ 351802 w 2046752"/>
              <a:gd name="connsiteY2" fmla="*/ 5223329 h 7539298"/>
              <a:gd name="connsiteX3" fmla="*/ 788252 w 2046752"/>
              <a:gd name="connsiteY3" fmla="*/ 7539298 h 7539298"/>
              <a:gd name="connsiteX0" fmla="*/ 3011548 w 3011548"/>
              <a:gd name="connsiteY0" fmla="*/ 0 h 7629395"/>
              <a:gd name="connsiteX1" fmla="*/ 2223079 w 3011548"/>
              <a:gd name="connsiteY1" fmla="*/ 2416841 h 7629395"/>
              <a:gd name="connsiteX2" fmla="*/ 1316598 w 3011548"/>
              <a:gd name="connsiteY2" fmla="*/ 5223329 h 7629395"/>
              <a:gd name="connsiteX3" fmla="*/ 0 w 3011548"/>
              <a:gd name="connsiteY3" fmla="*/ 7629395 h 7629395"/>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139186 w 3288014"/>
              <a:gd name="connsiteY2" fmla="*/ 5287742 h 7532369"/>
              <a:gd name="connsiteX3" fmla="*/ 0 w 3288014"/>
              <a:gd name="connsiteY3" fmla="*/ 7532369 h 7532369"/>
              <a:gd name="connsiteX0" fmla="*/ 3303161 w 3303161"/>
              <a:gd name="connsiteY0" fmla="*/ 0 h 7532369"/>
              <a:gd name="connsiteX1" fmla="*/ 2514692 w 3303161"/>
              <a:gd name="connsiteY1" fmla="*/ 2416841 h 7532369"/>
              <a:gd name="connsiteX2" fmla="*/ 1154333 w 3303161"/>
              <a:gd name="connsiteY2" fmla="*/ 5287742 h 7532369"/>
              <a:gd name="connsiteX3" fmla="*/ 15147 w 3303161"/>
              <a:gd name="connsiteY3" fmla="*/ 7532369 h 7532369"/>
              <a:gd name="connsiteX0" fmla="*/ 3298579 w 3298579"/>
              <a:gd name="connsiteY0" fmla="*/ 0 h 7532369"/>
              <a:gd name="connsiteX1" fmla="*/ 2510110 w 3298579"/>
              <a:gd name="connsiteY1" fmla="*/ 2416841 h 7532369"/>
              <a:gd name="connsiteX2" fmla="*/ 1149751 w 3298579"/>
              <a:gd name="connsiteY2" fmla="*/ 5287742 h 7532369"/>
              <a:gd name="connsiteX3" fmla="*/ 10565 w 3298579"/>
              <a:gd name="connsiteY3" fmla="*/ 7532369 h 7532369"/>
              <a:gd name="connsiteX0" fmla="*/ 3418115 w 3418115"/>
              <a:gd name="connsiteY0" fmla="*/ 0 h 7415774"/>
              <a:gd name="connsiteX1" fmla="*/ 2629646 w 3418115"/>
              <a:gd name="connsiteY1" fmla="*/ 2416841 h 7415774"/>
              <a:gd name="connsiteX2" fmla="*/ 1269287 w 3418115"/>
              <a:gd name="connsiteY2" fmla="*/ 5287742 h 7415774"/>
              <a:gd name="connsiteX3" fmla="*/ 0 w 3418115"/>
              <a:gd name="connsiteY3" fmla="*/ 7415774 h 7415774"/>
              <a:gd name="connsiteX0" fmla="*/ 3418115 w 3418115"/>
              <a:gd name="connsiteY0" fmla="*/ 0 h 7415774"/>
              <a:gd name="connsiteX1" fmla="*/ 2629646 w 3418115"/>
              <a:gd name="connsiteY1" fmla="*/ 2416841 h 7415774"/>
              <a:gd name="connsiteX2" fmla="*/ 2318233 w 3418115"/>
              <a:gd name="connsiteY2" fmla="*/ 4444667 h 7415774"/>
              <a:gd name="connsiteX3" fmla="*/ 0 w 3418115"/>
              <a:gd name="connsiteY3" fmla="*/ 7415774 h 7415774"/>
              <a:gd name="connsiteX0" fmla="*/ 3418115 w 3418115"/>
              <a:gd name="connsiteY0" fmla="*/ 0 h 7415774"/>
              <a:gd name="connsiteX1" fmla="*/ 2629646 w 3418115"/>
              <a:gd name="connsiteY1" fmla="*/ 2416841 h 7415774"/>
              <a:gd name="connsiteX2" fmla="*/ 2318233 w 3418115"/>
              <a:gd name="connsiteY2" fmla="*/ 4444667 h 7415774"/>
              <a:gd name="connsiteX3" fmla="*/ 0 w 3418115"/>
              <a:gd name="connsiteY3" fmla="*/ 7415774 h 7415774"/>
              <a:gd name="connsiteX0" fmla="*/ 3418115 w 3418115"/>
              <a:gd name="connsiteY0" fmla="*/ 0 h 7415774"/>
              <a:gd name="connsiteX1" fmla="*/ 2629646 w 3418115"/>
              <a:gd name="connsiteY1" fmla="*/ 2416841 h 7415774"/>
              <a:gd name="connsiteX2" fmla="*/ 1984847 w 3418115"/>
              <a:gd name="connsiteY2" fmla="*/ 4641983 h 7415774"/>
              <a:gd name="connsiteX3" fmla="*/ 0 w 3418115"/>
              <a:gd name="connsiteY3" fmla="*/ 7415774 h 7415774"/>
              <a:gd name="connsiteX0" fmla="*/ 3418115 w 3418115"/>
              <a:gd name="connsiteY0" fmla="*/ 0 h 7415774"/>
              <a:gd name="connsiteX1" fmla="*/ 2629646 w 3418115"/>
              <a:gd name="connsiteY1" fmla="*/ 2416841 h 7415774"/>
              <a:gd name="connsiteX2" fmla="*/ 1984847 w 3418115"/>
              <a:gd name="connsiteY2" fmla="*/ 4641983 h 7415774"/>
              <a:gd name="connsiteX3" fmla="*/ 0 w 3418115"/>
              <a:gd name="connsiteY3" fmla="*/ 7415774 h 7415774"/>
              <a:gd name="connsiteX0" fmla="*/ 3418115 w 3418115"/>
              <a:gd name="connsiteY0" fmla="*/ 0 h 7415774"/>
              <a:gd name="connsiteX1" fmla="*/ 2629646 w 3418115"/>
              <a:gd name="connsiteY1" fmla="*/ 2416841 h 7415774"/>
              <a:gd name="connsiteX2" fmla="*/ 1814088 w 3418115"/>
              <a:gd name="connsiteY2" fmla="*/ 4866206 h 7415774"/>
              <a:gd name="connsiteX3" fmla="*/ 0 w 3418115"/>
              <a:gd name="connsiteY3" fmla="*/ 7415774 h 7415774"/>
              <a:gd name="connsiteX0" fmla="*/ 3418115 w 3418115"/>
              <a:gd name="connsiteY0" fmla="*/ 0 h 7415774"/>
              <a:gd name="connsiteX1" fmla="*/ 2629646 w 3418115"/>
              <a:gd name="connsiteY1" fmla="*/ 2416841 h 7415774"/>
              <a:gd name="connsiteX2" fmla="*/ 1814088 w 3418115"/>
              <a:gd name="connsiteY2" fmla="*/ 4866206 h 7415774"/>
              <a:gd name="connsiteX3" fmla="*/ 0 w 3418115"/>
              <a:gd name="connsiteY3" fmla="*/ 7415774 h 7415774"/>
              <a:gd name="connsiteX0" fmla="*/ 3418115 w 3418115"/>
              <a:gd name="connsiteY0" fmla="*/ 0 h 7415774"/>
              <a:gd name="connsiteX1" fmla="*/ 2629646 w 3418115"/>
              <a:gd name="connsiteY1" fmla="*/ 2416841 h 7415774"/>
              <a:gd name="connsiteX2" fmla="*/ 1814088 w 3418115"/>
              <a:gd name="connsiteY2" fmla="*/ 4866206 h 7415774"/>
              <a:gd name="connsiteX3" fmla="*/ 0 w 3418115"/>
              <a:gd name="connsiteY3" fmla="*/ 7415774 h 7415774"/>
              <a:gd name="connsiteX0" fmla="*/ 3418115 w 3418115"/>
              <a:gd name="connsiteY0" fmla="*/ 0 h 7415774"/>
              <a:gd name="connsiteX1" fmla="*/ 2629646 w 3418115"/>
              <a:gd name="connsiteY1" fmla="*/ 2416841 h 7415774"/>
              <a:gd name="connsiteX2" fmla="*/ 1814088 w 3418115"/>
              <a:gd name="connsiteY2" fmla="*/ 4866206 h 7415774"/>
              <a:gd name="connsiteX3" fmla="*/ 0 w 3418115"/>
              <a:gd name="connsiteY3" fmla="*/ 7415774 h 7415774"/>
              <a:gd name="connsiteX0" fmla="*/ 3418115 w 3418115"/>
              <a:gd name="connsiteY0" fmla="*/ 0 h 7415774"/>
              <a:gd name="connsiteX1" fmla="*/ 2629646 w 3418115"/>
              <a:gd name="connsiteY1" fmla="*/ 2416841 h 7415774"/>
              <a:gd name="connsiteX2" fmla="*/ 1448178 w 3418115"/>
              <a:gd name="connsiteY2" fmla="*/ 5054553 h 7415774"/>
              <a:gd name="connsiteX3" fmla="*/ 0 w 3418115"/>
              <a:gd name="connsiteY3" fmla="*/ 7415774 h 7415774"/>
              <a:gd name="connsiteX0" fmla="*/ 3418115 w 3418115"/>
              <a:gd name="connsiteY0" fmla="*/ 0 h 7415774"/>
              <a:gd name="connsiteX1" fmla="*/ 2629646 w 3418115"/>
              <a:gd name="connsiteY1" fmla="*/ 2416841 h 7415774"/>
              <a:gd name="connsiteX2" fmla="*/ 1862877 w 3418115"/>
              <a:gd name="connsiteY2" fmla="*/ 4973834 h 7415774"/>
              <a:gd name="connsiteX3" fmla="*/ 0 w 3418115"/>
              <a:gd name="connsiteY3" fmla="*/ 7415774 h 7415774"/>
              <a:gd name="connsiteX0" fmla="*/ 3418115 w 3418115"/>
              <a:gd name="connsiteY0" fmla="*/ 0 h 7415774"/>
              <a:gd name="connsiteX1" fmla="*/ 2629646 w 3418115"/>
              <a:gd name="connsiteY1" fmla="*/ 2416841 h 7415774"/>
              <a:gd name="connsiteX2" fmla="*/ 1610805 w 3418115"/>
              <a:gd name="connsiteY2" fmla="*/ 4911052 h 7415774"/>
              <a:gd name="connsiteX3" fmla="*/ 0 w 3418115"/>
              <a:gd name="connsiteY3" fmla="*/ 7415774 h 7415774"/>
              <a:gd name="connsiteX0" fmla="*/ 3239225 w 3239225"/>
              <a:gd name="connsiteY0" fmla="*/ 0 h 7379898"/>
              <a:gd name="connsiteX1" fmla="*/ 2450756 w 3239225"/>
              <a:gd name="connsiteY1" fmla="*/ 2416841 h 7379898"/>
              <a:gd name="connsiteX2" fmla="*/ 1431915 w 3239225"/>
              <a:gd name="connsiteY2" fmla="*/ 4911052 h 7379898"/>
              <a:gd name="connsiteX3" fmla="*/ 0 w 3239225"/>
              <a:gd name="connsiteY3" fmla="*/ 7379898 h 7379898"/>
              <a:gd name="connsiteX0" fmla="*/ 3242328 w 3242328"/>
              <a:gd name="connsiteY0" fmla="*/ 0 h 7379898"/>
              <a:gd name="connsiteX1" fmla="*/ 2453859 w 3242328"/>
              <a:gd name="connsiteY1" fmla="*/ 2416841 h 7379898"/>
              <a:gd name="connsiteX2" fmla="*/ 1435018 w 3242328"/>
              <a:gd name="connsiteY2" fmla="*/ 4911052 h 7379898"/>
              <a:gd name="connsiteX3" fmla="*/ 3103 w 3242328"/>
              <a:gd name="connsiteY3" fmla="*/ 7379898 h 7379898"/>
              <a:gd name="connsiteX0" fmla="*/ 3331583 w 3331583"/>
              <a:gd name="connsiteY0" fmla="*/ 0 h 7308147"/>
              <a:gd name="connsiteX1" fmla="*/ 2543114 w 3331583"/>
              <a:gd name="connsiteY1" fmla="*/ 2416841 h 7308147"/>
              <a:gd name="connsiteX2" fmla="*/ 1524273 w 3331583"/>
              <a:gd name="connsiteY2" fmla="*/ 4911052 h 7308147"/>
              <a:gd name="connsiteX3" fmla="*/ 2913 w 3331583"/>
              <a:gd name="connsiteY3" fmla="*/ 7308147 h 7308147"/>
              <a:gd name="connsiteX0" fmla="*/ 3328670 w 3328670"/>
              <a:gd name="connsiteY0" fmla="*/ 0 h 7308147"/>
              <a:gd name="connsiteX1" fmla="*/ 2540201 w 3328670"/>
              <a:gd name="connsiteY1" fmla="*/ 2416841 h 7308147"/>
              <a:gd name="connsiteX2" fmla="*/ 1521360 w 3328670"/>
              <a:gd name="connsiteY2" fmla="*/ 4911052 h 7308147"/>
              <a:gd name="connsiteX3" fmla="*/ 0 w 3328670"/>
              <a:gd name="connsiteY3" fmla="*/ 7308147 h 7308147"/>
              <a:gd name="connsiteX0" fmla="*/ 3328670 w 3328670"/>
              <a:gd name="connsiteY0" fmla="*/ 0 h 7308147"/>
              <a:gd name="connsiteX1" fmla="*/ 2540201 w 3328670"/>
              <a:gd name="connsiteY1" fmla="*/ 2416841 h 7308147"/>
              <a:gd name="connsiteX2" fmla="*/ 2171869 w 3328670"/>
              <a:gd name="connsiteY2" fmla="*/ 4444669 h 7308147"/>
              <a:gd name="connsiteX3" fmla="*/ 0 w 3328670"/>
              <a:gd name="connsiteY3" fmla="*/ 7308147 h 7308147"/>
              <a:gd name="connsiteX0" fmla="*/ 3328670 w 3328670"/>
              <a:gd name="connsiteY0" fmla="*/ 0 h 7308147"/>
              <a:gd name="connsiteX1" fmla="*/ 2491412 w 3328670"/>
              <a:gd name="connsiteY1" fmla="*/ 1717268 h 7308147"/>
              <a:gd name="connsiteX2" fmla="*/ 2171869 w 3328670"/>
              <a:gd name="connsiteY2" fmla="*/ 4444669 h 7308147"/>
              <a:gd name="connsiteX3" fmla="*/ 0 w 3328670"/>
              <a:gd name="connsiteY3" fmla="*/ 7308147 h 7308147"/>
              <a:gd name="connsiteX0" fmla="*/ 3328670 w 3328670"/>
              <a:gd name="connsiteY0" fmla="*/ 0 h 7308147"/>
              <a:gd name="connsiteX1" fmla="*/ 2491412 w 3328670"/>
              <a:gd name="connsiteY1" fmla="*/ 1717268 h 7308147"/>
              <a:gd name="connsiteX2" fmla="*/ 2171869 w 3328670"/>
              <a:gd name="connsiteY2" fmla="*/ 4444669 h 7308147"/>
              <a:gd name="connsiteX3" fmla="*/ 0 w 3328670"/>
              <a:gd name="connsiteY3" fmla="*/ 7308147 h 7308147"/>
              <a:gd name="connsiteX0" fmla="*/ 3328670 w 3328670"/>
              <a:gd name="connsiteY0" fmla="*/ 0 h 7308147"/>
              <a:gd name="connsiteX1" fmla="*/ 2491412 w 3328670"/>
              <a:gd name="connsiteY1" fmla="*/ 1717268 h 7308147"/>
              <a:gd name="connsiteX2" fmla="*/ 2171869 w 3328670"/>
              <a:gd name="connsiteY2" fmla="*/ 4444669 h 7308147"/>
              <a:gd name="connsiteX3" fmla="*/ 0 w 3328670"/>
              <a:gd name="connsiteY3" fmla="*/ 7308147 h 7308147"/>
              <a:gd name="connsiteX0" fmla="*/ 3288013 w 3288013"/>
              <a:gd name="connsiteY0" fmla="*/ 0 h 7397836"/>
              <a:gd name="connsiteX1" fmla="*/ 2491412 w 3288013"/>
              <a:gd name="connsiteY1" fmla="*/ 1806957 h 7397836"/>
              <a:gd name="connsiteX2" fmla="*/ 2171869 w 3288013"/>
              <a:gd name="connsiteY2" fmla="*/ 4534358 h 7397836"/>
              <a:gd name="connsiteX3" fmla="*/ 0 w 3288013"/>
              <a:gd name="connsiteY3" fmla="*/ 7397836 h 7397836"/>
              <a:gd name="connsiteX0" fmla="*/ 3288013 w 3288013"/>
              <a:gd name="connsiteY0" fmla="*/ 0 h 7397836"/>
              <a:gd name="connsiteX1" fmla="*/ 2491412 w 3288013"/>
              <a:gd name="connsiteY1" fmla="*/ 1806957 h 7397836"/>
              <a:gd name="connsiteX2" fmla="*/ 2171869 w 3288013"/>
              <a:gd name="connsiteY2" fmla="*/ 4534358 h 7397836"/>
              <a:gd name="connsiteX3" fmla="*/ 0 w 3288013"/>
              <a:gd name="connsiteY3" fmla="*/ 7397836 h 7397836"/>
              <a:gd name="connsiteX0" fmla="*/ 3288013 w 3288013"/>
              <a:gd name="connsiteY0" fmla="*/ 0 h 7397836"/>
              <a:gd name="connsiteX1" fmla="*/ 2491412 w 3288013"/>
              <a:gd name="connsiteY1" fmla="*/ 1806957 h 7397836"/>
              <a:gd name="connsiteX2" fmla="*/ 2171869 w 3288013"/>
              <a:gd name="connsiteY2" fmla="*/ 4534358 h 7397836"/>
              <a:gd name="connsiteX3" fmla="*/ 0 w 3288013"/>
              <a:gd name="connsiteY3" fmla="*/ 7397836 h 7397836"/>
              <a:gd name="connsiteX0" fmla="*/ 3288013 w 3288013"/>
              <a:gd name="connsiteY0" fmla="*/ 0 h 7397836"/>
              <a:gd name="connsiteX1" fmla="*/ 2491412 w 3288013"/>
              <a:gd name="connsiteY1" fmla="*/ 1806957 h 7397836"/>
              <a:gd name="connsiteX2" fmla="*/ 2171869 w 3288013"/>
              <a:gd name="connsiteY2" fmla="*/ 4534358 h 7397836"/>
              <a:gd name="connsiteX3" fmla="*/ 0 w 3288013"/>
              <a:gd name="connsiteY3" fmla="*/ 7397836 h 7397836"/>
              <a:gd name="connsiteX0" fmla="*/ 3288013 w 3288013"/>
              <a:gd name="connsiteY0" fmla="*/ 0 h 7397836"/>
              <a:gd name="connsiteX1" fmla="*/ 2491412 w 3288013"/>
              <a:gd name="connsiteY1" fmla="*/ 1806957 h 7397836"/>
              <a:gd name="connsiteX2" fmla="*/ 2171869 w 3288013"/>
              <a:gd name="connsiteY2" fmla="*/ 4534358 h 7397836"/>
              <a:gd name="connsiteX3" fmla="*/ 0 w 3288013"/>
              <a:gd name="connsiteY3" fmla="*/ 7397836 h 7397836"/>
              <a:gd name="connsiteX0" fmla="*/ 3288013 w 3288013"/>
              <a:gd name="connsiteY0" fmla="*/ 0 h 7397836"/>
              <a:gd name="connsiteX1" fmla="*/ 2377573 w 3288013"/>
              <a:gd name="connsiteY1" fmla="*/ 1806957 h 7397836"/>
              <a:gd name="connsiteX2" fmla="*/ 2171869 w 3288013"/>
              <a:gd name="connsiteY2" fmla="*/ 4534358 h 7397836"/>
              <a:gd name="connsiteX3" fmla="*/ 0 w 3288013"/>
              <a:gd name="connsiteY3" fmla="*/ 7397836 h 7397836"/>
              <a:gd name="connsiteX0" fmla="*/ 3288013 w 3288013"/>
              <a:gd name="connsiteY0" fmla="*/ 0 h 7397836"/>
              <a:gd name="connsiteX1" fmla="*/ 2483281 w 3288013"/>
              <a:gd name="connsiteY1" fmla="*/ 1824894 h 7397836"/>
              <a:gd name="connsiteX2" fmla="*/ 2171869 w 3288013"/>
              <a:gd name="connsiteY2" fmla="*/ 4534358 h 7397836"/>
              <a:gd name="connsiteX3" fmla="*/ 0 w 3288013"/>
              <a:gd name="connsiteY3" fmla="*/ 7397836 h 7397836"/>
              <a:gd name="connsiteX0" fmla="*/ 3288013 w 3288013"/>
              <a:gd name="connsiteY0" fmla="*/ 0 h 7397836"/>
              <a:gd name="connsiteX1" fmla="*/ 2483281 w 3288013"/>
              <a:gd name="connsiteY1" fmla="*/ 1824894 h 7397836"/>
              <a:gd name="connsiteX2" fmla="*/ 2171869 w 3288013"/>
              <a:gd name="connsiteY2" fmla="*/ 4534358 h 7397836"/>
              <a:gd name="connsiteX3" fmla="*/ 0 w 3288013"/>
              <a:gd name="connsiteY3" fmla="*/ 7397836 h 7397836"/>
              <a:gd name="connsiteX0" fmla="*/ 3288013 w 3288013"/>
              <a:gd name="connsiteY0" fmla="*/ 0 h 7397836"/>
              <a:gd name="connsiteX1" fmla="*/ 2483281 w 3288013"/>
              <a:gd name="connsiteY1" fmla="*/ 1824894 h 7397836"/>
              <a:gd name="connsiteX2" fmla="*/ 2171869 w 3288013"/>
              <a:gd name="connsiteY2" fmla="*/ 4534358 h 7397836"/>
              <a:gd name="connsiteX3" fmla="*/ 0 w 3288013"/>
              <a:gd name="connsiteY3" fmla="*/ 7397836 h 7397836"/>
            </a:gdLst>
            <a:ahLst/>
            <a:cxnLst>
              <a:cxn ang="0">
                <a:pos x="connsiteX0" y="connsiteY0"/>
              </a:cxn>
              <a:cxn ang="0">
                <a:pos x="connsiteX1" y="connsiteY1"/>
              </a:cxn>
              <a:cxn ang="0">
                <a:pos x="connsiteX2" y="connsiteY2"/>
              </a:cxn>
              <a:cxn ang="0">
                <a:pos x="connsiteX3" y="connsiteY3"/>
              </a:cxn>
            </a:cxnLst>
            <a:rect l="l" t="t" r="r" b="b"/>
            <a:pathLst>
              <a:path w="3288013" h="7397836">
                <a:moveTo>
                  <a:pt x="3288013" y="0"/>
                </a:moveTo>
                <a:cubicBezTo>
                  <a:pt x="2909599" y="429351"/>
                  <a:pt x="2571728" y="907726"/>
                  <a:pt x="2483281" y="1824894"/>
                </a:cubicBezTo>
                <a:cubicBezTo>
                  <a:pt x="2394834" y="2742062"/>
                  <a:pt x="2585749" y="3605534"/>
                  <a:pt x="2171869" y="4534358"/>
                </a:cubicBezTo>
                <a:cubicBezTo>
                  <a:pt x="1757989" y="5463182"/>
                  <a:pt x="223975" y="5823434"/>
                  <a:pt x="0" y="7397836"/>
                </a:cubicBezTo>
              </a:path>
            </a:pathLst>
          </a:custGeom>
          <a:noFill/>
          <a:ln w="127000">
            <a:solidFill>
              <a:srgbClr val="D1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10" name="Text Placeholder 3">
            <a:extLst>
              <a:ext uri="{FF2B5EF4-FFF2-40B4-BE49-F238E27FC236}">
                <a16:creationId xmlns:a16="http://schemas.microsoft.com/office/drawing/2014/main" id="{0EB30322-9454-914A-A5B5-1FF6F0E924FF}"/>
              </a:ext>
            </a:extLst>
          </p:cNvPr>
          <p:cNvSpPr>
            <a:spLocks noGrp="1"/>
          </p:cNvSpPr>
          <p:nvPr>
            <p:ph type="body" sz="quarter" idx="14" hasCustomPrompt="1"/>
          </p:nvPr>
        </p:nvSpPr>
        <p:spPr>
          <a:xfrm>
            <a:off x="8328248" y="6056726"/>
            <a:ext cx="3863752" cy="251999"/>
          </a:xfrm>
          <a:prstGeom prst="rect">
            <a:avLst/>
          </a:prstGeom>
          <a:gradFill>
            <a:gsLst>
              <a:gs pos="0">
                <a:srgbClr val="FFFFFF">
                  <a:alpha val="0"/>
                </a:srgbClr>
              </a:gs>
              <a:gs pos="100000">
                <a:schemeClr val="bg1"/>
              </a:gs>
              <a:gs pos="33000">
                <a:srgbClr val="FFFFFF"/>
              </a:gs>
            </a:gsLst>
            <a:lin ang="0" scaled="0"/>
          </a:gradFill>
        </p:spPr>
        <p:txBody>
          <a:bodyPr lIns="0" tIns="0" rIns="72000" bIns="0" anchor="ctr"/>
          <a:lstStyle>
            <a:lvl1pPr marL="0" indent="0" algn="r">
              <a:buFontTx/>
              <a:buNone/>
              <a:defRPr sz="1400" b="1" i="0" cap="none" baseline="0">
                <a:solidFill>
                  <a:srgbClr val="212122"/>
                </a:solidFill>
                <a:latin typeface="Aktiv Grotesk Trial" panose="020B0504020202020204" pitchFamily="34" charset="0"/>
              </a:defRPr>
            </a:lvl1pPr>
            <a:lvl2pPr marL="457200" indent="0">
              <a:buFontTx/>
              <a:buNone/>
              <a:defRPr b="1" i="0">
                <a:latin typeface="Aktiv Grotesk Trial" panose="020B0504020202020204" pitchFamily="34" charset="0"/>
              </a:defRPr>
            </a:lvl2pPr>
            <a:lvl3pPr marL="914400" indent="0">
              <a:buFontTx/>
              <a:buNone/>
              <a:defRPr b="1" i="0">
                <a:latin typeface="Aktiv Grotesk Trial" panose="020B0504020202020204" pitchFamily="34" charset="0"/>
              </a:defRPr>
            </a:lvl3pPr>
            <a:lvl4pPr marL="1371600" indent="0">
              <a:buFontTx/>
              <a:buNone/>
              <a:defRPr b="1" i="0">
                <a:latin typeface="Aktiv Grotesk Trial" panose="020B0504020202020204" pitchFamily="34" charset="0"/>
              </a:defRPr>
            </a:lvl4pPr>
            <a:lvl5pPr marL="1828800" indent="0">
              <a:buFontTx/>
              <a:buNone/>
              <a:defRPr b="1" i="0">
                <a:latin typeface="Aktiv Grotesk Trial" panose="020B0504020202020204" pitchFamily="34" charset="0"/>
              </a:defRPr>
            </a:lvl5pPr>
          </a:lstStyle>
          <a:p>
            <a:pPr lvl="0"/>
            <a:r>
              <a:rPr lang="en-GB" dirty="0"/>
              <a:t>Here the image caption</a:t>
            </a:r>
            <a:endParaRPr lang="en-CH" dirty="0"/>
          </a:p>
        </p:txBody>
      </p:sp>
    </p:spTree>
    <p:extLst>
      <p:ext uri="{BB962C8B-B14F-4D97-AF65-F5344CB8AC3E}">
        <p14:creationId xmlns:p14="http://schemas.microsoft.com/office/powerpoint/2010/main" val="3830689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xt / Image 7">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0A37775-B862-1540-921F-BBA14151BFB8}"/>
              </a:ext>
            </a:extLst>
          </p:cNvPr>
          <p:cNvSpPr>
            <a:spLocks noGrp="1"/>
          </p:cNvSpPr>
          <p:nvPr>
            <p:ph type="pic" sz="quarter" idx="10" hasCustomPrompt="1"/>
          </p:nvPr>
        </p:nvSpPr>
        <p:spPr>
          <a:xfrm>
            <a:off x="4329547" y="-32327"/>
            <a:ext cx="7862455" cy="6938819"/>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1 w 6096001"/>
              <a:gd name="connsiteY0" fmla="*/ 0 h 6858000"/>
              <a:gd name="connsiteX1" fmla="*/ 6096001 w 6096001"/>
              <a:gd name="connsiteY1" fmla="*/ 0 h 6858000"/>
              <a:gd name="connsiteX2" fmla="*/ 6096001 w 6096001"/>
              <a:gd name="connsiteY2" fmla="*/ 6858000 h 6858000"/>
              <a:gd name="connsiteX3" fmla="*/ 1 w 6096001"/>
              <a:gd name="connsiteY3" fmla="*/ 6858000 h 6858000"/>
              <a:gd name="connsiteX4" fmla="*/ 0 w 6096001"/>
              <a:gd name="connsiteY4" fmla="*/ 1549399 h 6858000"/>
              <a:gd name="connsiteX5" fmla="*/ 1 w 6096001"/>
              <a:gd name="connsiteY5" fmla="*/ 0 h 6858000"/>
              <a:gd name="connsiteX0" fmla="*/ 460117 w 6556117"/>
              <a:gd name="connsiteY0" fmla="*/ 0 h 6858000"/>
              <a:gd name="connsiteX1" fmla="*/ 6556117 w 6556117"/>
              <a:gd name="connsiteY1" fmla="*/ 0 h 6858000"/>
              <a:gd name="connsiteX2" fmla="*/ 6556117 w 6556117"/>
              <a:gd name="connsiteY2" fmla="*/ 6858000 h 6858000"/>
              <a:gd name="connsiteX3" fmla="*/ 460117 w 6556117"/>
              <a:gd name="connsiteY3" fmla="*/ 6858000 h 6858000"/>
              <a:gd name="connsiteX4" fmla="*/ 434717 w 6556117"/>
              <a:gd name="connsiteY4" fmla="*/ 4038599 h 6858000"/>
              <a:gd name="connsiteX5" fmla="*/ 460116 w 6556117"/>
              <a:gd name="connsiteY5" fmla="*/ 1549399 h 6858000"/>
              <a:gd name="connsiteX6" fmla="*/ 460117 w 6556117"/>
              <a:gd name="connsiteY6" fmla="*/ 0 h 6858000"/>
              <a:gd name="connsiteX0" fmla="*/ 460117 w 6556117"/>
              <a:gd name="connsiteY0" fmla="*/ 0 h 6858000"/>
              <a:gd name="connsiteX1" fmla="*/ 6556117 w 6556117"/>
              <a:gd name="connsiteY1" fmla="*/ 0 h 6858000"/>
              <a:gd name="connsiteX2" fmla="*/ 6556117 w 6556117"/>
              <a:gd name="connsiteY2" fmla="*/ 6858000 h 6858000"/>
              <a:gd name="connsiteX3" fmla="*/ 460117 w 6556117"/>
              <a:gd name="connsiteY3" fmla="*/ 6858000 h 6858000"/>
              <a:gd name="connsiteX4" fmla="*/ 434717 w 6556117"/>
              <a:gd name="connsiteY4" fmla="*/ 4038599 h 6858000"/>
              <a:gd name="connsiteX5" fmla="*/ 1234816 w 6556117"/>
              <a:gd name="connsiteY5" fmla="*/ 2019299 h 6858000"/>
              <a:gd name="connsiteX6" fmla="*/ 460117 w 6556117"/>
              <a:gd name="connsiteY6" fmla="*/ 0 h 6858000"/>
              <a:gd name="connsiteX0" fmla="*/ 414264 w 6510264"/>
              <a:gd name="connsiteY0" fmla="*/ 0 h 6858000"/>
              <a:gd name="connsiteX1" fmla="*/ 6510264 w 6510264"/>
              <a:gd name="connsiteY1" fmla="*/ 0 h 6858000"/>
              <a:gd name="connsiteX2" fmla="*/ 6510264 w 6510264"/>
              <a:gd name="connsiteY2" fmla="*/ 6858000 h 6858000"/>
              <a:gd name="connsiteX3" fmla="*/ 414264 w 6510264"/>
              <a:gd name="connsiteY3" fmla="*/ 6858000 h 6858000"/>
              <a:gd name="connsiteX4" fmla="*/ 579364 w 6510264"/>
              <a:gd name="connsiteY4" fmla="*/ 4089399 h 6858000"/>
              <a:gd name="connsiteX5" fmla="*/ 1188963 w 6510264"/>
              <a:gd name="connsiteY5" fmla="*/ 2019299 h 6858000"/>
              <a:gd name="connsiteX6" fmla="*/ 414264 w 6510264"/>
              <a:gd name="connsiteY6" fmla="*/ 0 h 6858000"/>
              <a:gd name="connsiteX0" fmla="*/ 572892 w 6668892"/>
              <a:gd name="connsiteY0" fmla="*/ 0 h 6858000"/>
              <a:gd name="connsiteX1" fmla="*/ 6668892 w 6668892"/>
              <a:gd name="connsiteY1" fmla="*/ 0 h 6858000"/>
              <a:gd name="connsiteX2" fmla="*/ 6668892 w 6668892"/>
              <a:gd name="connsiteY2" fmla="*/ 6858000 h 6858000"/>
              <a:gd name="connsiteX3" fmla="*/ 572892 w 6668892"/>
              <a:gd name="connsiteY3" fmla="*/ 6858000 h 6858000"/>
              <a:gd name="connsiteX4" fmla="*/ 737992 w 6668892"/>
              <a:gd name="connsiteY4" fmla="*/ 4089399 h 6858000"/>
              <a:gd name="connsiteX5" fmla="*/ 1347591 w 6668892"/>
              <a:gd name="connsiteY5" fmla="*/ 2019299 h 6858000"/>
              <a:gd name="connsiteX6" fmla="*/ 572892 w 6668892"/>
              <a:gd name="connsiteY6" fmla="*/ 0 h 6858000"/>
              <a:gd name="connsiteX0" fmla="*/ 438201 w 6534201"/>
              <a:gd name="connsiteY0" fmla="*/ 0 h 6858000"/>
              <a:gd name="connsiteX1" fmla="*/ 6534201 w 6534201"/>
              <a:gd name="connsiteY1" fmla="*/ 0 h 6858000"/>
              <a:gd name="connsiteX2" fmla="*/ 6534201 w 6534201"/>
              <a:gd name="connsiteY2" fmla="*/ 6858000 h 6858000"/>
              <a:gd name="connsiteX3" fmla="*/ 438201 w 6534201"/>
              <a:gd name="connsiteY3" fmla="*/ 6858000 h 6858000"/>
              <a:gd name="connsiteX4" fmla="*/ 603301 w 6534201"/>
              <a:gd name="connsiteY4" fmla="*/ 4089399 h 6858000"/>
              <a:gd name="connsiteX5" fmla="*/ 1162100 w 6534201"/>
              <a:gd name="connsiteY5" fmla="*/ 1904999 h 6858000"/>
              <a:gd name="connsiteX6" fmla="*/ 438201 w 6534201"/>
              <a:gd name="connsiteY6" fmla="*/ 0 h 6858000"/>
              <a:gd name="connsiteX0" fmla="*/ 438201 w 6534201"/>
              <a:gd name="connsiteY0" fmla="*/ 0 h 6858000"/>
              <a:gd name="connsiteX1" fmla="*/ 6534201 w 6534201"/>
              <a:gd name="connsiteY1" fmla="*/ 0 h 6858000"/>
              <a:gd name="connsiteX2" fmla="*/ 6534201 w 6534201"/>
              <a:gd name="connsiteY2" fmla="*/ 6858000 h 6858000"/>
              <a:gd name="connsiteX3" fmla="*/ 438201 w 6534201"/>
              <a:gd name="connsiteY3" fmla="*/ 6858000 h 6858000"/>
              <a:gd name="connsiteX4" fmla="*/ 603301 w 6534201"/>
              <a:gd name="connsiteY4" fmla="*/ 4089399 h 6858000"/>
              <a:gd name="connsiteX5" fmla="*/ 1162100 w 6534201"/>
              <a:gd name="connsiteY5" fmla="*/ 1904999 h 6858000"/>
              <a:gd name="connsiteX6" fmla="*/ 438201 w 6534201"/>
              <a:gd name="connsiteY6" fmla="*/ 0 h 6858000"/>
              <a:gd name="connsiteX0" fmla="*/ 549263 w 6645263"/>
              <a:gd name="connsiteY0" fmla="*/ 0 h 6858000"/>
              <a:gd name="connsiteX1" fmla="*/ 6645263 w 6645263"/>
              <a:gd name="connsiteY1" fmla="*/ 0 h 6858000"/>
              <a:gd name="connsiteX2" fmla="*/ 6645263 w 6645263"/>
              <a:gd name="connsiteY2" fmla="*/ 6858000 h 6858000"/>
              <a:gd name="connsiteX3" fmla="*/ 549263 w 6645263"/>
              <a:gd name="connsiteY3" fmla="*/ 6858000 h 6858000"/>
              <a:gd name="connsiteX4" fmla="*/ 714363 w 6645263"/>
              <a:gd name="connsiteY4" fmla="*/ 4089399 h 6858000"/>
              <a:gd name="connsiteX5" fmla="*/ 1273162 w 6645263"/>
              <a:gd name="connsiteY5" fmla="*/ 1904999 h 6858000"/>
              <a:gd name="connsiteX6" fmla="*/ 549263 w 6645263"/>
              <a:gd name="connsiteY6" fmla="*/ 0 h 6858000"/>
              <a:gd name="connsiteX0" fmla="*/ 549263 w 6645263"/>
              <a:gd name="connsiteY0" fmla="*/ 0 h 6858000"/>
              <a:gd name="connsiteX1" fmla="*/ 6645263 w 6645263"/>
              <a:gd name="connsiteY1" fmla="*/ 0 h 6858000"/>
              <a:gd name="connsiteX2" fmla="*/ 6645263 w 6645263"/>
              <a:gd name="connsiteY2" fmla="*/ 6858000 h 6858000"/>
              <a:gd name="connsiteX3" fmla="*/ 549263 w 6645263"/>
              <a:gd name="connsiteY3" fmla="*/ 6858000 h 6858000"/>
              <a:gd name="connsiteX4" fmla="*/ 714363 w 6645263"/>
              <a:gd name="connsiteY4" fmla="*/ 4089399 h 6858000"/>
              <a:gd name="connsiteX5" fmla="*/ 549263 w 6645263"/>
              <a:gd name="connsiteY5" fmla="*/ 0 h 6858000"/>
              <a:gd name="connsiteX0" fmla="*/ 438877 w 6534877"/>
              <a:gd name="connsiteY0" fmla="*/ 0 h 6858000"/>
              <a:gd name="connsiteX1" fmla="*/ 6534877 w 6534877"/>
              <a:gd name="connsiteY1" fmla="*/ 0 h 6858000"/>
              <a:gd name="connsiteX2" fmla="*/ 6534877 w 6534877"/>
              <a:gd name="connsiteY2" fmla="*/ 6858000 h 6858000"/>
              <a:gd name="connsiteX3" fmla="*/ 438877 w 6534877"/>
              <a:gd name="connsiteY3" fmla="*/ 6858000 h 6858000"/>
              <a:gd name="connsiteX4" fmla="*/ 997677 w 6534877"/>
              <a:gd name="connsiteY4" fmla="*/ 3594099 h 6858000"/>
              <a:gd name="connsiteX5" fmla="*/ 438877 w 6534877"/>
              <a:gd name="connsiteY5" fmla="*/ 0 h 6858000"/>
              <a:gd name="connsiteX0" fmla="*/ 406517 w 6502517"/>
              <a:gd name="connsiteY0" fmla="*/ 0 h 6858000"/>
              <a:gd name="connsiteX1" fmla="*/ 6502517 w 6502517"/>
              <a:gd name="connsiteY1" fmla="*/ 0 h 6858000"/>
              <a:gd name="connsiteX2" fmla="*/ 6502517 w 6502517"/>
              <a:gd name="connsiteY2" fmla="*/ 6858000 h 6858000"/>
              <a:gd name="connsiteX3" fmla="*/ 406517 w 6502517"/>
              <a:gd name="connsiteY3" fmla="*/ 6858000 h 6858000"/>
              <a:gd name="connsiteX4" fmla="*/ 965317 w 6502517"/>
              <a:gd name="connsiteY4" fmla="*/ 3594099 h 6858000"/>
              <a:gd name="connsiteX5" fmla="*/ 406517 w 6502517"/>
              <a:gd name="connsiteY5" fmla="*/ 0 h 6858000"/>
              <a:gd name="connsiteX0" fmla="*/ 282674 w 6378674"/>
              <a:gd name="connsiteY0" fmla="*/ 0 h 6858000"/>
              <a:gd name="connsiteX1" fmla="*/ 6378674 w 6378674"/>
              <a:gd name="connsiteY1" fmla="*/ 0 h 6858000"/>
              <a:gd name="connsiteX2" fmla="*/ 6378674 w 6378674"/>
              <a:gd name="connsiteY2" fmla="*/ 6858000 h 6858000"/>
              <a:gd name="connsiteX3" fmla="*/ 282674 w 6378674"/>
              <a:gd name="connsiteY3" fmla="*/ 6858000 h 6858000"/>
              <a:gd name="connsiteX4" fmla="*/ 841474 w 6378674"/>
              <a:gd name="connsiteY4" fmla="*/ 3594099 h 6858000"/>
              <a:gd name="connsiteX5" fmla="*/ 282674 w 6378674"/>
              <a:gd name="connsiteY5" fmla="*/ 0 h 6858000"/>
              <a:gd name="connsiteX0" fmla="*/ 168147 w 6264147"/>
              <a:gd name="connsiteY0" fmla="*/ 0 h 6858000"/>
              <a:gd name="connsiteX1" fmla="*/ 6264147 w 6264147"/>
              <a:gd name="connsiteY1" fmla="*/ 0 h 6858000"/>
              <a:gd name="connsiteX2" fmla="*/ 6264147 w 6264147"/>
              <a:gd name="connsiteY2" fmla="*/ 6858000 h 6858000"/>
              <a:gd name="connsiteX3" fmla="*/ 168147 w 6264147"/>
              <a:gd name="connsiteY3" fmla="*/ 6858000 h 6858000"/>
              <a:gd name="connsiteX4" fmla="*/ 726947 w 6264147"/>
              <a:gd name="connsiteY4" fmla="*/ 3594099 h 6858000"/>
              <a:gd name="connsiteX5" fmla="*/ 168147 w 6264147"/>
              <a:gd name="connsiteY5" fmla="*/ 0 h 6858000"/>
              <a:gd name="connsiteX0" fmla="*/ 149117 w 6245117"/>
              <a:gd name="connsiteY0" fmla="*/ 0 h 6858000"/>
              <a:gd name="connsiteX1" fmla="*/ 6245117 w 6245117"/>
              <a:gd name="connsiteY1" fmla="*/ 0 h 6858000"/>
              <a:gd name="connsiteX2" fmla="*/ 6245117 w 6245117"/>
              <a:gd name="connsiteY2" fmla="*/ 6858000 h 6858000"/>
              <a:gd name="connsiteX3" fmla="*/ 149117 w 6245117"/>
              <a:gd name="connsiteY3" fmla="*/ 6858000 h 6858000"/>
              <a:gd name="connsiteX4" fmla="*/ 707917 w 6245117"/>
              <a:gd name="connsiteY4" fmla="*/ 3594099 h 6858000"/>
              <a:gd name="connsiteX5" fmla="*/ 149117 w 6245117"/>
              <a:gd name="connsiteY5" fmla="*/ 0 h 6858000"/>
              <a:gd name="connsiteX0" fmla="*/ 218579 w 6314579"/>
              <a:gd name="connsiteY0" fmla="*/ 0 h 6858000"/>
              <a:gd name="connsiteX1" fmla="*/ 6314579 w 6314579"/>
              <a:gd name="connsiteY1" fmla="*/ 0 h 6858000"/>
              <a:gd name="connsiteX2" fmla="*/ 6314579 w 6314579"/>
              <a:gd name="connsiteY2" fmla="*/ 6858000 h 6858000"/>
              <a:gd name="connsiteX3" fmla="*/ 218579 w 6314579"/>
              <a:gd name="connsiteY3" fmla="*/ 6858000 h 6858000"/>
              <a:gd name="connsiteX4" fmla="*/ 777379 w 6314579"/>
              <a:gd name="connsiteY4" fmla="*/ 3594099 h 6858000"/>
              <a:gd name="connsiteX5" fmla="*/ 218579 w 6314579"/>
              <a:gd name="connsiteY5" fmla="*/ 0 h 6858000"/>
              <a:gd name="connsiteX0" fmla="*/ 1206500 w 6096000"/>
              <a:gd name="connsiteY0" fmla="*/ 0 h 6883400"/>
              <a:gd name="connsiteX1" fmla="*/ 6096000 w 6096000"/>
              <a:gd name="connsiteY1" fmla="*/ 25400 h 6883400"/>
              <a:gd name="connsiteX2" fmla="*/ 6096000 w 6096000"/>
              <a:gd name="connsiteY2" fmla="*/ 6883400 h 6883400"/>
              <a:gd name="connsiteX3" fmla="*/ 0 w 6096000"/>
              <a:gd name="connsiteY3" fmla="*/ 6883400 h 6883400"/>
              <a:gd name="connsiteX4" fmla="*/ 558800 w 6096000"/>
              <a:gd name="connsiteY4" fmla="*/ 3619499 h 6883400"/>
              <a:gd name="connsiteX5" fmla="*/ 1206500 w 6096000"/>
              <a:gd name="connsiteY5" fmla="*/ 0 h 6883400"/>
              <a:gd name="connsiteX0" fmla="*/ 1206500 w 6096000"/>
              <a:gd name="connsiteY0" fmla="*/ 0 h 6883400"/>
              <a:gd name="connsiteX1" fmla="*/ 6096000 w 6096000"/>
              <a:gd name="connsiteY1" fmla="*/ 25400 h 6883400"/>
              <a:gd name="connsiteX2" fmla="*/ 6096000 w 6096000"/>
              <a:gd name="connsiteY2" fmla="*/ 6883400 h 6883400"/>
              <a:gd name="connsiteX3" fmla="*/ 0 w 6096000"/>
              <a:gd name="connsiteY3" fmla="*/ 6883400 h 6883400"/>
              <a:gd name="connsiteX4" fmla="*/ 558800 w 6096000"/>
              <a:gd name="connsiteY4" fmla="*/ 3619499 h 6883400"/>
              <a:gd name="connsiteX5" fmla="*/ 1206500 w 6096000"/>
              <a:gd name="connsiteY5" fmla="*/ 0 h 6883400"/>
              <a:gd name="connsiteX0" fmla="*/ 1323990 w 6213490"/>
              <a:gd name="connsiteY0" fmla="*/ 0 h 6883400"/>
              <a:gd name="connsiteX1" fmla="*/ 6213490 w 6213490"/>
              <a:gd name="connsiteY1" fmla="*/ 25400 h 6883400"/>
              <a:gd name="connsiteX2" fmla="*/ 6213490 w 6213490"/>
              <a:gd name="connsiteY2" fmla="*/ 6883400 h 6883400"/>
              <a:gd name="connsiteX3" fmla="*/ 117490 w 6213490"/>
              <a:gd name="connsiteY3" fmla="*/ 6883400 h 6883400"/>
              <a:gd name="connsiteX4" fmla="*/ 676290 w 6213490"/>
              <a:gd name="connsiteY4" fmla="*/ 3619499 h 6883400"/>
              <a:gd name="connsiteX5" fmla="*/ 1323990 w 6213490"/>
              <a:gd name="connsiteY5" fmla="*/ 0 h 6883400"/>
              <a:gd name="connsiteX0" fmla="*/ 1272536 w 6162036"/>
              <a:gd name="connsiteY0" fmla="*/ 0 h 6883400"/>
              <a:gd name="connsiteX1" fmla="*/ 6162036 w 6162036"/>
              <a:gd name="connsiteY1" fmla="*/ 25400 h 6883400"/>
              <a:gd name="connsiteX2" fmla="*/ 6162036 w 6162036"/>
              <a:gd name="connsiteY2" fmla="*/ 6883400 h 6883400"/>
              <a:gd name="connsiteX3" fmla="*/ 66036 w 6162036"/>
              <a:gd name="connsiteY3" fmla="*/ 6883400 h 6883400"/>
              <a:gd name="connsiteX4" fmla="*/ 624836 w 6162036"/>
              <a:gd name="connsiteY4" fmla="*/ 3619499 h 6883400"/>
              <a:gd name="connsiteX5" fmla="*/ 1272536 w 6162036"/>
              <a:gd name="connsiteY5" fmla="*/ 0 h 6883400"/>
              <a:gd name="connsiteX0" fmla="*/ 1206500 w 6096000"/>
              <a:gd name="connsiteY0" fmla="*/ 0 h 6883400"/>
              <a:gd name="connsiteX1" fmla="*/ 6096000 w 6096000"/>
              <a:gd name="connsiteY1" fmla="*/ 25400 h 6883400"/>
              <a:gd name="connsiteX2" fmla="*/ 6096000 w 6096000"/>
              <a:gd name="connsiteY2" fmla="*/ 6883400 h 6883400"/>
              <a:gd name="connsiteX3" fmla="*/ 0 w 6096000"/>
              <a:gd name="connsiteY3" fmla="*/ 6883400 h 6883400"/>
              <a:gd name="connsiteX4" fmla="*/ 558800 w 6096000"/>
              <a:gd name="connsiteY4" fmla="*/ 3619499 h 6883400"/>
              <a:gd name="connsiteX5" fmla="*/ 1206500 w 6096000"/>
              <a:gd name="connsiteY5" fmla="*/ 0 h 6883400"/>
              <a:gd name="connsiteX0" fmla="*/ 615765 w 7805119"/>
              <a:gd name="connsiteY0" fmla="*/ 0 h 6883400"/>
              <a:gd name="connsiteX1" fmla="*/ 7805119 w 7805119"/>
              <a:gd name="connsiteY1" fmla="*/ 25400 h 6883400"/>
              <a:gd name="connsiteX2" fmla="*/ 7805119 w 7805119"/>
              <a:gd name="connsiteY2" fmla="*/ 6883400 h 6883400"/>
              <a:gd name="connsiteX3" fmla="*/ 1709119 w 7805119"/>
              <a:gd name="connsiteY3" fmla="*/ 6883400 h 6883400"/>
              <a:gd name="connsiteX4" fmla="*/ 2267919 w 7805119"/>
              <a:gd name="connsiteY4" fmla="*/ 3619499 h 6883400"/>
              <a:gd name="connsiteX5" fmla="*/ 615765 w 7805119"/>
              <a:gd name="connsiteY5" fmla="*/ 0 h 6883400"/>
              <a:gd name="connsiteX0" fmla="*/ 0 w 7189354"/>
              <a:gd name="connsiteY0" fmla="*/ 0 h 6883400"/>
              <a:gd name="connsiteX1" fmla="*/ 7189354 w 7189354"/>
              <a:gd name="connsiteY1" fmla="*/ 25400 h 6883400"/>
              <a:gd name="connsiteX2" fmla="*/ 7189354 w 7189354"/>
              <a:gd name="connsiteY2" fmla="*/ 6883400 h 6883400"/>
              <a:gd name="connsiteX3" fmla="*/ 1093354 w 7189354"/>
              <a:gd name="connsiteY3" fmla="*/ 6883400 h 6883400"/>
              <a:gd name="connsiteX4" fmla="*/ 1652154 w 7189354"/>
              <a:gd name="connsiteY4" fmla="*/ 3619499 h 6883400"/>
              <a:gd name="connsiteX5" fmla="*/ 0 w 7189354"/>
              <a:gd name="connsiteY5" fmla="*/ 0 h 6883400"/>
              <a:gd name="connsiteX0" fmla="*/ 0 w 7189354"/>
              <a:gd name="connsiteY0" fmla="*/ 0 h 6883400"/>
              <a:gd name="connsiteX1" fmla="*/ 7189354 w 7189354"/>
              <a:gd name="connsiteY1" fmla="*/ 25400 h 6883400"/>
              <a:gd name="connsiteX2" fmla="*/ 7189354 w 7189354"/>
              <a:gd name="connsiteY2" fmla="*/ 6883400 h 6883400"/>
              <a:gd name="connsiteX3" fmla="*/ 1093354 w 7189354"/>
              <a:gd name="connsiteY3" fmla="*/ 6883400 h 6883400"/>
              <a:gd name="connsiteX4" fmla="*/ 329045 w 7189354"/>
              <a:gd name="connsiteY4" fmla="*/ 2905990 h 6883400"/>
              <a:gd name="connsiteX5" fmla="*/ 0 w 7189354"/>
              <a:gd name="connsiteY5" fmla="*/ 0 h 6883400"/>
              <a:gd name="connsiteX0" fmla="*/ 0 w 7189354"/>
              <a:gd name="connsiteY0" fmla="*/ 0 h 6911110"/>
              <a:gd name="connsiteX1" fmla="*/ 7189354 w 7189354"/>
              <a:gd name="connsiteY1" fmla="*/ 25400 h 6911110"/>
              <a:gd name="connsiteX2" fmla="*/ 7189354 w 7189354"/>
              <a:gd name="connsiteY2" fmla="*/ 6883400 h 6911110"/>
              <a:gd name="connsiteX3" fmla="*/ 3039917 w 7189354"/>
              <a:gd name="connsiteY3" fmla="*/ 6911110 h 6911110"/>
              <a:gd name="connsiteX4" fmla="*/ 329045 w 7189354"/>
              <a:gd name="connsiteY4" fmla="*/ 2905990 h 6911110"/>
              <a:gd name="connsiteX5" fmla="*/ 0 w 7189354"/>
              <a:gd name="connsiteY5" fmla="*/ 0 h 6911110"/>
              <a:gd name="connsiteX0" fmla="*/ 0 w 7189354"/>
              <a:gd name="connsiteY0" fmla="*/ 0 h 6911110"/>
              <a:gd name="connsiteX1" fmla="*/ 7189354 w 7189354"/>
              <a:gd name="connsiteY1" fmla="*/ 25400 h 6911110"/>
              <a:gd name="connsiteX2" fmla="*/ 7189354 w 7189354"/>
              <a:gd name="connsiteY2" fmla="*/ 6883400 h 6911110"/>
              <a:gd name="connsiteX3" fmla="*/ 3039917 w 7189354"/>
              <a:gd name="connsiteY3" fmla="*/ 6911110 h 6911110"/>
              <a:gd name="connsiteX4" fmla="*/ 329045 w 7189354"/>
              <a:gd name="connsiteY4" fmla="*/ 2905990 h 6911110"/>
              <a:gd name="connsiteX5" fmla="*/ 0 w 7189354"/>
              <a:gd name="connsiteY5" fmla="*/ 0 h 6911110"/>
              <a:gd name="connsiteX0" fmla="*/ 0 w 7189354"/>
              <a:gd name="connsiteY0" fmla="*/ 0 h 6911110"/>
              <a:gd name="connsiteX1" fmla="*/ 7189354 w 7189354"/>
              <a:gd name="connsiteY1" fmla="*/ 25400 h 6911110"/>
              <a:gd name="connsiteX2" fmla="*/ 7189354 w 7189354"/>
              <a:gd name="connsiteY2" fmla="*/ 6883400 h 6911110"/>
              <a:gd name="connsiteX3" fmla="*/ 3039917 w 7189354"/>
              <a:gd name="connsiteY3" fmla="*/ 6911110 h 6911110"/>
              <a:gd name="connsiteX4" fmla="*/ 495299 w 7189354"/>
              <a:gd name="connsiteY4" fmla="*/ 3390899 h 6911110"/>
              <a:gd name="connsiteX5" fmla="*/ 0 w 7189354"/>
              <a:gd name="connsiteY5" fmla="*/ 0 h 6911110"/>
              <a:gd name="connsiteX0" fmla="*/ 1576448 w 6701474"/>
              <a:gd name="connsiteY0" fmla="*/ 0 h 6918038"/>
              <a:gd name="connsiteX1" fmla="*/ 6701474 w 6701474"/>
              <a:gd name="connsiteY1" fmla="*/ 32328 h 6918038"/>
              <a:gd name="connsiteX2" fmla="*/ 6701474 w 6701474"/>
              <a:gd name="connsiteY2" fmla="*/ 6890328 h 6918038"/>
              <a:gd name="connsiteX3" fmla="*/ 2552037 w 6701474"/>
              <a:gd name="connsiteY3" fmla="*/ 6918038 h 6918038"/>
              <a:gd name="connsiteX4" fmla="*/ 7419 w 6701474"/>
              <a:gd name="connsiteY4" fmla="*/ 3397827 h 6918038"/>
              <a:gd name="connsiteX5" fmla="*/ 1576448 w 6701474"/>
              <a:gd name="connsiteY5" fmla="*/ 0 h 6918038"/>
              <a:gd name="connsiteX0" fmla="*/ 1586808 w 6711834"/>
              <a:gd name="connsiteY0" fmla="*/ 0 h 6918038"/>
              <a:gd name="connsiteX1" fmla="*/ 6711834 w 6711834"/>
              <a:gd name="connsiteY1" fmla="*/ 32328 h 6918038"/>
              <a:gd name="connsiteX2" fmla="*/ 6711834 w 6711834"/>
              <a:gd name="connsiteY2" fmla="*/ 6890328 h 6918038"/>
              <a:gd name="connsiteX3" fmla="*/ 2562397 w 6711834"/>
              <a:gd name="connsiteY3" fmla="*/ 6918038 h 6918038"/>
              <a:gd name="connsiteX4" fmla="*/ 17779 w 6711834"/>
              <a:gd name="connsiteY4" fmla="*/ 3397827 h 6918038"/>
              <a:gd name="connsiteX5" fmla="*/ 1586808 w 6711834"/>
              <a:gd name="connsiteY5" fmla="*/ 0 h 6918038"/>
              <a:gd name="connsiteX0" fmla="*/ 2737429 w 7862455"/>
              <a:gd name="connsiteY0" fmla="*/ 0 h 6938819"/>
              <a:gd name="connsiteX1" fmla="*/ 7862455 w 7862455"/>
              <a:gd name="connsiteY1" fmla="*/ 32328 h 6938819"/>
              <a:gd name="connsiteX2" fmla="*/ 7862455 w 7862455"/>
              <a:gd name="connsiteY2" fmla="*/ 6890328 h 6938819"/>
              <a:gd name="connsiteX3" fmla="*/ 0 w 7862455"/>
              <a:gd name="connsiteY3" fmla="*/ 6938819 h 6938819"/>
              <a:gd name="connsiteX4" fmla="*/ 1168400 w 7862455"/>
              <a:gd name="connsiteY4" fmla="*/ 3397827 h 6938819"/>
              <a:gd name="connsiteX5" fmla="*/ 2737429 w 7862455"/>
              <a:gd name="connsiteY5" fmla="*/ 0 h 6938819"/>
              <a:gd name="connsiteX0" fmla="*/ 2737429 w 7862455"/>
              <a:gd name="connsiteY0" fmla="*/ 0 h 6938819"/>
              <a:gd name="connsiteX1" fmla="*/ 7862455 w 7862455"/>
              <a:gd name="connsiteY1" fmla="*/ 32328 h 6938819"/>
              <a:gd name="connsiteX2" fmla="*/ 7862455 w 7862455"/>
              <a:gd name="connsiteY2" fmla="*/ 6890328 h 6938819"/>
              <a:gd name="connsiteX3" fmla="*/ 0 w 7862455"/>
              <a:gd name="connsiteY3" fmla="*/ 6938819 h 6938819"/>
              <a:gd name="connsiteX4" fmla="*/ 1168400 w 7862455"/>
              <a:gd name="connsiteY4" fmla="*/ 3397827 h 6938819"/>
              <a:gd name="connsiteX5" fmla="*/ 2737429 w 7862455"/>
              <a:gd name="connsiteY5" fmla="*/ 0 h 6938819"/>
              <a:gd name="connsiteX0" fmla="*/ 2737429 w 7862455"/>
              <a:gd name="connsiteY0" fmla="*/ 0 h 6938819"/>
              <a:gd name="connsiteX1" fmla="*/ 7862455 w 7862455"/>
              <a:gd name="connsiteY1" fmla="*/ 32328 h 6938819"/>
              <a:gd name="connsiteX2" fmla="*/ 7862455 w 7862455"/>
              <a:gd name="connsiteY2" fmla="*/ 6890328 h 6938819"/>
              <a:gd name="connsiteX3" fmla="*/ 0 w 7862455"/>
              <a:gd name="connsiteY3" fmla="*/ 6938819 h 6938819"/>
              <a:gd name="connsiteX4" fmla="*/ 1383145 w 7862455"/>
              <a:gd name="connsiteY4" fmla="*/ 3169227 h 6938819"/>
              <a:gd name="connsiteX5" fmla="*/ 2737429 w 7862455"/>
              <a:gd name="connsiteY5" fmla="*/ 0 h 6938819"/>
              <a:gd name="connsiteX0" fmla="*/ 2737429 w 7862455"/>
              <a:gd name="connsiteY0" fmla="*/ 0 h 6938819"/>
              <a:gd name="connsiteX1" fmla="*/ 7862455 w 7862455"/>
              <a:gd name="connsiteY1" fmla="*/ 32328 h 6938819"/>
              <a:gd name="connsiteX2" fmla="*/ 7862455 w 7862455"/>
              <a:gd name="connsiteY2" fmla="*/ 6890328 h 6938819"/>
              <a:gd name="connsiteX3" fmla="*/ 0 w 7862455"/>
              <a:gd name="connsiteY3" fmla="*/ 6938819 h 6938819"/>
              <a:gd name="connsiteX4" fmla="*/ 1383145 w 7862455"/>
              <a:gd name="connsiteY4" fmla="*/ 3169227 h 6938819"/>
              <a:gd name="connsiteX5" fmla="*/ 2737429 w 7862455"/>
              <a:gd name="connsiteY5" fmla="*/ 0 h 6938819"/>
              <a:gd name="connsiteX0" fmla="*/ 2737429 w 7862455"/>
              <a:gd name="connsiteY0" fmla="*/ 0 h 6938819"/>
              <a:gd name="connsiteX1" fmla="*/ 7862455 w 7862455"/>
              <a:gd name="connsiteY1" fmla="*/ 32328 h 6938819"/>
              <a:gd name="connsiteX2" fmla="*/ 7862455 w 7862455"/>
              <a:gd name="connsiteY2" fmla="*/ 6890328 h 6938819"/>
              <a:gd name="connsiteX3" fmla="*/ 0 w 7862455"/>
              <a:gd name="connsiteY3" fmla="*/ 6938819 h 6938819"/>
              <a:gd name="connsiteX4" fmla="*/ 1383145 w 7862455"/>
              <a:gd name="connsiteY4" fmla="*/ 3169227 h 6938819"/>
              <a:gd name="connsiteX5" fmla="*/ 2737429 w 7862455"/>
              <a:gd name="connsiteY5" fmla="*/ 0 h 6938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62455" h="6938819">
                <a:moveTo>
                  <a:pt x="2737429" y="0"/>
                </a:moveTo>
                <a:lnTo>
                  <a:pt x="7862455" y="32328"/>
                </a:lnTo>
                <a:lnTo>
                  <a:pt x="7862455" y="6890328"/>
                </a:lnTo>
                <a:lnTo>
                  <a:pt x="0" y="6938819"/>
                </a:lnTo>
                <a:cubicBezTo>
                  <a:pt x="1871903" y="4703619"/>
                  <a:pt x="1536508" y="4540442"/>
                  <a:pt x="1383145" y="3169227"/>
                </a:cubicBezTo>
                <a:cubicBezTo>
                  <a:pt x="1229782" y="1798012"/>
                  <a:pt x="1992554" y="384848"/>
                  <a:pt x="2737429" y="0"/>
                </a:cubicBezTo>
                <a:close/>
              </a:path>
            </a:pathLst>
          </a:custGeom>
          <a:ln>
            <a:noFill/>
          </a:ln>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b="1" i="0">
                <a:solidFill>
                  <a:srgbClr val="212122"/>
                </a:solidFill>
                <a:latin typeface="Aktiv Grotesk Trial" panose="020B0504020202020204" pitchFamily="34" charset="0"/>
              </a:defRPr>
            </a:lvl1pPr>
          </a:lstStyle>
          <a:p>
            <a:r>
              <a:rPr lang="en-CH" dirty="0"/>
              <a:t>Click here to add image</a:t>
            </a:r>
          </a:p>
        </p:txBody>
      </p:sp>
      <p:sp>
        <p:nvSpPr>
          <p:cNvPr id="7" name="Freeform 6">
            <a:extLst>
              <a:ext uri="{FF2B5EF4-FFF2-40B4-BE49-F238E27FC236}">
                <a16:creationId xmlns:a16="http://schemas.microsoft.com/office/drawing/2014/main" id="{7D855395-87B6-BD4F-AA9E-68FF2D7D3A1B}"/>
              </a:ext>
            </a:extLst>
          </p:cNvPr>
          <p:cNvSpPr/>
          <p:nvPr userDrawn="1"/>
        </p:nvSpPr>
        <p:spPr>
          <a:xfrm flipH="1">
            <a:off x="3804233" y="-164555"/>
            <a:ext cx="2928212" cy="7140928"/>
          </a:xfrm>
          <a:custGeom>
            <a:avLst/>
            <a:gdLst>
              <a:gd name="connsiteX0" fmla="*/ 1371600 w 1371600"/>
              <a:gd name="connsiteY0" fmla="*/ 0 h 7289800"/>
              <a:gd name="connsiteX1" fmla="*/ 38100 w 1371600"/>
              <a:gd name="connsiteY1" fmla="*/ 1612900 h 7289800"/>
              <a:gd name="connsiteX2" fmla="*/ 495300 w 1371600"/>
              <a:gd name="connsiteY2" fmla="*/ 3835400 h 7289800"/>
              <a:gd name="connsiteX3" fmla="*/ 736600 w 1371600"/>
              <a:gd name="connsiteY3" fmla="*/ 4876800 h 7289800"/>
              <a:gd name="connsiteX4" fmla="*/ 0 w 1371600"/>
              <a:gd name="connsiteY4" fmla="*/ 7289800 h 7289800"/>
              <a:gd name="connsiteX0" fmla="*/ 1421538 w 1421538"/>
              <a:gd name="connsiteY0" fmla="*/ 0 h 7289800"/>
              <a:gd name="connsiteX1" fmla="*/ 88038 w 1421538"/>
              <a:gd name="connsiteY1" fmla="*/ 1612900 h 7289800"/>
              <a:gd name="connsiteX2" fmla="*/ 198874 w 1421538"/>
              <a:gd name="connsiteY2" fmla="*/ 3100766 h 7289800"/>
              <a:gd name="connsiteX3" fmla="*/ 786538 w 1421538"/>
              <a:gd name="connsiteY3" fmla="*/ 4876800 h 7289800"/>
              <a:gd name="connsiteX4" fmla="*/ 49938 w 1421538"/>
              <a:gd name="connsiteY4" fmla="*/ 7289800 h 7289800"/>
              <a:gd name="connsiteX0" fmla="*/ 1371600 w 1371600"/>
              <a:gd name="connsiteY0" fmla="*/ 0 h 7289800"/>
              <a:gd name="connsiteX1" fmla="*/ 38100 w 1371600"/>
              <a:gd name="connsiteY1" fmla="*/ 1612900 h 7289800"/>
              <a:gd name="connsiteX2" fmla="*/ 736600 w 1371600"/>
              <a:gd name="connsiteY2" fmla="*/ 4876800 h 7289800"/>
              <a:gd name="connsiteX3" fmla="*/ 0 w 1371600"/>
              <a:gd name="connsiteY3" fmla="*/ 7289800 h 7289800"/>
              <a:gd name="connsiteX0" fmla="*/ 1371600 w 1371600"/>
              <a:gd name="connsiteY0" fmla="*/ 0 h 7289800"/>
              <a:gd name="connsiteX1" fmla="*/ 38100 w 1371600"/>
              <a:gd name="connsiteY1" fmla="*/ 1612900 h 7289800"/>
              <a:gd name="connsiteX2" fmla="*/ 715818 w 1371600"/>
              <a:gd name="connsiteY2" fmla="*/ 4280778 h 7289800"/>
              <a:gd name="connsiteX3" fmla="*/ 0 w 1371600"/>
              <a:gd name="connsiteY3" fmla="*/ 7289800 h 7289800"/>
              <a:gd name="connsiteX0" fmla="*/ 1450779 w 1450779"/>
              <a:gd name="connsiteY0" fmla="*/ 0 h 7289800"/>
              <a:gd name="connsiteX1" fmla="*/ 117279 w 1450779"/>
              <a:gd name="connsiteY1" fmla="*/ 1612900 h 7289800"/>
              <a:gd name="connsiteX2" fmla="*/ 794997 w 1450779"/>
              <a:gd name="connsiteY2" fmla="*/ 4280778 h 7289800"/>
              <a:gd name="connsiteX3" fmla="*/ 79179 w 1450779"/>
              <a:gd name="connsiteY3" fmla="*/ 7289800 h 7289800"/>
              <a:gd name="connsiteX0" fmla="*/ 1371600 w 1371600"/>
              <a:gd name="connsiteY0" fmla="*/ 0 h 7289800"/>
              <a:gd name="connsiteX1" fmla="*/ 232064 w 1371600"/>
              <a:gd name="connsiteY1" fmla="*/ 1536665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3885740 h 7289800"/>
              <a:gd name="connsiteX3" fmla="*/ 0 w 1371600"/>
              <a:gd name="connsiteY3" fmla="*/ 7289800 h 7289800"/>
              <a:gd name="connsiteX0" fmla="*/ 1385004 w 1385004"/>
              <a:gd name="connsiteY0" fmla="*/ 0 h 7289800"/>
              <a:gd name="connsiteX1" fmla="*/ 9940 w 1385004"/>
              <a:gd name="connsiteY1" fmla="*/ 1709928 h 7289800"/>
              <a:gd name="connsiteX2" fmla="*/ 729222 w 1385004"/>
              <a:gd name="connsiteY2" fmla="*/ 3885740 h 7289800"/>
              <a:gd name="connsiteX3" fmla="*/ 13404 w 1385004"/>
              <a:gd name="connsiteY3" fmla="*/ 7289800 h 7289800"/>
              <a:gd name="connsiteX0" fmla="*/ 1460548 w 1460548"/>
              <a:gd name="connsiteY0" fmla="*/ 0 h 7289800"/>
              <a:gd name="connsiteX1" fmla="*/ 9284 w 1460548"/>
              <a:gd name="connsiteY1" fmla="*/ 1848538 h 7289800"/>
              <a:gd name="connsiteX2" fmla="*/ 804766 w 1460548"/>
              <a:gd name="connsiteY2" fmla="*/ 3885740 h 7289800"/>
              <a:gd name="connsiteX3" fmla="*/ 88948 w 1460548"/>
              <a:gd name="connsiteY3" fmla="*/ 7289800 h 7289800"/>
              <a:gd name="connsiteX0" fmla="*/ 1461301 w 1461301"/>
              <a:gd name="connsiteY0" fmla="*/ 0 h 7289800"/>
              <a:gd name="connsiteX1" fmla="*/ 10037 w 1461301"/>
              <a:gd name="connsiteY1" fmla="*/ 1848538 h 7289800"/>
              <a:gd name="connsiteX2" fmla="*/ 784737 w 1461301"/>
              <a:gd name="connsiteY2" fmla="*/ 4045142 h 7289800"/>
              <a:gd name="connsiteX3" fmla="*/ 89701 w 1461301"/>
              <a:gd name="connsiteY3" fmla="*/ 7289800 h 7289800"/>
              <a:gd name="connsiteX0" fmla="*/ 1462774 w 1462774"/>
              <a:gd name="connsiteY0" fmla="*/ 0 h 7289800"/>
              <a:gd name="connsiteX1" fmla="*/ 11510 w 1462774"/>
              <a:gd name="connsiteY1" fmla="*/ 1848538 h 7289800"/>
              <a:gd name="connsiteX2" fmla="*/ 786210 w 1462774"/>
              <a:gd name="connsiteY2" fmla="*/ 4045142 h 7289800"/>
              <a:gd name="connsiteX3" fmla="*/ 91174 w 1462774"/>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598054 w 1371600"/>
              <a:gd name="connsiteY2" fmla="*/ 375406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688109 w 1371600"/>
              <a:gd name="connsiteY2" fmla="*/ 4370876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757382 w 1371600"/>
              <a:gd name="connsiteY2" fmla="*/ 4363946 h 7289800"/>
              <a:gd name="connsiteX3" fmla="*/ 0 w 1371600"/>
              <a:gd name="connsiteY3" fmla="*/ 7289800 h 7289800"/>
              <a:gd name="connsiteX0" fmla="*/ 1371600 w 1371600"/>
              <a:gd name="connsiteY0" fmla="*/ 0 h 7289800"/>
              <a:gd name="connsiteX1" fmla="*/ 218209 w 1371600"/>
              <a:gd name="connsiteY1" fmla="*/ 1841608 h 7289800"/>
              <a:gd name="connsiteX2" fmla="*/ 757382 w 1371600"/>
              <a:gd name="connsiteY2" fmla="*/ 4363946 h 7289800"/>
              <a:gd name="connsiteX3" fmla="*/ 0 w 1371600"/>
              <a:gd name="connsiteY3" fmla="*/ 7289800 h 7289800"/>
              <a:gd name="connsiteX0" fmla="*/ 1371600 w 1371600"/>
              <a:gd name="connsiteY0" fmla="*/ 0 h 7289800"/>
              <a:gd name="connsiteX1" fmla="*/ 72736 w 1371600"/>
              <a:gd name="connsiteY1" fmla="*/ 2278231 h 7289800"/>
              <a:gd name="connsiteX2" fmla="*/ 757382 w 1371600"/>
              <a:gd name="connsiteY2" fmla="*/ 4363946 h 7289800"/>
              <a:gd name="connsiteX3" fmla="*/ 0 w 1371600"/>
              <a:gd name="connsiteY3" fmla="*/ 7289800 h 7289800"/>
              <a:gd name="connsiteX0" fmla="*/ 1371600 w 1371600"/>
              <a:gd name="connsiteY0" fmla="*/ 0 h 7289800"/>
              <a:gd name="connsiteX1" fmla="*/ 93518 w 1371600"/>
              <a:gd name="connsiteY1" fmla="*/ 2201996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470031 w 1371600"/>
              <a:gd name="connsiteY1" fmla="*/ 2167343 h 7289800"/>
              <a:gd name="connsiteX2" fmla="*/ 757382 w 1371600"/>
              <a:gd name="connsiteY2" fmla="*/ 4363946 h 7289800"/>
              <a:gd name="connsiteX3" fmla="*/ 0 w 1371600"/>
              <a:gd name="connsiteY3" fmla="*/ 7289800 h 7289800"/>
              <a:gd name="connsiteX0" fmla="*/ 1258500 w 1258500"/>
              <a:gd name="connsiteY0" fmla="*/ 0 h 7539298"/>
              <a:gd name="connsiteX1" fmla="*/ 470031 w 1258500"/>
              <a:gd name="connsiteY1" fmla="*/ 2416841 h 7539298"/>
              <a:gd name="connsiteX2" fmla="*/ 757382 w 1258500"/>
              <a:gd name="connsiteY2" fmla="*/ 4613444 h 7539298"/>
              <a:gd name="connsiteX3" fmla="*/ 0 w 1258500"/>
              <a:gd name="connsiteY3" fmla="*/ 7539298 h 7539298"/>
              <a:gd name="connsiteX0" fmla="*/ 1701207 w 1701207"/>
              <a:gd name="connsiteY0" fmla="*/ 0 h 7539298"/>
              <a:gd name="connsiteX1" fmla="*/ 912738 w 1701207"/>
              <a:gd name="connsiteY1" fmla="*/ 2416841 h 7539298"/>
              <a:gd name="connsiteX2" fmla="*/ 6257 w 1701207"/>
              <a:gd name="connsiteY2" fmla="*/ 5223329 h 7539298"/>
              <a:gd name="connsiteX3" fmla="*/ 442707 w 1701207"/>
              <a:gd name="connsiteY3" fmla="*/ 7539298 h 7539298"/>
              <a:gd name="connsiteX0" fmla="*/ 2046752 w 2046752"/>
              <a:gd name="connsiteY0" fmla="*/ 0 h 7539298"/>
              <a:gd name="connsiteX1" fmla="*/ 1258283 w 2046752"/>
              <a:gd name="connsiteY1" fmla="*/ 2416841 h 7539298"/>
              <a:gd name="connsiteX2" fmla="*/ 351802 w 2046752"/>
              <a:gd name="connsiteY2" fmla="*/ 5223329 h 7539298"/>
              <a:gd name="connsiteX3" fmla="*/ 788252 w 2046752"/>
              <a:gd name="connsiteY3" fmla="*/ 7539298 h 7539298"/>
              <a:gd name="connsiteX0" fmla="*/ 3011548 w 3011548"/>
              <a:gd name="connsiteY0" fmla="*/ 0 h 7629395"/>
              <a:gd name="connsiteX1" fmla="*/ 2223079 w 3011548"/>
              <a:gd name="connsiteY1" fmla="*/ 2416841 h 7629395"/>
              <a:gd name="connsiteX2" fmla="*/ 1316598 w 3011548"/>
              <a:gd name="connsiteY2" fmla="*/ 5223329 h 7629395"/>
              <a:gd name="connsiteX3" fmla="*/ 0 w 3011548"/>
              <a:gd name="connsiteY3" fmla="*/ 7629395 h 7629395"/>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106934 w 4479665"/>
              <a:gd name="connsiteY0" fmla="*/ 0 h 7435342"/>
              <a:gd name="connsiteX1" fmla="*/ 4238309 w 4479665"/>
              <a:gd name="connsiteY1" fmla="*/ 2319814 h 7435342"/>
              <a:gd name="connsiteX2" fmla="*/ 3105628 w 4479665"/>
              <a:gd name="connsiteY2" fmla="*/ 5029275 h 7435342"/>
              <a:gd name="connsiteX3" fmla="*/ 1738764 w 4479665"/>
              <a:gd name="connsiteY3" fmla="*/ 7435342 h 7435342"/>
              <a:gd name="connsiteX0" fmla="*/ 241405 w 3648384"/>
              <a:gd name="connsiteY0" fmla="*/ 0 h 7435342"/>
              <a:gd name="connsiteX1" fmla="*/ 1520150 w 3648384"/>
              <a:gd name="connsiteY1" fmla="*/ 3213849 h 7435342"/>
              <a:gd name="connsiteX2" fmla="*/ 3240099 w 3648384"/>
              <a:gd name="connsiteY2" fmla="*/ 5029275 h 7435342"/>
              <a:gd name="connsiteX3" fmla="*/ 1873235 w 3648384"/>
              <a:gd name="connsiteY3" fmla="*/ 7435342 h 7435342"/>
              <a:gd name="connsiteX0" fmla="*/ 216648 w 2191382"/>
              <a:gd name="connsiteY0" fmla="*/ 0 h 7435342"/>
              <a:gd name="connsiteX1" fmla="*/ 1495393 w 2191382"/>
              <a:gd name="connsiteY1" fmla="*/ 3213849 h 7435342"/>
              <a:gd name="connsiteX2" fmla="*/ 1525126 w 2191382"/>
              <a:gd name="connsiteY2" fmla="*/ 5008483 h 7435342"/>
              <a:gd name="connsiteX3" fmla="*/ 1848478 w 2191382"/>
              <a:gd name="connsiteY3" fmla="*/ 7435342 h 7435342"/>
              <a:gd name="connsiteX0" fmla="*/ 216648 w 2704473"/>
              <a:gd name="connsiteY0" fmla="*/ 0 h 7255149"/>
              <a:gd name="connsiteX1" fmla="*/ 1495393 w 2704473"/>
              <a:gd name="connsiteY1" fmla="*/ 3213849 h 7255149"/>
              <a:gd name="connsiteX2" fmla="*/ 1525126 w 2704473"/>
              <a:gd name="connsiteY2" fmla="*/ 5008483 h 7255149"/>
              <a:gd name="connsiteX3" fmla="*/ 2696728 w 2704473"/>
              <a:gd name="connsiteY3" fmla="*/ 7255149 h 7255149"/>
              <a:gd name="connsiteX0" fmla="*/ 233296 w 2713376"/>
              <a:gd name="connsiteY0" fmla="*/ 0 h 7255149"/>
              <a:gd name="connsiteX1" fmla="*/ 1512041 w 2713376"/>
              <a:gd name="connsiteY1" fmla="*/ 3213849 h 7255149"/>
              <a:gd name="connsiteX2" fmla="*/ 2713376 w 2713376"/>
              <a:gd name="connsiteY2" fmla="*/ 7255149 h 7255149"/>
              <a:gd name="connsiteX0" fmla="*/ 242939 w 2723019"/>
              <a:gd name="connsiteY0" fmla="*/ 0 h 7255149"/>
              <a:gd name="connsiteX1" fmla="*/ 1427434 w 2723019"/>
              <a:gd name="connsiteY1" fmla="*/ 3913831 h 7255149"/>
              <a:gd name="connsiteX2" fmla="*/ 2723019 w 2723019"/>
              <a:gd name="connsiteY2" fmla="*/ 7255149 h 7255149"/>
              <a:gd name="connsiteX0" fmla="*/ 0 w 2480080"/>
              <a:gd name="connsiteY0" fmla="*/ 0 h 7255149"/>
              <a:gd name="connsiteX1" fmla="*/ 1184495 w 2480080"/>
              <a:gd name="connsiteY1" fmla="*/ 3913831 h 7255149"/>
              <a:gd name="connsiteX2" fmla="*/ 2480080 w 2480080"/>
              <a:gd name="connsiteY2" fmla="*/ 7255149 h 7255149"/>
              <a:gd name="connsiteX0" fmla="*/ 0 w 2480080"/>
              <a:gd name="connsiteY0" fmla="*/ 0 h 7255149"/>
              <a:gd name="connsiteX1" fmla="*/ 1184495 w 2480080"/>
              <a:gd name="connsiteY1" fmla="*/ 3913831 h 7255149"/>
              <a:gd name="connsiteX2" fmla="*/ 2480080 w 2480080"/>
              <a:gd name="connsiteY2" fmla="*/ 7255149 h 7255149"/>
              <a:gd name="connsiteX0" fmla="*/ 0 w 2480080"/>
              <a:gd name="connsiteY0" fmla="*/ 0 h 7255149"/>
              <a:gd name="connsiteX1" fmla="*/ 1096529 w 2480080"/>
              <a:gd name="connsiteY1" fmla="*/ 3733638 h 7255149"/>
              <a:gd name="connsiteX2" fmla="*/ 2480080 w 2480080"/>
              <a:gd name="connsiteY2" fmla="*/ 7255149 h 7255149"/>
              <a:gd name="connsiteX0" fmla="*/ 0 w 2480080"/>
              <a:gd name="connsiteY0" fmla="*/ 0 h 7255149"/>
              <a:gd name="connsiteX1" fmla="*/ 1215912 w 2480080"/>
              <a:gd name="connsiteY1" fmla="*/ 3816804 h 7255149"/>
              <a:gd name="connsiteX2" fmla="*/ 2480080 w 2480080"/>
              <a:gd name="connsiteY2" fmla="*/ 7255149 h 7255149"/>
              <a:gd name="connsiteX0" fmla="*/ 0 w 2480080"/>
              <a:gd name="connsiteY0" fmla="*/ 0 h 7255149"/>
              <a:gd name="connsiteX1" fmla="*/ 1215912 w 2480080"/>
              <a:gd name="connsiteY1" fmla="*/ 3816804 h 7255149"/>
              <a:gd name="connsiteX2" fmla="*/ 2480080 w 2480080"/>
              <a:gd name="connsiteY2" fmla="*/ 7255149 h 7255149"/>
              <a:gd name="connsiteX0" fmla="*/ 0 w 2480080"/>
              <a:gd name="connsiteY0" fmla="*/ 0 h 7255149"/>
              <a:gd name="connsiteX1" fmla="*/ 1215912 w 2480080"/>
              <a:gd name="connsiteY1" fmla="*/ 3816804 h 7255149"/>
              <a:gd name="connsiteX2" fmla="*/ 2480080 w 2480080"/>
              <a:gd name="connsiteY2" fmla="*/ 7255149 h 7255149"/>
              <a:gd name="connsiteX0" fmla="*/ 0 w 2718846"/>
              <a:gd name="connsiteY0" fmla="*/ 0 h 7220496"/>
              <a:gd name="connsiteX1" fmla="*/ 1215912 w 2718846"/>
              <a:gd name="connsiteY1" fmla="*/ 3816804 h 7220496"/>
              <a:gd name="connsiteX2" fmla="*/ 2718846 w 2718846"/>
              <a:gd name="connsiteY2" fmla="*/ 7220496 h 7220496"/>
              <a:gd name="connsiteX0" fmla="*/ 0 w 2718846"/>
              <a:gd name="connsiteY0" fmla="*/ 0 h 7220496"/>
              <a:gd name="connsiteX1" fmla="*/ 1215912 w 2718846"/>
              <a:gd name="connsiteY1" fmla="*/ 3816804 h 7220496"/>
              <a:gd name="connsiteX2" fmla="*/ 2718846 w 2718846"/>
              <a:gd name="connsiteY2" fmla="*/ 7220496 h 7220496"/>
              <a:gd name="connsiteX0" fmla="*/ 0 w 2718846"/>
              <a:gd name="connsiteY0" fmla="*/ 0 h 7220496"/>
              <a:gd name="connsiteX1" fmla="*/ 1215912 w 2718846"/>
              <a:gd name="connsiteY1" fmla="*/ 3816804 h 7220496"/>
              <a:gd name="connsiteX2" fmla="*/ 2718846 w 2718846"/>
              <a:gd name="connsiteY2" fmla="*/ 7220496 h 7220496"/>
              <a:gd name="connsiteX0" fmla="*/ 0 w 2656012"/>
              <a:gd name="connsiteY0" fmla="*/ 0 h 7144260"/>
              <a:gd name="connsiteX1" fmla="*/ 1153078 w 2656012"/>
              <a:gd name="connsiteY1" fmla="*/ 3740568 h 7144260"/>
              <a:gd name="connsiteX2" fmla="*/ 2656012 w 2656012"/>
              <a:gd name="connsiteY2" fmla="*/ 7144260 h 7144260"/>
              <a:gd name="connsiteX0" fmla="*/ 0 w 2656012"/>
              <a:gd name="connsiteY0" fmla="*/ 0 h 7144260"/>
              <a:gd name="connsiteX1" fmla="*/ 1153078 w 2656012"/>
              <a:gd name="connsiteY1" fmla="*/ 4544508 h 7144260"/>
              <a:gd name="connsiteX2" fmla="*/ 2656012 w 2656012"/>
              <a:gd name="connsiteY2" fmla="*/ 7144260 h 7144260"/>
              <a:gd name="connsiteX0" fmla="*/ 0 w 2656012"/>
              <a:gd name="connsiteY0" fmla="*/ 0 h 7144260"/>
              <a:gd name="connsiteX1" fmla="*/ 1153078 w 2656012"/>
              <a:gd name="connsiteY1" fmla="*/ 4544508 h 7144260"/>
              <a:gd name="connsiteX2" fmla="*/ 2656012 w 2656012"/>
              <a:gd name="connsiteY2" fmla="*/ 7144260 h 7144260"/>
              <a:gd name="connsiteX0" fmla="*/ 0 w 2656012"/>
              <a:gd name="connsiteY0" fmla="*/ 0 h 7144260"/>
              <a:gd name="connsiteX1" fmla="*/ 1153078 w 2656012"/>
              <a:gd name="connsiteY1" fmla="*/ 4544508 h 7144260"/>
              <a:gd name="connsiteX2" fmla="*/ 2656012 w 2656012"/>
              <a:gd name="connsiteY2" fmla="*/ 7144260 h 7144260"/>
              <a:gd name="connsiteX0" fmla="*/ 0 w 2656012"/>
              <a:gd name="connsiteY0" fmla="*/ 0 h 7144260"/>
              <a:gd name="connsiteX1" fmla="*/ 1058829 w 2656012"/>
              <a:gd name="connsiteY1" fmla="*/ 4530648 h 7144260"/>
              <a:gd name="connsiteX2" fmla="*/ 2656012 w 2656012"/>
              <a:gd name="connsiteY2" fmla="*/ 7144260 h 7144260"/>
              <a:gd name="connsiteX0" fmla="*/ 0 w 2656012"/>
              <a:gd name="connsiteY0" fmla="*/ 0 h 7144260"/>
              <a:gd name="connsiteX1" fmla="*/ 1058829 w 2656012"/>
              <a:gd name="connsiteY1" fmla="*/ 4530648 h 7144260"/>
              <a:gd name="connsiteX2" fmla="*/ 2656012 w 2656012"/>
              <a:gd name="connsiteY2" fmla="*/ 7144260 h 7144260"/>
              <a:gd name="connsiteX0" fmla="*/ 0 w 2656012"/>
              <a:gd name="connsiteY0" fmla="*/ 0 h 7144260"/>
              <a:gd name="connsiteX1" fmla="*/ 1058829 w 2656012"/>
              <a:gd name="connsiteY1" fmla="*/ 4530648 h 7144260"/>
              <a:gd name="connsiteX2" fmla="*/ 2656012 w 2656012"/>
              <a:gd name="connsiteY2" fmla="*/ 7144260 h 7144260"/>
              <a:gd name="connsiteX0" fmla="*/ 0 w 2656012"/>
              <a:gd name="connsiteY0" fmla="*/ 0 h 7144260"/>
              <a:gd name="connsiteX1" fmla="*/ 1058829 w 2656012"/>
              <a:gd name="connsiteY1" fmla="*/ 4530648 h 7144260"/>
              <a:gd name="connsiteX2" fmla="*/ 2656012 w 2656012"/>
              <a:gd name="connsiteY2" fmla="*/ 7144260 h 7144260"/>
            </a:gdLst>
            <a:ahLst/>
            <a:cxnLst>
              <a:cxn ang="0">
                <a:pos x="connsiteX0" y="connsiteY0"/>
              </a:cxn>
              <a:cxn ang="0">
                <a:pos x="connsiteX1" y="connsiteY1"/>
              </a:cxn>
              <a:cxn ang="0">
                <a:pos x="connsiteX2" y="connsiteY2"/>
              </a:cxn>
            </a:cxnLst>
            <a:rect l="l" t="t" r="r" b="b"/>
            <a:pathLst>
              <a:path w="2656012" h="7144260">
                <a:moveTo>
                  <a:pt x="0" y="0"/>
                </a:moveTo>
                <a:cubicBezTo>
                  <a:pt x="1707281" y="1789769"/>
                  <a:pt x="1043426" y="3568644"/>
                  <a:pt x="1058829" y="4530648"/>
                </a:cubicBezTo>
                <a:cubicBezTo>
                  <a:pt x="1074232" y="5492652"/>
                  <a:pt x="2085283" y="6524101"/>
                  <a:pt x="2656012" y="7144260"/>
                </a:cubicBezTo>
              </a:path>
            </a:pathLst>
          </a:custGeom>
          <a:noFill/>
          <a:ln w="127000">
            <a:solidFill>
              <a:srgbClr val="D1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9" name="Text Placeholder 7">
            <a:extLst>
              <a:ext uri="{FF2B5EF4-FFF2-40B4-BE49-F238E27FC236}">
                <a16:creationId xmlns:a16="http://schemas.microsoft.com/office/drawing/2014/main" id="{9112D34F-A8D4-944D-96FE-25DC1FB07ABA}"/>
              </a:ext>
            </a:extLst>
          </p:cNvPr>
          <p:cNvSpPr>
            <a:spLocks noGrp="1"/>
          </p:cNvSpPr>
          <p:nvPr>
            <p:ph type="body" sz="quarter" idx="12" hasCustomPrompt="1"/>
          </p:nvPr>
        </p:nvSpPr>
        <p:spPr>
          <a:xfrm>
            <a:off x="0" y="1008180"/>
            <a:ext cx="4295775" cy="863600"/>
          </a:xfrm>
          <a:prstGeom prst="rect">
            <a:avLst/>
          </a:prstGeom>
          <a:gradFill>
            <a:gsLst>
              <a:gs pos="0">
                <a:srgbClr val="D10004"/>
              </a:gs>
              <a:gs pos="56000">
                <a:srgbClr val="D10004"/>
              </a:gs>
              <a:gs pos="100000">
                <a:schemeClr val="bg1">
                  <a:alpha val="0"/>
                </a:schemeClr>
              </a:gs>
            </a:gsLst>
            <a:lin ang="0" scaled="0"/>
          </a:gradFill>
        </p:spPr>
        <p:txBody>
          <a:bodyPr lIns="540000" anchor="ctr"/>
          <a:lstStyle>
            <a:lvl1pPr marL="0" indent="0">
              <a:buFontTx/>
              <a:buNone/>
              <a:defRPr b="1" i="0" cap="all" baseline="0">
                <a:solidFill>
                  <a:schemeClr val="bg1"/>
                </a:solidFill>
                <a:latin typeface="Aktiv Grotesk Trial" panose="020B0504020202020204" pitchFamily="34" charset="0"/>
              </a:defRPr>
            </a:lvl1pPr>
            <a:lvl2pPr marL="457200" indent="0">
              <a:buFontTx/>
              <a:buNone/>
              <a:defRPr sz="2800" b="1" i="0" cap="all" baseline="0">
                <a:solidFill>
                  <a:schemeClr val="bg1"/>
                </a:solidFill>
                <a:latin typeface="Aktiv Grotesk Trial" panose="020B0504020202020204" pitchFamily="34" charset="0"/>
              </a:defRPr>
            </a:lvl2pPr>
          </a:lstStyle>
          <a:p>
            <a:pPr lvl="0"/>
            <a:r>
              <a:rPr lang="en-CH" dirty="0"/>
              <a:t>HERE TITLE</a:t>
            </a:r>
          </a:p>
        </p:txBody>
      </p:sp>
      <p:sp>
        <p:nvSpPr>
          <p:cNvPr id="12" name="Text Placeholder 5">
            <a:extLst>
              <a:ext uri="{FF2B5EF4-FFF2-40B4-BE49-F238E27FC236}">
                <a16:creationId xmlns:a16="http://schemas.microsoft.com/office/drawing/2014/main" id="{52847879-0D46-8245-B51C-193376468A78}"/>
              </a:ext>
            </a:extLst>
          </p:cNvPr>
          <p:cNvSpPr>
            <a:spLocks noGrp="1"/>
          </p:cNvSpPr>
          <p:nvPr>
            <p:ph type="body" sz="quarter" idx="11" hasCustomPrompt="1"/>
          </p:nvPr>
        </p:nvSpPr>
        <p:spPr>
          <a:xfrm>
            <a:off x="550863" y="2132856"/>
            <a:ext cx="4104455" cy="2952328"/>
          </a:xfrm>
          <a:prstGeom prst="rect">
            <a:avLst/>
          </a:prstGeom>
        </p:spPr>
        <p:txBody>
          <a:bodyPr lIns="0" tIns="0" rIns="0" bIns="0"/>
          <a:lstStyle>
            <a:lvl1pPr marL="0" indent="0">
              <a:buFontTx/>
              <a:buNone/>
              <a:defRPr sz="1400" b="0" i="0">
                <a:solidFill>
                  <a:srgbClr val="212122"/>
                </a:solidFill>
                <a:latin typeface="Aktiv Grotesk Trial Thin" panose="020B0403020202020204" pitchFamily="34" charset="77"/>
              </a:defRPr>
            </a:lvl1pPr>
            <a:lvl2pPr marL="457200" indent="0">
              <a:buFontTx/>
              <a:buNone/>
              <a:defRPr sz="1200" b="0" i="0">
                <a:solidFill>
                  <a:schemeClr val="bg1"/>
                </a:solidFill>
                <a:latin typeface="Aktiv Grotesk Trial Thin" panose="020B0403020202020204" pitchFamily="34" charset="77"/>
              </a:defRPr>
            </a:lvl2pPr>
            <a:lvl3pPr marL="914400" indent="0">
              <a:buFontTx/>
              <a:buNone/>
              <a:defRPr sz="1200" b="0" i="0">
                <a:solidFill>
                  <a:schemeClr val="bg1"/>
                </a:solidFill>
                <a:latin typeface="Aktiv Grotesk Trial Thin" panose="020B0403020202020204" pitchFamily="34" charset="77"/>
              </a:defRPr>
            </a:lvl3pPr>
            <a:lvl4pPr marL="1371600" indent="0">
              <a:buFontTx/>
              <a:buNone/>
              <a:defRPr sz="1200" b="0" i="0">
                <a:solidFill>
                  <a:schemeClr val="bg1"/>
                </a:solidFill>
                <a:latin typeface="Aktiv Grotesk Trial Thin" panose="020B0403020202020204" pitchFamily="34" charset="77"/>
              </a:defRPr>
            </a:lvl4pPr>
            <a:lvl5pPr marL="1828800" indent="0">
              <a:buFontTx/>
              <a:buNone/>
              <a:defRPr sz="1200" b="0" i="0">
                <a:solidFill>
                  <a:schemeClr val="bg1"/>
                </a:solidFill>
                <a:latin typeface="Aktiv Grotesk Trial Thin" panose="020B0403020202020204" pitchFamily="34" charset="77"/>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Integer ac </a:t>
            </a:r>
            <a:r>
              <a:rPr lang="en-GB" dirty="0" err="1"/>
              <a:t>dapibus</a:t>
            </a:r>
            <a:r>
              <a:rPr lang="en-GB" dirty="0"/>
              <a:t> </a:t>
            </a:r>
            <a:r>
              <a:rPr lang="en-GB" dirty="0" err="1"/>
              <a:t>justo</a:t>
            </a:r>
            <a:r>
              <a:rPr lang="en-GB" dirty="0"/>
              <a:t>, vitae </a:t>
            </a:r>
            <a:r>
              <a:rPr lang="en-GB" dirty="0" err="1"/>
              <a:t>ullamcorper</a:t>
            </a:r>
            <a:r>
              <a:rPr lang="en-GB" dirty="0"/>
              <a:t> dui. </a:t>
            </a:r>
            <a:r>
              <a:rPr lang="en-GB" dirty="0" err="1"/>
              <a:t>Orci</a:t>
            </a:r>
            <a:r>
              <a:rPr lang="en-GB" dirty="0"/>
              <a:t> </a:t>
            </a:r>
            <a:r>
              <a:rPr lang="en-GB" dirty="0" err="1"/>
              <a:t>varius</a:t>
            </a:r>
            <a:r>
              <a:rPr lang="en-GB" dirty="0"/>
              <a:t> </a:t>
            </a:r>
            <a:r>
              <a:rPr lang="en-GB" dirty="0" err="1"/>
              <a:t>natoque</a:t>
            </a:r>
            <a:r>
              <a:rPr lang="en-GB" dirty="0"/>
              <a:t> </a:t>
            </a:r>
            <a:r>
              <a:rPr lang="en-GB" dirty="0" err="1"/>
              <a:t>penatibus</a:t>
            </a:r>
            <a:r>
              <a:rPr lang="en-GB" dirty="0"/>
              <a:t> et </a:t>
            </a:r>
            <a:r>
              <a:rPr lang="en-GB" dirty="0" err="1"/>
              <a:t>magnis</a:t>
            </a:r>
            <a:r>
              <a:rPr lang="en-GB" dirty="0"/>
              <a:t> dis parturient </a:t>
            </a:r>
            <a:r>
              <a:rPr lang="en-GB" dirty="0" err="1"/>
              <a:t>montes</a:t>
            </a:r>
            <a:r>
              <a:rPr lang="en-GB" dirty="0"/>
              <a:t>, </a:t>
            </a:r>
            <a:r>
              <a:rPr lang="en-GB" dirty="0" err="1"/>
              <a:t>nascetur</a:t>
            </a:r>
            <a:r>
              <a:rPr lang="en-GB" dirty="0"/>
              <a:t> </a:t>
            </a:r>
            <a:r>
              <a:rPr lang="en-GB" dirty="0" err="1"/>
              <a:t>ridiculus</a:t>
            </a:r>
            <a:r>
              <a:rPr lang="en-GB" dirty="0"/>
              <a:t> mus. </a:t>
            </a:r>
            <a:r>
              <a:rPr lang="en-GB" dirty="0" err="1"/>
              <a:t>Vivamus</a:t>
            </a:r>
            <a:r>
              <a:rPr lang="en-GB" dirty="0"/>
              <a:t> </a:t>
            </a:r>
            <a:r>
              <a:rPr lang="en-GB" dirty="0" err="1"/>
              <a:t>vel</a:t>
            </a:r>
            <a:r>
              <a:rPr lang="en-GB" dirty="0"/>
              <a:t> vestibulum lorem, in </a:t>
            </a:r>
            <a:r>
              <a:rPr lang="en-GB" dirty="0" err="1"/>
              <a:t>sodales</a:t>
            </a:r>
            <a:r>
              <a:rPr lang="en-GB" dirty="0"/>
              <a:t> sem. </a:t>
            </a:r>
            <a:r>
              <a:rPr lang="en-GB" dirty="0" err="1"/>
              <a:t>Nullam</a:t>
            </a:r>
            <a:r>
              <a:rPr lang="en-GB" dirty="0"/>
              <a:t> id </a:t>
            </a:r>
            <a:r>
              <a:rPr lang="en-GB" dirty="0" err="1"/>
              <a:t>tristique</a:t>
            </a:r>
            <a:r>
              <a:rPr lang="en-GB" dirty="0"/>
              <a:t> </a:t>
            </a:r>
            <a:r>
              <a:rPr lang="en-GB" dirty="0" err="1"/>
              <a:t>neque</a:t>
            </a:r>
            <a:r>
              <a:rPr lang="en-GB" dirty="0"/>
              <a:t>. </a:t>
            </a:r>
            <a:r>
              <a:rPr lang="en-GB" dirty="0" err="1"/>
              <a:t>Praesent</a:t>
            </a:r>
            <a:r>
              <a:rPr lang="en-GB" dirty="0"/>
              <a:t> at </a:t>
            </a:r>
            <a:r>
              <a:rPr lang="en-GB" dirty="0" err="1"/>
              <a:t>mauris</a:t>
            </a:r>
            <a:r>
              <a:rPr lang="en-GB" dirty="0"/>
              <a:t> </a:t>
            </a:r>
            <a:r>
              <a:rPr lang="en-GB" dirty="0" err="1"/>
              <a:t>quis</a:t>
            </a:r>
            <a:r>
              <a:rPr lang="en-GB" dirty="0"/>
              <a:t> </a:t>
            </a:r>
            <a:r>
              <a:rPr lang="en-GB" dirty="0" err="1"/>
              <a:t>sapien</a:t>
            </a:r>
            <a:r>
              <a:rPr lang="en-GB" dirty="0"/>
              <a:t> </a:t>
            </a:r>
            <a:r>
              <a:rPr lang="en-GB" dirty="0" err="1"/>
              <a:t>sollicitudin</a:t>
            </a:r>
            <a:r>
              <a:rPr lang="en-GB" dirty="0"/>
              <a:t> auctor </a:t>
            </a:r>
            <a:r>
              <a:rPr lang="en-GB" dirty="0" err="1"/>
              <a:t>eget</a:t>
            </a:r>
            <a:r>
              <a:rPr lang="en-GB" dirty="0"/>
              <a:t> vitae mi.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Integer ac </a:t>
            </a:r>
            <a:r>
              <a:rPr lang="en-GB" dirty="0" err="1"/>
              <a:t>dapibus</a:t>
            </a:r>
            <a:r>
              <a:rPr lang="en-GB" dirty="0"/>
              <a:t> </a:t>
            </a:r>
            <a:r>
              <a:rPr lang="en-GB" dirty="0" err="1"/>
              <a:t>justo</a:t>
            </a:r>
            <a:r>
              <a:rPr lang="en-GB" dirty="0"/>
              <a:t>, vitae </a:t>
            </a:r>
            <a:r>
              <a:rPr lang="en-GB" dirty="0" err="1"/>
              <a:t>ullamcorper</a:t>
            </a:r>
            <a:r>
              <a:rPr lang="en-GB" dirty="0"/>
              <a:t> dui. </a:t>
            </a:r>
            <a:r>
              <a:rPr lang="en-GB" dirty="0" err="1"/>
              <a:t>Orci</a:t>
            </a:r>
            <a:r>
              <a:rPr lang="en-GB" dirty="0"/>
              <a:t> </a:t>
            </a:r>
            <a:r>
              <a:rPr lang="en-GB" dirty="0" err="1"/>
              <a:t>varius</a:t>
            </a:r>
            <a:r>
              <a:rPr lang="en-GB" dirty="0"/>
              <a:t> </a:t>
            </a:r>
            <a:r>
              <a:rPr lang="en-GB" dirty="0" err="1"/>
              <a:t>natoque</a:t>
            </a:r>
            <a:r>
              <a:rPr lang="en-GB" dirty="0"/>
              <a:t> </a:t>
            </a:r>
            <a:r>
              <a:rPr lang="en-GB" dirty="0" err="1"/>
              <a:t>penatibus</a:t>
            </a:r>
            <a:r>
              <a:rPr lang="en-GB" dirty="0"/>
              <a:t> et </a:t>
            </a:r>
            <a:r>
              <a:rPr lang="en-GB" dirty="0" err="1"/>
              <a:t>magnis</a:t>
            </a:r>
            <a:r>
              <a:rPr lang="en-GB" dirty="0"/>
              <a:t> dis parturient </a:t>
            </a:r>
            <a:r>
              <a:rPr lang="en-GB" dirty="0" err="1"/>
              <a:t>montes</a:t>
            </a:r>
            <a:r>
              <a:rPr lang="en-GB" dirty="0"/>
              <a:t>, </a:t>
            </a:r>
            <a:r>
              <a:rPr lang="en-GB" dirty="0" err="1"/>
              <a:t>nascetur</a:t>
            </a:r>
            <a:r>
              <a:rPr lang="en-GB" dirty="0"/>
              <a:t> </a:t>
            </a:r>
            <a:r>
              <a:rPr lang="en-GB" dirty="0" err="1"/>
              <a:t>ridiculus</a:t>
            </a:r>
            <a:r>
              <a:rPr lang="en-GB" dirty="0"/>
              <a:t> mus. </a:t>
            </a:r>
            <a:r>
              <a:rPr lang="en-GB" dirty="0" err="1"/>
              <a:t>Vivamus</a:t>
            </a:r>
            <a:r>
              <a:rPr lang="en-GB" dirty="0"/>
              <a:t> </a:t>
            </a:r>
            <a:r>
              <a:rPr lang="en-GB" dirty="0" err="1"/>
              <a:t>vel</a:t>
            </a:r>
            <a:r>
              <a:rPr lang="en-GB" dirty="0"/>
              <a:t> vestibulum lorem, in </a:t>
            </a:r>
            <a:r>
              <a:rPr lang="en-GB" dirty="0" err="1"/>
              <a:t>sodales</a:t>
            </a:r>
            <a:r>
              <a:rPr lang="en-GB" dirty="0"/>
              <a:t> sem. </a:t>
            </a:r>
            <a:r>
              <a:rPr lang="en-GB" dirty="0" err="1"/>
              <a:t>Nullam</a:t>
            </a:r>
            <a:r>
              <a:rPr lang="en-GB" dirty="0"/>
              <a:t> id </a:t>
            </a:r>
            <a:r>
              <a:rPr lang="en-GB" dirty="0" err="1"/>
              <a:t>tristique</a:t>
            </a:r>
            <a:r>
              <a:rPr lang="en-GB" dirty="0"/>
              <a:t> </a:t>
            </a:r>
            <a:r>
              <a:rPr lang="en-GB" dirty="0" err="1"/>
              <a:t>neque</a:t>
            </a:r>
            <a:r>
              <a:rPr lang="en-GB" dirty="0"/>
              <a:t>. </a:t>
            </a:r>
            <a:r>
              <a:rPr lang="en-GB" dirty="0" err="1"/>
              <a:t>Praesent</a:t>
            </a:r>
            <a:r>
              <a:rPr lang="en-GB" dirty="0"/>
              <a:t> at </a:t>
            </a:r>
            <a:r>
              <a:rPr lang="en-GB" dirty="0" err="1"/>
              <a:t>mauris</a:t>
            </a:r>
            <a:r>
              <a:rPr lang="en-GB" dirty="0"/>
              <a:t> </a:t>
            </a:r>
            <a:r>
              <a:rPr lang="en-GB" dirty="0" err="1"/>
              <a:t>quis</a:t>
            </a:r>
            <a:r>
              <a:rPr lang="en-GB" dirty="0"/>
              <a:t> </a:t>
            </a:r>
            <a:r>
              <a:rPr lang="en-GB" dirty="0" err="1"/>
              <a:t>sapien</a:t>
            </a:r>
            <a:r>
              <a:rPr lang="en-GB" dirty="0"/>
              <a:t> </a:t>
            </a:r>
            <a:r>
              <a:rPr lang="en-GB" dirty="0" err="1"/>
              <a:t>sollicitudin</a:t>
            </a:r>
            <a:r>
              <a:rPr lang="en-GB" dirty="0"/>
              <a:t> auctor </a:t>
            </a:r>
            <a:r>
              <a:rPr lang="en-GB" dirty="0" err="1"/>
              <a:t>eget</a:t>
            </a:r>
            <a:r>
              <a:rPr lang="en-GB" dirty="0"/>
              <a:t> vitae mi. </a:t>
            </a:r>
            <a:r>
              <a:rPr lang="en-GB" dirty="0" err="1"/>
              <a:t>Quisque</a:t>
            </a:r>
            <a:r>
              <a:rPr lang="en-GB" dirty="0"/>
              <a:t> at semper </a:t>
            </a:r>
            <a:r>
              <a:rPr lang="en-GB" dirty="0" err="1"/>
              <a:t>quam</a:t>
            </a:r>
            <a:r>
              <a:rPr lang="en-GB" dirty="0"/>
              <a:t>. </a:t>
            </a:r>
            <a:r>
              <a:rPr lang="en-GB" dirty="0" err="1"/>
              <a:t>Praesent</a:t>
            </a:r>
            <a:r>
              <a:rPr lang="en-GB" dirty="0"/>
              <a:t> </a:t>
            </a:r>
            <a:r>
              <a:rPr lang="en-GB" dirty="0" err="1"/>
              <a:t>tincidunt</a:t>
            </a:r>
            <a:r>
              <a:rPr lang="en-GB" dirty="0"/>
              <a:t> </a:t>
            </a:r>
            <a:r>
              <a:rPr lang="en-GB" dirty="0" err="1"/>
              <a:t>tincidunt</a:t>
            </a:r>
            <a:r>
              <a:rPr lang="en-GB" dirty="0"/>
              <a:t> ante, </a:t>
            </a:r>
            <a:r>
              <a:rPr lang="en-GB" dirty="0" err="1"/>
              <a:t>quis</a:t>
            </a:r>
            <a:r>
              <a:rPr lang="en-GB" dirty="0"/>
              <a:t> </a:t>
            </a:r>
            <a:r>
              <a:rPr lang="en-GB" dirty="0" err="1"/>
              <a:t>vehicula</a:t>
            </a:r>
            <a:r>
              <a:rPr lang="en-GB" dirty="0"/>
              <a:t> libero </a:t>
            </a:r>
            <a:r>
              <a:rPr lang="en-GB" dirty="0" err="1"/>
              <a:t>tincidunt</a:t>
            </a:r>
            <a:endParaRPr lang="en-GB" dirty="0"/>
          </a:p>
        </p:txBody>
      </p:sp>
      <p:sp>
        <p:nvSpPr>
          <p:cNvPr id="8" name="Text Placeholder 3">
            <a:extLst>
              <a:ext uri="{FF2B5EF4-FFF2-40B4-BE49-F238E27FC236}">
                <a16:creationId xmlns:a16="http://schemas.microsoft.com/office/drawing/2014/main" id="{D613247A-71B6-5449-9D98-C737434ACFFE}"/>
              </a:ext>
            </a:extLst>
          </p:cNvPr>
          <p:cNvSpPr>
            <a:spLocks noGrp="1"/>
          </p:cNvSpPr>
          <p:nvPr>
            <p:ph type="body" sz="quarter" idx="14" hasCustomPrompt="1"/>
          </p:nvPr>
        </p:nvSpPr>
        <p:spPr>
          <a:xfrm>
            <a:off x="8328248" y="6056726"/>
            <a:ext cx="3863752" cy="251999"/>
          </a:xfrm>
          <a:prstGeom prst="rect">
            <a:avLst/>
          </a:prstGeom>
          <a:gradFill>
            <a:gsLst>
              <a:gs pos="0">
                <a:srgbClr val="FFFFFF">
                  <a:alpha val="0"/>
                </a:srgbClr>
              </a:gs>
              <a:gs pos="100000">
                <a:schemeClr val="bg1"/>
              </a:gs>
              <a:gs pos="33000">
                <a:srgbClr val="FFFFFF"/>
              </a:gs>
            </a:gsLst>
            <a:lin ang="0" scaled="0"/>
          </a:gradFill>
        </p:spPr>
        <p:txBody>
          <a:bodyPr lIns="0" tIns="0" rIns="72000" bIns="0" anchor="ctr"/>
          <a:lstStyle>
            <a:lvl1pPr marL="0" indent="0" algn="r">
              <a:buFontTx/>
              <a:buNone/>
              <a:defRPr sz="1400" b="1" i="0" cap="none" baseline="0">
                <a:solidFill>
                  <a:srgbClr val="212122"/>
                </a:solidFill>
                <a:latin typeface="Aktiv Grotesk Trial" panose="020B0504020202020204" pitchFamily="34" charset="0"/>
              </a:defRPr>
            </a:lvl1pPr>
            <a:lvl2pPr marL="457200" indent="0">
              <a:buFontTx/>
              <a:buNone/>
              <a:defRPr b="1" i="0">
                <a:latin typeface="Aktiv Grotesk Trial" panose="020B0504020202020204" pitchFamily="34" charset="0"/>
              </a:defRPr>
            </a:lvl2pPr>
            <a:lvl3pPr marL="914400" indent="0">
              <a:buFontTx/>
              <a:buNone/>
              <a:defRPr b="1" i="0">
                <a:latin typeface="Aktiv Grotesk Trial" panose="020B0504020202020204" pitchFamily="34" charset="0"/>
              </a:defRPr>
            </a:lvl3pPr>
            <a:lvl4pPr marL="1371600" indent="0">
              <a:buFontTx/>
              <a:buNone/>
              <a:defRPr b="1" i="0">
                <a:latin typeface="Aktiv Grotesk Trial" panose="020B0504020202020204" pitchFamily="34" charset="0"/>
              </a:defRPr>
            </a:lvl4pPr>
            <a:lvl5pPr marL="1828800" indent="0">
              <a:buFontTx/>
              <a:buNone/>
              <a:defRPr b="1" i="0">
                <a:latin typeface="Aktiv Grotesk Trial" panose="020B0504020202020204" pitchFamily="34" charset="0"/>
              </a:defRPr>
            </a:lvl5pPr>
          </a:lstStyle>
          <a:p>
            <a:pPr lvl="0"/>
            <a:r>
              <a:rPr lang="en-GB" dirty="0"/>
              <a:t>Here the image caption</a:t>
            </a:r>
            <a:endParaRPr lang="en-CH" dirty="0"/>
          </a:p>
        </p:txBody>
      </p:sp>
    </p:spTree>
    <p:extLst>
      <p:ext uri="{BB962C8B-B14F-4D97-AF65-F5344CB8AC3E}">
        <p14:creationId xmlns:p14="http://schemas.microsoft.com/office/powerpoint/2010/main" val="25390854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xt / Image 8">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0A37775-B862-1540-921F-BBA14151BFB8}"/>
              </a:ext>
            </a:extLst>
          </p:cNvPr>
          <p:cNvSpPr>
            <a:spLocks noGrp="1"/>
          </p:cNvSpPr>
          <p:nvPr>
            <p:ph type="pic" sz="quarter" idx="10" hasCustomPrompt="1"/>
          </p:nvPr>
        </p:nvSpPr>
        <p:spPr>
          <a:xfrm>
            <a:off x="4875939" y="-30005"/>
            <a:ext cx="7316064" cy="6960644"/>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1 w 6096001"/>
              <a:gd name="connsiteY0" fmla="*/ 0 h 6858000"/>
              <a:gd name="connsiteX1" fmla="*/ 6096001 w 6096001"/>
              <a:gd name="connsiteY1" fmla="*/ 0 h 6858000"/>
              <a:gd name="connsiteX2" fmla="*/ 6096001 w 6096001"/>
              <a:gd name="connsiteY2" fmla="*/ 6858000 h 6858000"/>
              <a:gd name="connsiteX3" fmla="*/ 1 w 6096001"/>
              <a:gd name="connsiteY3" fmla="*/ 6858000 h 6858000"/>
              <a:gd name="connsiteX4" fmla="*/ 0 w 6096001"/>
              <a:gd name="connsiteY4" fmla="*/ 1549399 h 6858000"/>
              <a:gd name="connsiteX5" fmla="*/ 1 w 6096001"/>
              <a:gd name="connsiteY5" fmla="*/ 0 h 6858000"/>
              <a:gd name="connsiteX0" fmla="*/ 460117 w 6556117"/>
              <a:gd name="connsiteY0" fmla="*/ 0 h 6858000"/>
              <a:gd name="connsiteX1" fmla="*/ 6556117 w 6556117"/>
              <a:gd name="connsiteY1" fmla="*/ 0 h 6858000"/>
              <a:gd name="connsiteX2" fmla="*/ 6556117 w 6556117"/>
              <a:gd name="connsiteY2" fmla="*/ 6858000 h 6858000"/>
              <a:gd name="connsiteX3" fmla="*/ 460117 w 6556117"/>
              <a:gd name="connsiteY3" fmla="*/ 6858000 h 6858000"/>
              <a:gd name="connsiteX4" fmla="*/ 434717 w 6556117"/>
              <a:gd name="connsiteY4" fmla="*/ 4038599 h 6858000"/>
              <a:gd name="connsiteX5" fmla="*/ 460116 w 6556117"/>
              <a:gd name="connsiteY5" fmla="*/ 1549399 h 6858000"/>
              <a:gd name="connsiteX6" fmla="*/ 460117 w 6556117"/>
              <a:gd name="connsiteY6" fmla="*/ 0 h 6858000"/>
              <a:gd name="connsiteX0" fmla="*/ 460117 w 6556117"/>
              <a:gd name="connsiteY0" fmla="*/ 0 h 6858000"/>
              <a:gd name="connsiteX1" fmla="*/ 6556117 w 6556117"/>
              <a:gd name="connsiteY1" fmla="*/ 0 h 6858000"/>
              <a:gd name="connsiteX2" fmla="*/ 6556117 w 6556117"/>
              <a:gd name="connsiteY2" fmla="*/ 6858000 h 6858000"/>
              <a:gd name="connsiteX3" fmla="*/ 460117 w 6556117"/>
              <a:gd name="connsiteY3" fmla="*/ 6858000 h 6858000"/>
              <a:gd name="connsiteX4" fmla="*/ 434717 w 6556117"/>
              <a:gd name="connsiteY4" fmla="*/ 4038599 h 6858000"/>
              <a:gd name="connsiteX5" fmla="*/ 1234816 w 6556117"/>
              <a:gd name="connsiteY5" fmla="*/ 2019299 h 6858000"/>
              <a:gd name="connsiteX6" fmla="*/ 460117 w 6556117"/>
              <a:gd name="connsiteY6" fmla="*/ 0 h 6858000"/>
              <a:gd name="connsiteX0" fmla="*/ 414264 w 6510264"/>
              <a:gd name="connsiteY0" fmla="*/ 0 h 6858000"/>
              <a:gd name="connsiteX1" fmla="*/ 6510264 w 6510264"/>
              <a:gd name="connsiteY1" fmla="*/ 0 h 6858000"/>
              <a:gd name="connsiteX2" fmla="*/ 6510264 w 6510264"/>
              <a:gd name="connsiteY2" fmla="*/ 6858000 h 6858000"/>
              <a:gd name="connsiteX3" fmla="*/ 414264 w 6510264"/>
              <a:gd name="connsiteY3" fmla="*/ 6858000 h 6858000"/>
              <a:gd name="connsiteX4" fmla="*/ 579364 w 6510264"/>
              <a:gd name="connsiteY4" fmla="*/ 4089399 h 6858000"/>
              <a:gd name="connsiteX5" fmla="*/ 1188963 w 6510264"/>
              <a:gd name="connsiteY5" fmla="*/ 2019299 h 6858000"/>
              <a:gd name="connsiteX6" fmla="*/ 414264 w 6510264"/>
              <a:gd name="connsiteY6" fmla="*/ 0 h 6858000"/>
              <a:gd name="connsiteX0" fmla="*/ 572892 w 6668892"/>
              <a:gd name="connsiteY0" fmla="*/ 0 h 6858000"/>
              <a:gd name="connsiteX1" fmla="*/ 6668892 w 6668892"/>
              <a:gd name="connsiteY1" fmla="*/ 0 h 6858000"/>
              <a:gd name="connsiteX2" fmla="*/ 6668892 w 6668892"/>
              <a:gd name="connsiteY2" fmla="*/ 6858000 h 6858000"/>
              <a:gd name="connsiteX3" fmla="*/ 572892 w 6668892"/>
              <a:gd name="connsiteY3" fmla="*/ 6858000 h 6858000"/>
              <a:gd name="connsiteX4" fmla="*/ 737992 w 6668892"/>
              <a:gd name="connsiteY4" fmla="*/ 4089399 h 6858000"/>
              <a:gd name="connsiteX5" fmla="*/ 1347591 w 6668892"/>
              <a:gd name="connsiteY5" fmla="*/ 2019299 h 6858000"/>
              <a:gd name="connsiteX6" fmla="*/ 572892 w 6668892"/>
              <a:gd name="connsiteY6" fmla="*/ 0 h 6858000"/>
              <a:gd name="connsiteX0" fmla="*/ 438201 w 6534201"/>
              <a:gd name="connsiteY0" fmla="*/ 0 h 6858000"/>
              <a:gd name="connsiteX1" fmla="*/ 6534201 w 6534201"/>
              <a:gd name="connsiteY1" fmla="*/ 0 h 6858000"/>
              <a:gd name="connsiteX2" fmla="*/ 6534201 w 6534201"/>
              <a:gd name="connsiteY2" fmla="*/ 6858000 h 6858000"/>
              <a:gd name="connsiteX3" fmla="*/ 438201 w 6534201"/>
              <a:gd name="connsiteY3" fmla="*/ 6858000 h 6858000"/>
              <a:gd name="connsiteX4" fmla="*/ 603301 w 6534201"/>
              <a:gd name="connsiteY4" fmla="*/ 4089399 h 6858000"/>
              <a:gd name="connsiteX5" fmla="*/ 1162100 w 6534201"/>
              <a:gd name="connsiteY5" fmla="*/ 1904999 h 6858000"/>
              <a:gd name="connsiteX6" fmla="*/ 438201 w 6534201"/>
              <a:gd name="connsiteY6" fmla="*/ 0 h 6858000"/>
              <a:gd name="connsiteX0" fmla="*/ 438201 w 6534201"/>
              <a:gd name="connsiteY0" fmla="*/ 0 h 6858000"/>
              <a:gd name="connsiteX1" fmla="*/ 6534201 w 6534201"/>
              <a:gd name="connsiteY1" fmla="*/ 0 h 6858000"/>
              <a:gd name="connsiteX2" fmla="*/ 6534201 w 6534201"/>
              <a:gd name="connsiteY2" fmla="*/ 6858000 h 6858000"/>
              <a:gd name="connsiteX3" fmla="*/ 438201 w 6534201"/>
              <a:gd name="connsiteY3" fmla="*/ 6858000 h 6858000"/>
              <a:gd name="connsiteX4" fmla="*/ 603301 w 6534201"/>
              <a:gd name="connsiteY4" fmla="*/ 4089399 h 6858000"/>
              <a:gd name="connsiteX5" fmla="*/ 1162100 w 6534201"/>
              <a:gd name="connsiteY5" fmla="*/ 1904999 h 6858000"/>
              <a:gd name="connsiteX6" fmla="*/ 438201 w 6534201"/>
              <a:gd name="connsiteY6" fmla="*/ 0 h 6858000"/>
              <a:gd name="connsiteX0" fmla="*/ 549263 w 6645263"/>
              <a:gd name="connsiteY0" fmla="*/ 0 h 6858000"/>
              <a:gd name="connsiteX1" fmla="*/ 6645263 w 6645263"/>
              <a:gd name="connsiteY1" fmla="*/ 0 h 6858000"/>
              <a:gd name="connsiteX2" fmla="*/ 6645263 w 6645263"/>
              <a:gd name="connsiteY2" fmla="*/ 6858000 h 6858000"/>
              <a:gd name="connsiteX3" fmla="*/ 549263 w 6645263"/>
              <a:gd name="connsiteY3" fmla="*/ 6858000 h 6858000"/>
              <a:gd name="connsiteX4" fmla="*/ 714363 w 6645263"/>
              <a:gd name="connsiteY4" fmla="*/ 4089399 h 6858000"/>
              <a:gd name="connsiteX5" fmla="*/ 1273162 w 6645263"/>
              <a:gd name="connsiteY5" fmla="*/ 1904999 h 6858000"/>
              <a:gd name="connsiteX6" fmla="*/ 549263 w 6645263"/>
              <a:gd name="connsiteY6" fmla="*/ 0 h 6858000"/>
              <a:gd name="connsiteX0" fmla="*/ 549263 w 6645263"/>
              <a:gd name="connsiteY0" fmla="*/ 0 h 6858000"/>
              <a:gd name="connsiteX1" fmla="*/ 6645263 w 6645263"/>
              <a:gd name="connsiteY1" fmla="*/ 0 h 6858000"/>
              <a:gd name="connsiteX2" fmla="*/ 6645263 w 6645263"/>
              <a:gd name="connsiteY2" fmla="*/ 6858000 h 6858000"/>
              <a:gd name="connsiteX3" fmla="*/ 549263 w 6645263"/>
              <a:gd name="connsiteY3" fmla="*/ 6858000 h 6858000"/>
              <a:gd name="connsiteX4" fmla="*/ 714363 w 6645263"/>
              <a:gd name="connsiteY4" fmla="*/ 4089399 h 6858000"/>
              <a:gd name="connsiteX5" fmla="*/ 549263 w 6645263"/>
              <a:gd name="connsiteY5" fmla="*/ 0 h 6858000"/>
              <a:gd name="connsiteX0" fmla="*/ 438877 w 6534877"/>
              <a:gd name="connsiteY0" fmla="*/ 0 h 6858000"/>
              <a:gd name="connsiteX1" fmla="*/ 6534877 w 6534877"/>
              <a:gd name="connsiteY1" fmla="*/ 0 h 6858000"/>
              <a:gd name="connsiteX2" fmla="*/ 6534877 w 6534877"/>
              <a:gd name="connsiteY2" fmla="*/ 6858000 h 6858000"/>
              <a:gd name="connsiteX3" fmla="*/ 438877 w 6534877"/>
              <a:gd name="connsiteY3" fmla="*/ 6858000 h 6858000"/>
              <a:gd name="connsiteX4" fmla="*/ 997677 w 6534877"/>
              <a:gd name="connsiteY4" fmla="*/ 3594099 h 6858000"/>
              <a:gd name="connsiteX5" fmla="*/ 438877 w 6534877"/>
              <a:gd name="connsiteY5" fmla="*/ 0 h 6858000"/>
              <a:gd name="connsiteX0" fmla="*/ 406517 w 6502517"/>
              <a:gd name="connsiteY0" fmla="*/ 0 h 6858000"/>
              <a:gd name="connsiteX1" fmla="*/ 6502517 w 6502517"/>
              <a:gd name="connsiteY1" fmla="*/ 0 h 6858000"/>
              <a:gd name="connsiteX2" fmla="*/ 6502517 w 6502517"/>
              <a:gd name="connsiteY2" fmla="*/ 6858000 h 6858000"/>
              <a:gd name="connsiteX3" fmla="*/ 406517 w 6502517"/>
              <a:gd name="connsiteY3" fmla="*/ 6858000 h 6858000"/>
              <a:gd name="connsiteX4" fmla="*/ 965317 w 6502517"/>
              <a:gd name="connsiteY4" fmla="*/ 3594099 h 6858000"/>
              <a:gd name="connsiteX5" fmla="*/ 406517 w 6502517"/>
              <a:gd name="connsiteY5" fmla="*/ 0 h 6858000"/>
              <a:gd name="connsiteX0" fmla="*/ 282674 w 6378674"/>
              <a:gd name="connsiteY0" fmla="*/ 0 h 6858000"/>
              <a:gd name="connsiteX1" fmla="*/ 6378674 w 6378674"/>
              <a:gd name="connsiteY1" fmla="*/ 0 h 6858000"/>
              <a:gd name="connsiteX2" fmla="*/ 6378674 w 6378674"/>
              <a:gd name="connsiteY2" fmla="*/ 6858000 h 6858000"/>
              <a:gd name="connsiteX3" fmla="*/ 282674 w 6378674"/>
              <a:gd name="connsiteY3" fmla="*/ 6858000 h 6858000"/>
              <a:gd name="connsiteX4" fmla="*/ 841474 w 6378674"/>
              <a:gd name="connsiteY4" fmla="*/ 3594099 h 6858000"/>
              <a:gd name="connsiteX5" fmla="*/ 282674 w 6378674"/>
              <a:gd name="connsiteY5" fmla="*/ 0 h 6858000"/>
              <a:gd name="connsiteX0" fmla="*/ 168147 w 6264147"/>
              <a:gd name="connsiteY0" fmla="*/ 0 h 6858000"/>
              <a:gd name="connsiteX1" fmla="*/ 6264147 w 6264147"/>
              <a:gd name="connsiteY1" fmla="*/ 0 h 6858000"/>
              <a:gd name="connsiteX2" fmla="*/ 6264147 w 6264147"/>
              <a:gd name="connsiteY2" fmla="*/ 6858000 h 6858000"/>
              <a:gd name="connsiteX3" fmla="*/ 168147 w 6264147"/>
              <a:gd name="connsiteY3" fmla="*/ 6858000 h 6858000"/>
              <a:gd name="connsiteX4" fmla="*/ 726947 w 6264147"/>
              <a:gd name="connsiteY4" fmla="*/ 3594099 h 6858000"/>
              <a:gd name="connsiteX5" fmla="*/ 168147 w 6264147"/>
              <a:gd name="connsiteY5" fmla="*/ 0 h 6858000"/>
              <a:gd name="connsiteX0" fmla="*/ 149117 w 6245117"/>
              <a:gd name="connsiteY0" fmla="*/ 0 h 6858000"/>
              <a:gd name="connsiteX1" fmla="*/ 6245117 w 6245117"/>
              <a:gd name="connsiteY1" fmla="*/ 0 h 6858000"/>
              <a:gd name="connsiteX2" fmla="*/ 6245117 w 6245117"/>
              <a:gd name="connsiteY2" fmla="*/ 6858000 h 6858000"/>
              <a:gd name="connsiteX3" fmla="*/ 149117 w 6245117"/>
              <a:gd name="connsiteY3" fmla="*/ 6858000 h 6858000"/>
              <a:gd name="connsiteX4" fmla="*/ 707917 w 6245117"/>
              <a:gd name="connsiteY4" fmla="*/ 3594099 h 6858000"/>
              <a:gd name="connsiteX5" fmla="*/ 149117 w 6245117"/>
              <a:gd name="connsiteY5" fmla="*/ 0 h 6858000"/>
              <a:gd name="connsiteX0" fmla="*/ 218579 w 6314579"/>
              <a:gd name="connsiteY0" fmla="*/ 0 h 6858000"/>
              <a:gd name="connsiteX1" fmla="*/ 6314579 w 6314579"/>
              <a:gd name="connsiteY1" fmla="*/ 0 h 6858000"/>
              <a:gd name="connsiteX2" fmla="*/ 6314579 w 6314579"/>
              <a:gd name="connsiteY2" fmla="*/ 6858000 h 6858000"/>
              <a:gd name="connsiteX3" fmla="*/ 218579 w 6314579"/>
              <a:gd name="connsiteY3" fmla="*/ 6858000 h 6858000"/>
              <a:gd name="connsiteX4" fmla="*/ 777379 w 6314579"/>
              <a:gd name="connsiteY4" fmla="*/ 3594099 h 6858000"/>
              <a:gd name="connsiteX5" fmla="*/ 218579 w 6314579"/>
              <a:gd name="connsiteY5" fmla="*/ 0 h 6858000"/>
              <a:gd name="connsiteX0" fmla="*/ 1206500 w 6096000"/>
              <a:gd name="connsiteY0" fmla="*/ 0 h 6883400"/>
              <a:gd name="connsiteX1" fmla="*/ 6096000 w 6096000"/>
              <a:gd name="connsiteY1" fmla="*/ 25400 h 6883400"/>
              <a:gd name="connsiteX2" fmla="*/ 6096000 w 6096000"/>
              <a:gd name="connsiteY2" fmla="*/ 6883400 h 6883400"/>
              <a:gd name="connsiteX3" fmla="*/ 0 w 6096000"/>
              <a:gd name="connsiteY3" fmla="*/ 6883400 h 6883400"/>
              <a:gd name="connsiteX4" fmla="*/ 558800 w 6096000"/>
              <a:gd name="connsiteY4" fmla="*/ 3619499 h 6883400"/>
              <a:gd name="connsiteX5" fmla="*/ 1206500 w 6096000"/>
              <a:gd name="connsiteY5" fmla="*/ 0 h 6883400"/>
              <a:gd name="connsiteX0" fmla="*/ 1206500 w 6096000"/>
              <a:gd name="connsiteY0" fmla="*/ 0 h 6883400"/>
              <a:gd name="connsiteX1" fmla="*/ 6096000 w 6096000"/>
              <a:gd name="connsiteY1" fmla="*/ 25400 h 6883400"/>
              <a:gd name="connsiteX2" fmla="*/ 6096000 w 6096000"/>
              <a:gd name="connsiteY2" fmla="*/ 6883400 h 6883400"/>
              <a:gd name="connsiteX3" fmla="*/ 0 w 6096000"/>
              <a:gd name="connsiteY3" fmla="*/ 6883400 h 6883400"/>
              <a:gd name="connsiteX4" fmla="*/ 558800 w 6096000"/>
              <a:gd name="connsiteY4" fmla="*/ 3619499 h 6883400"/>
              <a:gd name="connsiteX5" fmla="*/ 1206500 w 6096000"/>
              <a:gd name="connsiteY5" fmla="*/ 0 h 6883400"/>
              <a:gd name="connsiteX0" fmla="*/ 1323990 w 6213490"/>
              <a:gd name="connsiteY0" fmla="*/ 0 h 6883400"/>
              <a:gd name="connsiteX1" fmla="*/ 6213490 w 6213490"/>
              <a:gd name="connsiteY1" fmla="*/ 25400 h 6883400"/>
              <a:gd name="connsiteX2" fmla="*/ 6213490 w 6213490"/>
              <a:gd name="connsiteY2" fmla="*/ 6883400 h 6883400"/>
              <a:gd name="connsiteX3" fmla="*/ 117490 w 6213490"/>
              <a:gd name="connsiteY3" fmla="*/ 6883400 h 6883400"/>
              <a:gd name="connsiteX4" fmla="*/ 676290 w 6213490"/>
              <a:gd name="connsiteY4" fmla="*/ 3619499 h 6883400"/>
              <a:gd name="connsiteX5" fmla="*/ 1323990 w 6213490"/>
              <a:gd name="connsiteY5" fmla="*/ 0 h 6883400"/>
              <a:gd name="connsiteX0" fmla="*/ 1272536 w 6162036"/>
              <a:gd name="connsiteY0" fmla="*/ 0 h 6883400"/>
              <a:gd name="connsiteX1" fmla="*/ 6162036 w 6162036"/>
              <a:gd name="connsiteY1" fmla="*/ 25400 h 6883400"/>
              <a:gd name="connsiteX2" fmla="*/ 6162036 w 6162036"/>
              <a:gd name="connsiteY2" fmla="*/ 6883400 h 6883400"/>
              <a:gd name="connsiteX3" fmla="*/ 66036 w 6162036"/>
              <a:gd name="connsiteY3" fmla="*/ 6883400 h 6883400"/>
              <a:gd name="connsiteX4" fmla="*/ 624836 w 6162036"/>
              <a:gd name="connsiteY4" fmla="*/ 3619499 h 6883400"/>
              <a:gd name="connsiteX5" fmla="*/ 1272536 w 6162036"/>
              <a:gd name="connsiteY5" fmla="*/ 0 h 6883400"/>
              <a:gd name="connsiteX0" fmla="*/ 1206500 w 6096000"/>
              <a:gd name="connsiteY0" fmla="*/ 0 h 6883400"/>
              <a:gd name="connsiteX1" fmla="*/ 6096000 w 6096000"/>
              <a:gd name="connsiteY1" fmla="*/ 25400 h 6883400"/>
              <a:gd name="connsiteX2" fmla="*/ 6096000 w 6096000"/>
              <a:gd name="connsiteY2" fmla="*/ 6883400 h 6883400"/>
              <a:gd name="connsiteX3" fmla="*/ 0 w 6096000"/>
              <a:gd name="connsiteY3" fmla="*/ 6883400 h 6883400"/>
              <a:gd name="connsiteX4" fmla="*/ 558800 w 6096000"/>
              <a:gd name="connsiteY4" fmla="*/ 3619499 h 6883400"/>
              <a:gd name="connsiteX5" fmla="*/ 1206500 w 6096000"/>
              <a:gd name="connsiteY5" fmla="*/ 0 h 6883400"/>
              <a:gd name="connsiteX0" fmla="*/ 615765 w 7805119"/>
              <a:gd name="connsiteY0" fmla="*/ 0 h 6883400"/>
              <a:gd name="connsiteX1" fmla="*/ 7805119 w 7805119"/>
              <a:gd name="connsiteY1" fmla="*/ 25400 h 6883400"/>
              <a:gd name="connsiteX2" fmla="*/ 7805119 w 7805119"/>
              <a:gd name="connsiteY2" fmla="*/ 6883400 h 6883400"/>
              <a:gd name="connsiteX3" fmla="*/ 1709119 w 7805119"/>
              <a:gd name="connsiteY3" fmla="*/ 6883400 h 6883400"/>
              <a:gd name="connsiteX4" fmla="*/ 2267919 w 7805119"/>
              <a:gd name="connsiteY4" fmla="*/ 3619499 h 6883400"/>
              <a:gd name="connsiteX5" fmla="*/ 615765 w 7805119"/>
              <a:gd name="connsiteY5" fmla="*/ 0 h 6883400"/>
              <a:gd name="connsiteX0" fmla="*/ 0 w 7189354"/>
              <a:gd name="connsiteY0" fmla="*/ 0 h 6883400"/>
              <a:gd name="connsiteX1" fmla="*/ 7189354 w 7189354"/>
              <a:gd name="connsiteY1" fmla="*/ 25400 h 6883400"/>
              <a:gd name="connsiteX2" fmla="*/ 7189354 w 7189354"/>
              <a:gd name="connsiteY2" fmla="*/ 6883400 h 6883400"/>
              <a:gd name="connsiteX3" fmla="*/ 1093354 w 7189354"/>
              <a:gd name="connsiteY3" fmla="*/ 6883400 h 6883400"/>
              <a:gd name="connsiteX4" fmla="*/ 1652154 w 7189354"/>
              <a:gd name="connsiteY4" fmla="*/ 3619499 h 6883400"/>
              <a:gd name="connsiteX5" fmla="*/ 0 w 7189354"/>
              <a:gd name="connsiteY5" fmla="*/ 0 h 6883400"/>
              <a:gd name="connsiteX0" fmla="*/ 0 w 7189354"/>
              <a:gd name="connsiteY0" fmla="*/ 0 h 6883400"/>
              <a:gd name="connsiteX1" fmla="*/ 7189354 w 7189354"/>
              <a:gd name="connsiteY1" fmla="*/ 25400 h 6883400"/>
              <a:gd name="connsiteX2" fmla="*/ 7189354 w 7189354"/>
              <a:gd name="connsiteY2" fmla="*/ 6883400 h 6883400"/>
              <a:gd name="connsiteX3" fmla="*/ 1093354 w 7189354"/>
              <a:gd name="connsiteY3" fmla="*/ 6883400 h 6883400"/>
              <a:gd name="connsiteX4" fmla="*/ 329045 w 7189354"/>
              <a:gd name="connsiteY4" fmla="*/ 2905990 h 6883400"/>
              <a:gd name="connsiteX5" fmla="*/ 0 w 7189354"/>
              <a:gd name="connsiteY5" fmla="*/ 0 h 6883400"/>
              <a:gd name="connsiteX0" fmla="*/ 0 w 7189354"/>
              <a:gd name="connsiteY0" fmla="*/ 0 h 6911110"/>
              <a:gd name="connsiteX1" fmla="*/ 7189354 w 7189354"/>
              <a:gd name="connsiteY1" fmla="*/ 25400 h 6911110"/>
              <a:gd name="connsiteX2" fmla="*/ 7189354 w 7189354"/>
              <a:gd name="connsiteY2" fmla="*/ 6883400 h 6911110"/>
              <a:gd name="connsiteX3" fmla="*/ 3039917 w 7189354"/>
              <a:gd name="connsiteY3" fmla="*/ 6911110 h 6911110"/>
              <a:gd name="connsiteX4" fmla="*/ 329045 w 7189354"/>
              <a:gd name="connsiteY4" fmla="*/ 2905990 h 6911110"/>
              <a:gd name="connsiteX5" fmla="*/ 0 w 7189354"/>
              <a:gd name="connsiteY5" fmla="*/ 0 h 6911110"/>
              <a:gd name="connsiteX0" fmla="*/ 0 w 7189354"/>
              <a:gd name="connsiteY0" fmla="*/ 0 h 6911110"/>
              <a:gd name="connsiteX1" fmla="*/ 7189354 w 7189354"/>
              <a:gd name="connsiteY1" fmla="*/ 25400 h 6911110"/>
              <a:gd name="connsiteX2" fmla="*/ 7189354 w 7189354"/>
              <a:gd name="connsiteY2" fmla="*/ 6883400 h 6911110"/>
              <a:gd name="connsiteX3" fmla="*/ 3039917 w 7189354"/>
              <a:gd name="connsiteY3" fmla="*/ 6911110 h 6911110"/>
              <a:gd name="connsiteX4" fmla="*/ 329045 w 7189354"/>
              <a:gd name="connsiteY4" fmla="*/ 2905990 h 6911110"/>
              <a:gd name="connsiteX5" fmla="*/ 0 w 7189354"/>
              <a:gd name="connsiteY5" fmla="*/ 0 h 6911110"/>
              <a:gd name="connsiteX0" fmla="*/ 0 w 7189354"/>
              <a:gd name="connsiteY0" fmla="*/ 0 h 6911110"/>
              <a:gd name="connsiteX1" fmla="*/ 7189354 w 7189354"/>
              <a:gd name="connsiteY1" fmla="*/ 25400 h 6911110"/>
              <a:gd name="connsiteX2" fmla="*/ 7189354 w 7189354"/>
              <a:gd name="connsiteY2" fmla="*/ 6883400 h 6911110"/>
              <a:gd name="connsiteX3" fmla="*/ 3039917 w 7189354"/>
              <a:gd name="connsiteY3" fmla="*/ 6911110 h 6911110"/>
              <a:gd name="connsiteX4" fmla="*/ 495299 w 7189354"/>
              <a:gd name="connsiteY4" fmla="*/ 3390899 h 6911110"/>
              <a:gd name="connsiteX5" fmla="*/ 0 w 7189354"/>
              <a:gd name="connsiteY5" fmla="*/ 0 h 6911110"/>
              <a:gd name="connsiteX0" fmla="*/ 2383990 w 6694220"/>
              <a:gd name="connsiteY0" fmla="*/ 0 h 6942002"/>
              <a:gd name="connsiteX1" fmla="*/ 6694220 w 6694220"/>
              <a:gd name="connsiteY1" fmla="*/ 56292 h 6942002"/>
              <a:gd name="connsiteX2" fmla="*/ 6694220 w 6694220"/>
              <a:gd name="connsiteY2" fmla="*/ 6914292 h 6942002"/>
              <a:gd name="connsiteX3" fmla="*/ 2544783 w 6694220"/>
              <a:gd name="connsiteY3" fmla="*/ 6942002 h 6942002"/>
              <a:gd name="connsiteX4" fmla="*/ 165 w 6694220"/>
              <a:gd name="connsiteY4" fmla="*/ 3421791 h 6942002"/>
              <a:gd name="connsiteX5" fmla="*/ 2383990 w 6694220"/>
              <a:gd name="connsiteY5" fmla="*/ 0 h 6942002"/>
              <a:gd name="connsiteX0" fmla="*/ 499810 w 4810040"/>
              <a:gd name="connsiteY0" fmla="*/ 0 h 6942002"/>
              <a:gd name="connsiteX1" fmla="*/ 4810040 w 4810040"/>
              <a:gd name="connsiteY1" fmla="*/ 56292 h 6942002"/>
              <a:gd name="connsiteX2" fmla="*/ 4810040 w 4810040"/>
              <a:gd name="connsiteY2" fmla="*/ 6914292 h 6942002"/>
              <a:gd name="connsiteX3" fmla="*/ 660603 w 4810040"/>
              <a:gd name="connsiteY3" fmla="*/ 6942002 h 6942002"/>
              <a:gd name="connsiteX4" fmla="*/ 390 w 4810040"/>
              <a:gd name="connsiteY4" fmla="*/ 3495932 h 6942002"/>
              <a:gd name="connsiteX5" fmla="*/ 499810 w 4810040"/>
              <a:gd name="connsiteY5" fmla="*/ 0 h 6942002"/>
              <a:gd name="connsiteX0" fmla="*/ 3231137 w 7541367"/>
              <a:gd name="connsiteY0" fmla="*/ 0 h 6948181"/>
              <a:gd name="connsiteX1" fmla="*/ 7541367 w 7541367"/>
              <a:gd name="connsiteY1" fmla="*/ 56292 h 6948181"/>
              <a:gd name="connsiteX2" fmla="*/ 7541367 w 7541367"/>
              <a:gd name="connsiteY2" fmla="*/ 6914292 h 6948181"/>
              <a:gd name="connsiteX3" fmla="*/ 0 w 7541367"/>
              <a:gd name="connsiteY3" fmla="*/ 6948181 h 6948181"/>
              <a:gd name="connsiteX4" fmla="*/ 2731717 w 7541367"/>
              <a:gd name="connsiteY4" fmla="*/ 3495932 h 6948181"/>
              <a:gd name="connsiteX5" fmla="*/ 3231137 w 7541367"/>
              <a:gd name="connsiteY5" fmla="*/ 0 h 6948181"/>
              <a:gd name="connsiteX0" fmla="*/ 3231137 w 7541367"/>
              <a:gd name="connsiteY0" fmla="*/ 0 h 6948181"/>
              <a:gd name="connsiteX1" fmla="*/ 7541367 w 7541367"/>
              <a:gd name="connsiteY1" fmla="*/ 56292 h 6948181"/>
              <a:gd name="connsiteX2" fmla="*/ 7541367 w 7541367"/>
              <a:gd name="connsiteY2" fmla="*/ 6914292 h 6948181"/>
              <a:gd name="connsiteX3" fmla="*/ 0 w 7541367"/>
              <a:gd name="connsiteY3" fmla="*/ 6948181 h 6948181"/>
              <a:gd name="connsiteX4" fmla="*/ 2731717 w 7541367"/>
              <a:gd name="connsiteY4" fmla="*/ 3495932 h 6948181"/>
              <a:gd name="connsiteX5" fmla="*/ 3231137 w 7541367"/>
              <a:gd name="connsiteY5" fmla="*/ 0 h 6948181"/>
              <a:gd name="connsiteX0" fmla="*/ 3231137 w 7541367"/>
              <a:gd name="connsiteY0" fmla="*/ 0 h 6948181"/>
              <a:gd name="connsiteX1" fmla="*/ 7541367 w 7541367"/>
              <a:gd name="connsiteY1" fmla="*/ 56292 h 6948181"/>
              <a:gd name="connsiteX2" fmla="*/ 7541367 w 7541367"/>
              <a:gd name="connsiteY2" fmla="*/ 6914292 h 6948181"/>
              <a:gd name="connsiteX3" fmla="*/ 0 w 7541367"/>
              <a:gd name="connsiteY3" fmla="*/ 6948181 h 6948181"/>
              <a:gd name="connsiteX4" fmla="*/ 2731717 w 7541367"/>
              <a:gd name="connsiteY4" fmla="*/ 3495932 h 6948181"/>
              <a:gd name="connsiteX5" fmla="*/ 3231137 w 7541367"/>
              <a:gd name="connsiteY5" fmla="*/ 0 h 6948181"/>
              <a:gd name="connsiteX0" fmla="*/ 3231137 w 7541367"/>
              <a:gd name="connsiteY0" fmla="*/ 0 h 6948181"/>
              <a:gd name="connsiteX1" fmla="*/ 7541367 w 7541367"/>
              <a:gd name="connsiteY1" fmla="*/ 56292 h 6948181"/>
              <a:gd name="connsiteX2" fmla="*/ 7541367 w 7541367"/>
              <a:gd name="connsiteY2" fmla="*/ 6914292 h 6948181"/>
              <a:gd name="connsiteX3" fmla="*/ 0 w 7541367"/>
              <a:gd name="connsiteY3" fmla="*/ 6948181 h 6948181"/>
              <a:gd name="connsiteX4" fmla="*/ 2571079 w 7541367"/>
              <a:gd name="connsiteY4" fmla="*/ 4070521 h 6948181"/>
              <a:gd name="connsiteX5" fmla="*/ 3231137 w 7541367"/>
              <a:gd name="connsiteY5" fmla="*/ 0 h 6948181"/>
              <a:gd name="connsiteX0" fmla="*/ 3231137 w 7541367"/>
              <a:gd name="connsiteY0" fmla="*/ 0 h 6948181"/>
              <a:gd name="connsiteX1" fmla="*/ 7541367 w 7541367"/>
              <a:gd name="connsiteY1" fmla="*/ 56292 h 6948181"/>
              <a:gd name="connsiteX2" fmla="*/ 7541367 w 7541367"/>
              <a:gd name="connsiteY2" fmla="*/ 6914292 h 6948181"/>
              <a:gd name="connsiteX3" fmla="*/ 0 w 7541367"/>
              <a:gd name="connsiteY3" fmla="*/ 6948181 h 6948181"/>
              <a:gd name="connsiteX4" fmla="*/ 2571079 w 7541367"/>
              <a:gd name="connsiteY4" fmla="*/ 4070521 h 6948181"/>
              <a:gd name="connsiteX5" fmla="*/ 3231137 w 7541367"/>
              <a:gd name="connsiteY5" fmla="*/ 0 h 6948181"/>
              <a:gd name="connsiteX0" fmla="*/ 3441202 w 7541367"/>
              <a:gd name="connsiteY0" fmla="*/ 0 h 6929646"/>
              <a:gd name="connsiteX1" fmla="*/ 7541367 w 7541367"/>
              <a:gd name="connsiteY1" fmla="*/ 37757 h 6929646"/>
              <a:gd name="connsiteX2" fmla="*/ 7541367 w 7541367"/>
              <a:gd name="connsiteY2" fmla="*/ 6895757 h 6929646"/>
              <a:gd name="connsiteX3" fmla="*/ 0 w 7541367"/>
              <a:gd name="connsiteY3" fmla="*/ 6929646 h 6929646"/>
              <a:gd name="connsiteX4" fmla="*/ 2571079 w 7541367"/>
              <a:gd name="connsiteY4" fmla="*/ 4051986 h 6929646"/>
              <a:gd name="connsiteX5" fmla="*/ 3441202 w 7541367"/>
              <a:gd name="connsiteY5" fmla="*/ 0 h 6929646"/>
              <a:gd name="connsiteX0" fmla="*/ 3441202 w 7541367"/>
              <a:gd name="connsiteY0" fmla="*/ 0 h 6929646"/>
              <a:gd name="connsiteX1" fmla="*/ 7541367 w 7541367"/>
              <a:gd name="connsiteY1" fmla="*/ 37757 h 6929646"/>
              <a:gd name="connsiteX2" fmla="*/ 7541367 w 7541367"/>
              <a:gd name="connsiteY2" fmla="*/ 6895757 h 6929646"/>
              <a:gd name="connsiteX3" fmla="*/ 0 w 7541367"/>
              <a:gd name="connsiteY3" fmla="*/ 6929646 h 6929646"/>
              <a:gd name="connsiteX4" fmla="*/ 2571079 w 7541367"/>
              <a:gd name="connsiteY4" fmla="*/ 4051986 h 6929646"/>
              <a:gd name="connsiteX5" fmla="*/ 3441202 w 7541367"/>
              <a:gd name="connsiteY5" fmla="*/ 0 h 6929646"/>
              <a:gd name="connsiteX0" fmla="*/ 3441202 w 7541367"/>
              <a:gd name="connsiteY0" fmla="*/ 0 h 6929646"/>
              <a:gd name="connsiteX1" fmla="*/ 7541367 w 7541367"/>
              <a:gd name="connsiteY1" fmla="*/ 37757 h 6929646"/>
              <a:gd name="connsiteX2" fmla="*/ 7541367 w 7541367"/>
              <a:gd name="connsiteY2" fmla="*/ 6895757 h 6929646"/>
              <a:gd name="connsiteX3" fmla="*/ 0 w 7541367"/>
              <a:gd name="connsiteY3" fmla="*/ 6929646 h 6929646"/>
              <a:gd name="connsiteX4" fmla="*/ 2509296 w 7541367"/>
              <a:gd name="connsiteY4" fmla="*/ 4101413 h 6929646"/>
              <a:gd name="connsiteX5" fmla="*/ 3441202 w 7541367"/>
              <a:gd name="connsiteY5" fmla="*/ 0 h 6929646"/>
              <a:gd name="connsiteX0" fmla="*/ 3441202 w 7541367"/>
              <a:gd name="connsiteY0" fmla="*/ 0 h 6929646"/>
              <a:gd name="connsiteX1" fmla="*/ 7541367 w 7541367"/>
              <a:gd name="connsiteY1" fmla="*/ 37757 h 6929646"/>
              <a:gd name="connsiteX2" fmla="*/ 7541367 w 7541367"/>
              <a:gd name="connsiteY2" fmla="*/ 6895757 h 6929646"/>
              <a:gd name="connsiteX3" fmla="*/ 0 w 7541367"/>
              <a:gd name="connsiteY3" fmla="*/ 6929646 h 6929646"/>
              <a:gd name="connsiteX4" fmla="*/ 2509296 w 7541367"/>
              <a:gd name="connsiteY4" fmla="*/ 4101413 h 6929646"/>
              <a:gd name="connsiteX5" fmla="*/ 3441202 w 7541367"/>
              <a:gd name="connsiteY5" fmla="*/ 0 h 6929646"/>
              <a:gd name="connsiteX0" fmla="*/ 3441202 w 7541367"/>
              <a:gd name="connsiteY0" fmla="*/ 0 h 6929646"/>
              <a:gd name="connsiteX1" fmla="*/ 7541367 w 7541367"/>
              <a:gd name="connsiteY1" fmla="*/ 37757 h 6929646"/>
              <a:gd name="connsiteX2" fmla="*/ 7541367 w 7541367"/>
              <a:gd name="connsiteY2" fmla="*/ 6895757 h 6929646"/>
              <a:gd name="connsiteX3" fmla="*/ 0 w 7541367"/>
              <a:gd name="connsiteY3" fmla="*/ 6929646 h 6929646"/>
              <a:gd name="connsiteX4" fmla="*/ 2509296 w 7541367"/>
              <a:gd name="connsiteY4" fmla="*/ 4101413 h 6929646"/>
              <a:gd name="connsiteX5" fmla="*/ 3441202 w 7541367"/>
              <a:gd name="connsiteY5" fmla="*/ 0 h 6929646"/>
              <a:gd name="connsiteX0" fmla="*/ 3441202 w 7541367"/>
              <a:gd name="connsiteY0" fmla="*/ 0 h 6929646"/>
              <a:gd name="connsiteX1" fmla="*/ 7541367 w 7541367"/>
              <a:gd name="connsiteY1" fmla="*/ 37757 h 6929646"/>
              <a:gd name="connsiteX2" fmla="*/ 7541367 w 7541367"/>
              <a:gd name="connsiteY2" fmla="*/ 6895757 h 6929646"/>
              <a:gd name="connsiteX3" fmla="*/ 0 w 7541367"/>
              <a:gd name="connsiteY3" fmla="*/ 6929646 h 6929646"/>
              <a:gd name="connsiteX4" fmla="*/ 2639041 w 7541367"/>
              <a:gd name="connsiteY4" fmla="*/ 4076699 h 6929646"/>
              <a:gd name="connsiteX5" fmla="*/ 3441202 w 7541367"/>
              <a:gd name="connsiteY5" fmla="*/ 0 h 6929646"/>
              <a:gd name="connsiteX0" fmla="*/ 3441202 w 7541367"/>
              <a:gd name="connsiteY0" fmla="*/ 0 h 6929646"/>
              <a:gd name="connsiteX1" fmla="*/ 7541367 w 7541367"/>
              <a:gd name="connsiteY1" fmla="*/ 37757 h 6929646"/>
              <a:gd name="connsiteX2" fmla="*/ 7541367 w 7541367"/>
              <a:gd name="connsiteY2" fmla="*/ 6895757 h 6929646"/>
              <a:gd name="connsiteX3" fmla="*/ 0 w 7541367"/>
              <a:gd name="connsiteY3" fmla="*/ 6929646 h 6929646"/>
              <a:gd name="connsiteX4" fmla="*/ 2639041 w 7541367"/>
              <a:gd name="connsiteY4" fmla="*/ 4076699 h 6929646"/>
              <a:gd name="connsiteX5" fmla="*/ 3441202 w 7541367"/>
              <a:gd name="connsiteY5" fmla="*/ 0 h 6929646"/>
              <a:gd name="connsiteX0" fmla="*/ 3441202 w 7541367"/>
              <a:gd name="connsiteY0" fmla="*/ 0 h 6929646"/>
              <a:gd name="connsiteX1" fmla="*/ 7541367 w 7541367"/>
              <a:gd name="connsiteY1" fmla="*/ 37757 h 6929646"/>
              <a:gd name="connsiteX2" fmla="*/ 7541367 w 7541367"/>
              <a:gd name="connsiteY2" fmla="*/ 6895757 h 6929646"/>
              <a:gd name="connsiteX3" fmla="*/ 0 w 7541367"/>
              <a:gd name="connsiteY3" fmla="*/ 6929646 h 6929646"/>
              <a:gd name="connsiteX4" fmla="*/ 2527830 w 7541367"/>
              <a:gd name="connsiteY4" fmla="*/ 3977845 h 6929646"/>
              <a:gd name="connsiteX5" fmla="*/ 3441202 w 7541367"/>
              <a:gd name="connsiteY5" fmla="*/ 0 h 6929646"/>
              <a:gd name="connsiteX0" fmla="*/ 3441202 w 7541367"/>
              <a:gd name="connsiteY0" fmla="*/ 0 h 6929646"/>
              <a:gd name="connsiteX1" fmla="*/ 7541367 w 7541367"/>
              <a:gd name="connsiteY1" fmla="*/ 37757 h 6929646"/>
              <a:gd name="connsiteX2" fmla="*/ 7541367 w 7541367"/>
              <a:gd name="connsiteY2" fmla="*/ 6895757 h 6929646"/>
              <a:gd name="connsiteX3" fmla="*/ 0 w 7541367"/>
              <a:gd name="connsiteY3" fmla="*/ 6929646 h 6929646"/>
              <a:gd name="connsiteX4" fmla="*/ 2527830 w 7541367"/>
              <a:gd name="connsiteY4" fmla="*/ 3977845 h 6929646"/>
              <a:gd name="connsiteX5" fmla="*/ 3441202 w 7541367"/>
              <a:gd name="connsiteY5" fmla="*/ 0 h 6929646"/>
              <a:gd name="connsiteX0" fmla="*/ 297751 w 7613815"/>
              <a:gd name="connsiteY0" fmla="*/ 0 h 6921897"/>
              <a:gd name="connsiteX1" fmla="*/ 7613815 w 7613815"/>
              <a:gd name="connsiteY1" fmla="*/ 30008 h 6921897"/>
              <a:gd name="connsiteX2" fmla="*/ 7613815 w 7613815"/>
              <a:gd name="connsiteY2" fmla="*/ 6888008 h 6921897"/>
              <a:gd name="connsiteX3" fmla="*/ 72448 w 7613815"/>
              <a:gd name="connsiteY3" fmla="*/ 6921897 h 6921897"/>
              <a:gd name="connsiteX4" fmla="*/ 2600278 w 7613815"/>
              <a:gd name="connsiteY4" fmla="*/ 3970096 h 6921897"/>
              <a:gd name="connsiteX5" fmla="*/ 297751 w 7613815"/>
              <a:gd name="connsiteY5" fmla="*/ 0 h 6921897"/>
              <a:gd name="connsiteX0" fmla="*/ 225303 w 7541367"/>
              <a:gd name="connsiteY0" fmla="*/ 0 h 6921897"/>
              <a:gd name="connsiteX1" fmla="*/ 7541367 w 7541367"/>
              <a:gd name="connsiteY1" fmla="*/ 30008 h 6921897"/>
              <a:gd name="connsiteX2" fmla="*/ 7541367 w 7541367"/>
              <a:gd name="connsiteY2" fmla="*/ 6888008 h 6921897"/>
              <a:gd name="connsiteX3" fmla="*/ 0 w 7541367"/>
              <a:gd name="connsiteY3" fmla="*/ 6921897 h 6921897"/>
              <a:gd name="connsiteX4" fmla="*/ 2527830 w 7541367"/>
              <a:gd name="connsiteY4" fmla="*/ 3970096 h 6921897"/>
              <a:gd name="connsiteX5" fmla="*/ 225303 w 7541367"/>
              <a:gd name="connsiteY5" fmla="*/ 0 h 6921897"/>
              <a:gd name="connsiteX0" fmla="*/ 0 w 7316064"/>
              <a:gd name="connsiteY0" fmla="*/ 0 h 6906399"/>
              <a:gd name="connsiteX1" fmla="*/ 7316064 w 7316064"/>
              <a:gd name="connsiteY1" fmla="*/ 30008 h 6906399"/>
              <a:gd name="connsiteX2" fmla="*/ 7316064 w 7316064"/>
              <a:gd name="connsiteY2" fmla="*/ 6888008 h 6906399"/>
              <a:gd name="connsiteX3" fmla="*/ 4044480 w 7316064"/>
              <a:gd name="connsiteY3" fmla="*/ 6906399 h 6906399"/>
              <a:gd name="connsiteX4" fmla="*/ 2302527 w 7316064"/>
              <a:gd name="connsiteY4" fmla="*/ 3970096 h 6906399"/>
              <a:gd name="connsiteX5" fmla="*/ 0 w 7316064"/>
              <a:gd name="connsiteY5" fmla="*/ 0 h 6906399"/>
              <a:gd name="connsiteX0" fmla="*/ 0 w 7316064"/>
              <a:gd name="connsiteY0" fmla="*/ 0 h 6906399"/>
              <a:gd name="connsiteX1" fmla="*/ 7316064 w 7316064"/>
              <a:gd name="connsiteY1" fmla="*/ 30008 h 6906399"/>
              <a:gd name="connsiteX2" fmla="*/ 7316064 w 7316064"/>
              <a:gd name="connsiteY2" fmla="*/ 6888008 h 6906399"/>
              <a:gd name="connsiteX3" fmla="*/ 4044480 w 7316064"/>
              <a:gd name="connsiteY3" fmla="*/ 6906399 h 6906399"/>
              <a:gd name="connsiteX4" fmla="*/ 2302527 w 7316064"/>
              <a:gd name="connsiteY4" fmla="*/ 3970096 h 6906399"/>
              <a:gd name="connsiteX5" fmla="*/ 0 w 7316064"/>
              <a:gd name="connsiteY5" fmla="*/ 0 h 6906399"/>
              <a:gd name="connsiteX0" fmla="*/ 0 w 7316064"/>
              <a:gd name="connsiteY0" fmla="*/ 0 h 6906399"/>
              <a:gd name="connsiteX1" fmla="*/ 7316064 w 7316064"/>
              <a:gd name="connsiteY1" fmla="*/ 30008 h 6906399"/>
              <a:gd name="connsiteX2" fmla="*/ 7316064 w 7316064"/>
              <a:gd name="connsiteY2" fmla="*/ 6888008 h 6906399"/>
              <a:gd name="connsiteX3" fmla="*/ 4044480 w 7316064"/>
              <a:gd name="connsiteY3" fmla="*/ 6906399 h 6906399"/>
              <a:gd name="connsiteX4" fmla="*/ 1085910 w 7316064"/>
              <a:gd name="connsiteY4" fmla="*/ 4884496 h 6906399"/>
              <a:gd name="connsiteX5" fmla="*/ 0 w 7316064"/>
              <a:gd name="connsiteY5" fmla="*/ 0 h 6906399"/>
              <a:gd name="connsiteX0" fmla="*/ 0 w 7316064"/>
              <a:gd name="connsiteY0" fmla="*/ 0 h 6906399"/>
              <a:gd name="connsiteX1" fmla="*/ 7316064 w 7316064"/>
              <a:gd name="connsiteY1" fmla="*/ 30008 h 6906399"/>
              <a:gd name="connsiteX2" fmla="*/ 7316064 w 7316064"/>
              <a:gd name="connsiteY2" fmla="*/ 6888008 h 6906399"/>
              <a:gd name="connsiteX3" fmla="*/ 4044480 w 7316064"/>
              <a:gd name="connsiteY3" fmla="*/ 6906399 h 6906399"/>
              <a:gd name="connsiteX4" fmla="*/ 1085910 w 7316064"/>
              <a:gd name="connsiteY4" fmla="*/ 4884496 h 6906399"/>
              <a:gd name="connsiteX5" fmla="*/ 0 w 7316064"/>
              <a:gd name="connsiteY5" fmla="*/ 0 h 6906399"/>
              <a:gd name="connsiteX0" fmla="*/ 0 w 7316064"/>
              <a:gd name="connsiteY0" fmla="*/ 0 h 6906399"/>
              <a:gd name="connsiteX1" fmla="*/ 7316064 w 7316064"/>
              <a:gd name="connsiteY1" fmla="*/ 30008 h 6906399"/>
              <a:gd name="connsiteX2" fmla="*/ 7316064 w 7316064"/>
              <a:gd name="connsiteY2" fmla="*/ 6888008 h 6906399"/>
              <a:gd name="connsiteX3" fmla="*/ 4044480 w 7316064"/>
              <a:gd name="connsiteY3" fmla="*/ 6906399 h 6906399"/>
              <a:gd name="connsiteX4" fmla="*/ 1085910 w 7316064"/>
              <a:gd name="connsiteY4" fmla="*/ 4884496 h 6906399"/>
              <a:gd name="connsiteX5" fmla="*/ 0 w 7316064"/>
              <a:gd name="connsiteY5" fmla="*/ 0 h 6906399"/>
              <a:gd name="connsiteX0" fmla="*/ 0 w 7316064"/>
              <a:gd name="connsiteY0" fmla="*/ 0 h 6906399"/>
              <a:gd name="connsiteX1" fmla="*/ 7316064 w 7316064"/>
              <a:gd name="connsiteY1" fmla="*/ 30008 h 6906399"/>
              <a:gd name="connsiteX2" fmla="*/ 7316064 w 7316064"/>
              <a:gd name="connsiteY2" fmla="*/ 6888008 h 6906399"/>
              <a:gd name="connsiteX3" fmla="*/ 4044480 w 7316064"/>
              <a:gd name="connsiteY3" fmla="*/ 6906399 h 6906399"/>
              <a:gd name="connsiteX4" fmla="*/ 1085910 w 7316064"/>
              <a:gd name="connsiteY4" fmla="*/ 4884496 h 6906399"/>
              <a:gd name="connsiteX5" fmla="*/ 0 w 7316064"/>
              <a:gd name="connsiteY5" fmla="*/ 0 h 6906399"/>
              <a:gd name="connsiteX0" fmla="*/ 0 w 7316064"/>
              <a:gd name="connsiteY0" fmla="*/ 0 h 6906399"/>
              <a:gd name="connsiteX1" fmla="*/ 7316064 w 7316064"/>
              <a:gd name="connsiteY1" fmla="*/ 30008 h 6906399"/>
              <a:gd name="connsiteX2" fmla="*/ 7316064 w 7316064"/>
              <a:gd name="connsiteY2" fmla="*/ 6888008 h 6906399"/>
              <a:gd name="connsiteX3" fmla="*/ 4044480 w 7316064"/>
              <a:gd name="connsiteY3" fmla="*/ 6906399 h 6906399"/>
              <a:gd name="connsiteX4" fmla="*/ 1101409 w 7316064"/>
              <a:gd name="connsiteY4" fmla="*/ 3512896 h 6906399"/>
              <a:gd name="connsiteX5" fmla="*/ 0 w 7316064"/>
              <a:gd name="connsiteY5" fmla="*/ 0 h 6906399"/>
              <a:gd name="connsiteX0" fmla="*/ 0 w 7316064"/>
              <a:gd name="connsiteY0" fmla="*/ 0 h 6906399"/>
              <a:gd name="connsiteX1" fmla="*/ 7316064 w 7316064"/>
              <a:gd name="connsiteY1" fmla="*/ 30008 h 6906399"/>
              <a:gd name="connsiteX2" fmla="*/ 7316064 w 7316064"/>
              <a:gd name="connsiteY2" fmla="*/ 6888008 h 6906399"/>
              <a:gd name="connsiteX3" fmla="*/ 4044480 w 7316064"/>
              <a:gd name="connsiteY3" fmla="*/ 6906399 h 6906399"/>
              <a:gd name="connsiteX4" fmla="*/ 915429 w 7316064"/>
              <a:gd name="connsiteY4" fmla="*/ 3939100 h 6906399"/>
              <a:gd name="connsiteX5" fmla="*/ 0 w 7316064"/>
              <a:gd name="connsiteY5" fmla="*/ 0 h 6906399"/>
              <a:gd name="connsiteX0" fmla="*/ 0 w 7316064"/>
              <a:gd name="connsiteY0" fmla="*/ 0 h 6906399"/>
              <a:gd name="connsiteX1" fmla="*/ 7316064 w 7316064"/>
              <a:gd name="connsiteY1" fmla="*/ 30008 h 6906399"/>
              <a:gd name="connsiteX2" fmla="*/ 7316064 w 7316064"/>
              <a:gd name="connsiteY2" fmla="*/ 6888008 h 6906399"/>
              <a:gd name="connsiteX3" fmla="*/ 4044480 w 7316064"/>
              <a:gd name="connsiteY3" fmla="*/ 6906399 h 6906399"/>
              <a:gd name="connsiteX4" fmla="*/ 915429 w 7316064"/>
              <a:gd name="connsiteY4" fmla="*/ 3939100 h 6906399"/>
              <a:gd name="connsiteX5" fmla="*/ 0 w 7316064"/>
              <a:gd name="connsiteY5" fmla="*/ 0 h 6906399"/>
              <a:gd name="connsiteX0" fmla="*/ 0 w 7316064"/>
              <a:gd name="connsiteY0" fmla="*/ 0 h 6906399"/>
              <a:gd name="connsiteX1" fmla="*/ 7316064 w 7316064"/>
              <a:gd name="connsiteY1" fmla="*/ 30008 h 6906399"/>
              <a:gd name="connsiteX2" fmla="*/ 7316064 w 7316064"/>
              <a:gd name="connsiteY2" fmla="*/ 6888008 h 6906399"/>
              <a:gd name="connsiteX3" fmla="*/ 4044480 w 7316064"/>
              <a:gd name="connsiteY3" fmla="*/ 6906399 h 6906399"/>
              <a:gd name="connsiteX4" fmla="*/ 915429 w 7316064"/>
              <a:gd name="connsiteY4" fmla="*/ 3939100 h 6906399"/>
              <a:gd name="connsiteX5" fmla="*/ 0 w 7316064"/>
              <a:gd name="connsiteY5" fmla="*/ 0 h 6906399"/>
              <a:gd name="connsiteX0" fmla="*/ 0 w 7316064"/>
              <a:gd name="connsiteY0" fmla="*/ 0 h 6921898"/>
              <a:gd name="connsiteX1" fmla="*/ 7316064 w 7316064"/>
              <a:gd name="connsiteY1" fmla="*/ 30008 h 6921898"/>
              <a:gd name="connsiteX2" fmla="*/ 7316064 w 7316064"/>
              <a:gd name="connsiteY2" fmla="*/ 6888008 h 6921898"/>
              <a:gd name="connsiteX3" fmla="*/ 4315700 w 7316064"/>
              <a:gd name="connsiteY3" fmla="*/ 6921898 h 6921898"/>
              <a:gd name="connsiteX4" fmla="*/ 915429 w 7316064"/>
              <a:gd name="connsiteY4" fmla="*/ 3939100 h 6921898"/>
              <a:gd name="connsiteX5" fmla="*/ 0 w 7316064"/>
              <a:gd name="connsiteY5" fmla="*/ 0 h 6921898"/>
              <a:gd name="connsiteX0" fmla="*/ 0 w 7316064"/>
              <a:gd name="connsiteY0" fmla="*/ 0 h 6921898"/>
              <a:gd name="connsiteX1" fmla="*/ 7316064 w 7316064"/>
              <a:gd name="connsiteY1" fmla="*/ 30008 h 6921898"/>
              <a:gd name="connsiteX2" fmla="*/ 7316064 w 7316064"/>
              <a:gd name="connsiteY2" fmla="*/ 6888008 h 6921898"/>
              <a:gd name="connsiteX3" fmla="*/ 4315700 w 7316064"/>
              <a:gd name="connsiteY3" fmla="*/ 6921898 h 6921898"/>
              <a:gd name="connsiteX4" fmla="*/ 915429 w 7316064"/>
              <a:gd name="connsiteY4" fmla="*/ 3939100 h 6921898"/>
              <a:gd name="connsiteX5" fmla="*/ 0 w 7316064"/>
              <a:gd name="connsiteY5" fmla="*/ 0 h 6921898"/>
              <a:gd name="connsiteX0" fmla="*/ 0 w 7316064"/>
              <a:gd name="connsiteY0" fmla="*/ 0 h 6921898"/>
              <a:gd name="connsiteX1" fmla="*/ 7316064 w 7316064"/>
              <a:gd name="connsiteY1" fmla="*/ 30008 h 6921898"/>
              <a:gd name="connsiteX2" fmla="*/ 7316064 w 7316064"/>
              <a:gd name="connsiteY2" fmla="*/ 6888008 h 6921898"/>
              <a:gd name="connsiteX3" fmla="*/ 4315700 w 7316064"/>
              <a:gd name="connsiteY3" fmla="*/ 6921898 h 6921898"/>
              <a:gd name="connsiteX4" fmla="*/ 915429 w 7316064"/>
              <a:gd name="connsiteY4" fmla="*/ 3939100 h 6921898"/>
              <a:gd name="connsiteX5" fmla="*/ 0 w 7316064"/>
              <a:gd name="connsiteY5" fmla="*/ 0 h 6921898"/>
              <a:gd name="connsiteX0" fmla="*/ 0 w 7316064"/>
              <a:gd name="connsiteY0" fmla="*/ 0 h 6921898"/>
              <a:gd name="connsiteX1" fmla="*/ 7316064 w 7316064"/>
              <a:gd name="connsiteY1" fmla="*/ 30008 h 6921898"/>
              <a:gd name="connsiteX2" fmla="*/ 7316064 w 7316064"/>
              <a:gd name="connsiteY2" fmla="*/ 6888008 h 6921898"/>
              <a:gd name="connsiteX3" fmla="*/ 4315700 w 7316064"/>
              <a:gd name="connsiteY3" fmla="*/ 6921898 h 6921898"/>
              <a:gd name="connsiteX4" fmla="*/ 915429 w 7316064"/>
              <a:gd name="connsiteY4" fmla="*/ 3939100 h 6921898"/>
              <a:gd name="connsiteX5" fmla="*/ 0 w 7316064"/>
              <a:gd name="connsiteY5" fmla="*/ 0 h 6921898"/>
              <a:gd name="connsiteX0" fmla="*/ 0 w 7316064"/>
              <a:gd name="connsiteY0" fmla="*/ 0 h 6960644"/>
              <a:gd name="connsiteX1" fmla="*/ 7316064 w 7316064"/>
              <a:gd name="connsiteY1" fmla="*/ 30008 h 6960644"/>
              <a:gd name="connsiteX2" fmla="*/ 7316064 w 7316064"/>
              <a:gd name="connsiteY2" fmla="*/ 6888008 h 6960644"/>
              <a:gd name="connsiteX3" fmla="*/ 4873639 w 7316064"/>
              <a:gd name="connsiteY3" fmla="*/ 6960644 h 6960644"/>
              <a:gd name="connsiteX4" fmla="*/ 915429 w 7316064"/>
              <a:gd name="connsiteY4" fmla="*/ 3939100 h 6960644"/>
              <a:gd name="connsiteX5" fmla="*/ 0 w 7316064"/>
              <a:gd name="connsiteY5" fmla="*/ 0 h 6960644"/>
              <a:gd name="connsiteX0" fmla="*/ 0 w 7316064"/>
              <a:gd name="connsiteY0" fmla="*/ 0 h 6960644"/>
              <a:gd name="connsiteX1" fmla="*/ 7316064 w 7316064"/>
              <a:gd name="connsiteY1" fmla="*/ 30008 h 6960644"/>
              <a:gd name="connsiteX2" fmla="*/ 7316064 w 7316064"/>
              <a:gd name="connsiteY2" fmla="*/ 6888008 h 6960644"/>
              <a:gd name="connsiteX3" fmla="*/ 4873639 w 7316064"/>
              <a:gd name="connsiteY3" fmla="*/ 6960644 h 6960644"/>
              <a:gd name="connsiteX4" fmla="*/ 923179 w 7316064"/>
              <a:gd name="connsiteY4" fmla="*/ 3962347 h 6960644"/>
              <a:gd name="connsiteX5" fmla="*/ 0 w 7316064"/>
              <a:gd name="connsiteY5" fmla="*/ 0 h 6960644"/>
              <a:gd name="connsiteX0" fmla="*/ 0 w 7316064"/>
              <a:gd name="connsiteY0" fmla="*/ 0 h 6960644"/>
              <a:gd name="connsiteX1" fmla="*/ 7316064 w 7316064"/>
              <a:gd name="connsiteY1" fmla="*/ 30008 h 6960644"/>
              <a:gd name="connsiteX2" fmla="*/ 7316064 w 7316064"/>
              <a:gd name="connsiteY2" fmla="*/ 6888008 h 6960644"/>
              <a:gd name="connsiteX3" fmla="*/ 4873639 w 7316064"/>
              <a:gd name="connsiteY3" fmla="*/ 6960644 h 6960644"/>
              <a:gd name="connsiteX4" fmla="*/ 923179 w 7316064"/>
              <a:gd name="connsiteY4" fmla="*/ 3962347 h 6960644"/>
              <a:gd name="connsiteX5" fmla="*/ 0 w 7316064"/>
              <a:gd name="connsiteY5" fmla="*/ 0 h 696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16064" h="6960644">
                <a:moveTo>
                  <a:pt x="0" y="0"/>
                </a:moveTo>
                <a:lnTo>
                  <a:pt x="7316064" y="30008"/>
                </a:lnTo>
                <a:lnTo>
                  <a:pt x="7316064" y="6888008"/>
                </a:lnTo>
                <a:lnTo>
                  <a:pt x="4873639" y="6960644"/>
                </a:lnTo>
                <a:cubicBezTo>
                  <a:pt x="4001626" y="6611827"/>
                  <a:pt x="604075" y="5874121"/>
                  <a:pt x="923179" y="3962347"/>
                </a:cubicBezTo>
                <a:cubicBezTo>
                  <a:pt x="1242283" y="2050573"/>
                  <a:pt x="988391" y="1483531"/>
                  <a:pt x="0" y="0"/>
                </a:cubicBezTo>
                <a:close/>
              </a:path>
            </a:pathLst>
          </a:custGeom>
          <a:ln>
            <a:noFill/>
          </a:ln>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b="1" i="0">
                <a:solidFill>
                  <a:srgbClr val="212122"/>
                </a:solidFill>
                <a:latin typeface="Aktiv Grotesk Trial" panose="020B0504020202020204" pitchFamily="34" charset="0"/>
              </a:defRPr>
            </a:lvl1pPr>
          </a:lstStyle>
          <a:p>
            <a:r>
              <a:rPr lang="en-CH" dirty="0"/>
              <a:t>Click here to add image</a:t>
            </a:r>
          </a:p>
        </p:txBody>
      </p:sp>
      <p:sp>
        <p:nvSpPr>
          <p:cNvPr id="8" name="Text Placeholder 7">
            <a:extLst>
              <a:ext uri="{FF2B5EF4-FFF2-40B4-BE49-F238E27FC236}">
                <a16:creationId xmlns:a16="http://schemas.microsoft.com/office/drawing/2014/main" id="{3F4E9F6A-73C2-B64A-8078-BCE04958E59B}"/>
              </a:ext>
            </a:extLst>
          </p:cNvPr>
          <p:cNvSpPr>
            <a:spLocks noGrp="1"/>
          </p:cNvSpPr>
          <p:nvPr>
            <p:ph type="body" sz="quarter" idx="12" hasCustomPrompt="1"/>
          </p:nvPr>
        </p:nvSpPr>
        <p:spPr>
          <a:xfrm>
            <a:off x="0" y="2129565"/>
            <a:ext cx="4295775" cy="863600"/>
          </a:xfrm>
          <a:prstGeom prst="rect">
            <a:avLst/>
          </a:prstGeom>
          <a:gradFill>
            <a:gsLst>
              <a:gs pos="0">
                <a:srgbClr val="D10004"/>
              </a:gs>
              <a:gs pos="56000">
                <a:srgbClr val="D10004"/>
              </a:gs>
              <a:gs pos="100000">
                <a:schemeClr val="bg1">
                  <a:alpha val="0"/>
                </a:schemeClr>
              </a:gs>
            </a:gsLst>
            <a:lin ang="0" scaled="0"/>
          </a:gradFill>
        </p:spPr>
        <p:txBody>
          <a:bodyPr lIns="540000" anchor="ctr"/>
          <a:lstStyle>
            <a:lvl1pPr marL="0" indent="0">
              <a:buFontTx/>
              <a:buNone/>
              <a:defRPr b="1" i="0" cap="all" baseline="0">
                <a:solidFill>
                  <a:schemeClr val="bg1"/>
                </a:solidFill>
                <a:latin typeface="Aktiv Grotesk Trial" panose="020B0504020202020204" pitchFamily="34" charset="0"/>
              </a:defRPr>
            </a:lvl1pPr>
            <a:lvl2pPr marL="457200" indent="0">
              <a:buFontTx/>
              <a:buNone/>
              <a:defRPr sz="2800" b="1" i="0" cap="all" baseline="0">
                <a:solidFill>
                  <a:schemeClr val="bg1"/>
                </a:solidFill>
                <a:latin typeface="Aktiv Grotesk Trial" panose="020B0504020202020204" pitchFamily="34" charset="0"/>
              </a:defRPr>
            </a:lvl2pPr>
          </a:lstStyle>
          <a:p>
            <a:pPr lvl="0"/>
            <a:r>
              <a:rPr lang="en-CH" dirty="0"/>
              <a:t>HERE TITLE</a:t>
            </a:r>
          </a:p>
        </p:txBody>
      </p:sp>
      <p:sp>
        <p:nvSpPr>
          <p:cNvPr id="7" name="Freeform 6">
            <a:extLst>
              <a:ext uri="{FF2B5EF4-FFF2-40B4-BE49-F238E27FC236}">
                <a16:creationId xmlns:a16="http://schemas.microsoft.com/office/drawing/2014/main" id="{7D855395-87B6-BD4F-AA9E-68FF2D7D3A1B}"/>
              </a:ext>
            </a:extLst>
          </p:cNvPr>
          <p:cNvSpPr/>
          <p:nvPr userDrawn="1"/>
        </p:nvSpPr>
        <p:spPr>
          <a:xfrm>
            <a:off x="4401361" y="-142669"/>
            <a:ext cx="5116060" cy="7373872"/>
          </a:xfrm>
          <a:custGeom>
            <a:avLst/>
            <a:gdLst>
              <a:gd name="connsiteX0" fmla="*/ 1371600 w 1371600"/>
              <a:gd name="connsiteY0" fmla="*/ 0 h 7289800"/>
              <a:gd name="connsiteX1" fmla="*/ 38100 w 1371600"/>
              <a:gd name="connsiteY1" fmla="*/ 1612900 h 7289800"/>
              <a:gd name="connsiteX2" fmla="*/ 495300 w 1371600"/>
              <a:gd name="connsiteY2" fmla="*/ 3835400 h 7289800"/>
              <a:gd name="connsiteX3" fmla="*/ 736600 w 1371600"/>
              <a:gd name="connsiteY3" fmla="*/ 4876800 h 7289800"/>
              <a:gd name="connsiteX4" fmla="*/ 0 w 1371600"/>
              <a:gd name="connsiteY4" fmla="*/ 7289800 h 7289800"/>
              <a:gd name="connsiteX0" fmla="*/ 1421538 w 1421538"/>
              <a:gd name="connsiteY0" fmla="*/ 0 h 7289800"/>
              <a:gd name="connsiteX1" fmla="*/ 88038 w 1421538"/>
              <a:gd name="connsiteY1" fmla="*/ 1612900 h 7289800"/>
              <a:gd name="connsiteX2" fmla="*/ 198874 w 1421538"/>
              <a:gd name="connsiteY2" fmla="*/ 3100766 h 7289800"/>
              <a:gd name="connsiteX3" fmla="*/ 786538 w 1421538"/>
              <a:gd name="connsiteY3" fmla="*/ 4876800 h 7289800"/>
              <a:gd name="connsiteX4" fmla="*/ 49938 w 1421538"/>
              <a:gd name="connsiteY4" fmla="*/ 7289800 h 7289800"/>
              <a:gd name="connsiteX0" fmla="*/ 1371600 w 1371600"/>
              <a:gd name="connsiteY0" fmla="*/ 0 h 7289800"/>
              <a:gd name="connsiteX1" fmla="*/ 38100 w 1371600"/>
              <a:gd name="connsiteY1" fmla="*/ 1612900 h 7289800"/>
              <a:gd name="connsiteX2" fmla="*/ 736600 w 1371600"/>
              <a:gd name="connsiteY2" fmla="*/ 4876800 h 7289800"/>
              <a:gd name="connsiteX3" fmla="*/ 0 w 1371600"/>
              <a:gd name="connsiteY3" fmla="*/ 7289800 h 7289800"/>
              <a:gd name="connsiteX0" fmla="*/ 1371600 w 1371600"/>
              <a:gd name="connsiteY0" fmla="*/ 0 h 7289800"/>
              <a:gd name="connsiteX1" fmla="*/ 38100 w 1371600"/>
              <a:gd name="connsiteY1" fmla="*/ 1612900 h 7289800"/>
              <a:gd name="connsiteX2" fmla="*/ 715818 w 1371600"/>
              <a:gd name="connsiteY2" fmla="*/ 4280778 h 7289800"/>
              <a:gd name="connsiteX3" fmla="*/ 0 w 1371600"/>
              <a:gd name="connsiteY3" fmla="*/ 7289800 h 7289800"/>
              <a:gd name="connsiteX0" fmla="*/ 1450779 w 1450779"/>
              <a:gd name="connsiteY0" fmla="*/ 0 h 7289800"/>
              <a:gd name="connsiteX1" fmla="*/ 117279 w 1450779"/>
              <a:gd name="connsiteY1" fmla="*/ 1612900 h 7289800"/>
              <a:gd name="connsiteX2" fmla="*/ 794997 w 1450779"/>
              <a:gd name="connsiteY2" fmla="*/ 4280778 h 7289800"/>
              <a:gd name="connsiteX3" fmla="*/ 79179 w 1450779"/>
              <a:gd name="connsiteY3" fmla="*/ 7289800 h 7289800"/>
              <a:gd name="connsiteX0" fmla="*/ 1371600 w 1371600"/>
              <a:gd name="connsiteY0" fmla="*/ 0 h 7289800"/>
              <a:gd name="connsiteX1" fmla="*/ 232064 w 1371600"/>
              <a:gd name="connsiteY1" fmla="*/ 1536665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3885740 h 7289800"/>
              <a:gd name="connsiteX3" fmla="*/ 0 w 1371600"/>
              <a:gd name="connsiteY3" fmla="*/ 7289800 h 7289800"/>
              <a:gd name="connsiteX0" fmla="*/ 1385004 w 1385004"/>
              <a:gd name="connsiteY0" fmla="*/ 0 h 7289800"/>
              <a:gd name="connsiteX1" fmla="*/ 9940 w 1385004"/>
              <a:gd name="connsiteY1" fmla="*/ 1709928 h 7289800"/>
              <a:gd name="connsiteX2" fmla="*/ 729222 w 1385004"/>
              <a:gd name="connsiteY2" fmla="*/ 3885740 h 7289800"/>
              <a:gd name="connsiteX3" fmla="*/ 13404 w 1385004"/>
              <a:gd name="connsiteY3" fmla="*/ 7289800 h 7289800"/>
              <a:gd name="connsiteX0" fmla="*/ 1460548 w 1460548"/>
              <a:gd name="connsiteY0" fmla="*/ 0 h 7289800"/>
              <a:gd name="connsiteX1" fmla="*/ 9284 w 1460548"/>
              <a:gd name="connsiteY1" fmla="*/ 1848538 h 7289800"/>
              <a:gd name="connsiteX2" fmla="*/ 804766 w 1460548"/>
              <a:gd name="connsiteY2" fmla="*/ 3885740 h 7289800"/>
              <a:gd name="connsiteX3" fmla="*/ 88948 w 1460548"/>
              <a:gd name="connsiteY3" fmla="*/ 7289800 h 7289800"/>
              <a:gd name="connsiteX0" fmla="*/ 1461301 w 1461301"/>
              <a:gd name="connsiteY0" fmla="*/ 0 h 7289800"/>
              <a:gd name="connsiteX1" fmla="*/ 10037 w 1461301"/>
              <a:gd name="connsiteY1" fmla="*/ 1848538 h 7289800"/>
              <a:gd name="connsiteX2" fmla="*/ 784737 w 1461301"/>
              <a:gd name="connsiteY2" fmla="*/ 4045142 h 7289800"/>
              <a:gd name="connsiteX3" fmla="*/ 89701 w 1461301"/>
              <a:gd name="connsiteY3" fmla="*/ 7289800 h 7289800"/>
              <a:gd name="connsiteX0" fmla="*/ 1462774 w 1462774"/>
              <a:gd name="connsiteY0" fmla="*/ 0 h 7289800"/>
              <a:gd name="connsiteX1" fmla="*/ 11510 w 1462774"/>
              <a:gd name="connsiteY1" fmla="*/ 1848538 h 7289800"/>
              <a:gd name="connsiteX2" fmla="*/ 786210 w 1462774"/>
              <a:gd name="connsiteY2" fmla="*/ 4045142 h 7289800"/>
              <a:gd name="connsiteX3" fmla="*/ 91174 w 1462774"/>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598054 w 1371600"/>
              <a:gd name="connsiteY2" fmla="*/ 375406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688109 w 1371600"/>
              <a:gd name="connsiteY2" fmla="*/ 4370876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757382 w 1371600"/>
              <a:gd name="connsiteY2" fmla="*/ 4363946 h 7289800"/>
              <a:gd name="connsiteX3" fmla="*/ 0 w 1371600"/>
              <a:gd name="connsiteY3" fmla="*/ 7289800 h 7289800"/>
              <a:gd name="connsiteX0" fmla="*/ 1371600 w 1371600"/>
              <a:gd name="connsiteY0" fmla="*/ 0 h 7289800"/>
              <a:gd name="connsiteX1" fmla="*/ 218209 w 1371600"/>
              <a:gd name="connsiteY1" fmla="*/ 1841608 h 7289800"/>
              <a:gd name="connsiteX2" fmla="*/ 757382 w 1371600"/>
              <a:gd name="connsiteY2" fmla="*/ 4363946 h 7289800"/>
              <a:gd name="connsiteX3" fmla="*/ 0 w 1371600"/>
              <a:gd name="connsiteY3" fmla="*/ 7289800 h 7289800"/>
              <a:gd name="connsiteX0" fmla="*/ 1371600 w 1371600"/>
              <a:gd name="connsiteY0" fmla="*/ 0 h 7289800"/>
              <a:gd name="connsiteX1" fmla="*/ 72736 w 1371600"/>
              <a:gd name="connsiteY1" fmla="*/ 2278231 h 7289800"/>
              <a:gd name="connsiteX2" fmla="*/ 757382 w 1371600"/>
              <a:gd name="connsiteY2" fmla="*/ 4363946 h 7289800"/>
              <a:gd name="connsiteX3" fmla="*/ 0 w 1371600"/>
              <a:gd name="connsiteY3" fmla="*/ 7289800 h 7289800"/>
              <a:gd name="connsiteX0" fmla="*/ 1371600 w 1371600"/>
              <a:gd name="connsiteY0" fmla="*/ 0 h 7289800"/>
              <a:gd name="connsiteX1" fmla="*/ 93518 w 1371600"/>
              <a:gd name="connsiteY1" fmla="*/ 2201996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470031 w 1371600"/>
              <a:gd name="connsiteY1" fmla="*/ 2167343 h 7289800"/>
              <a:gd name="connsiteX2" fmla="*/ 757382 w 1371600"/>
              <a:gd name="connsiteY2" fmla="*/ 4363946 h 7289800"/>
              <a:gd name="connsiteX3" fmla="*/ 0 w 1371600"/>
              <a:gd name="connsiteY3" fmla="*/ 7289800 h 7289800"/>
              <a:gd name="connsiteX0" fmla="*/ 1258500 w 1258500"/>
              <a:gd name="connsiteY0" fmla="*/ 0 h 7539298"/>
              <a:gd name="connsiteX1" fmla="*/ 470031 w 1258500"/>
              <a:gd name="connsiteY1" fmla="*/ 2416841 h 7539298"/>
              <a:gd name="connsiteX2" fmla="*/ 757382 w 1258500"/>
              <a:gd name="connsiteY2" fmla="*/ 4613444 h 7539298"/>
              <a:gd name="connsiteX3" fmla="*/ 0 w 1258500"/>
              <a:gd name="connsiteY3" fmla="*/ 7539298 h 7539298"/>
              <a:gd name="connsiteX0" fmla="*/ 1701207 w 1701207"/>
              <a:gd name="connsiteY0" fmla="*/ 0 h 7539298"/>
              <a:gd name="connsiteX1" fmla="*/ 912738 w 1701207"/>
              <a:gd name="connsiteY1" fmla="*/ 2416841 h 7539298"/>
              <a:gd name="connsiteX2" fmla="*/ 6257 w 1701207"/>
              <a:gd name="connsiteY2" fmla="*/ 5223329 h 7539298"/>
              <a:gd name="connsiteX3" fmla="*/ 442707 w 1701207"/>
              <a:gd name="connsiteY3" fmla="*/ 7539298 h 7539298"/>
              <a:gd name="connsiteX0" fmla="*/ 2046752 w 2046752"/>
              <a:gd name="connsiteY0" fmla="*/ 0 h 7539298"/>
              <a:gd name="connsiteX1" fmla="*/ 1258283 w 2046752"/>
              <a:gd name="connsiteY1" fmla="*/ 2416841 h 7539298"/>
              <a:gd name="connsiteX2" fmla="*/ 351802 w 2046752"/>
              <a:gd name="connsiteY2" fmla="*/ 5223329 h 7539298"/>
              <a:gd name="connsiteX3" fmla="*/ 788252 w 2046752"/>
              <a:gd name="connsiteY3" fmla="*/ 7539298 h 7539298"/>
              <a:gd name="connsiteX0" fmla="*/ 3011548 w 3011548"/>
              <a:gd name="connsiteY0" fmla="*/ 0 h 7629395"/>
              <a:gd name="connsiteX1" fmla="*/ 2223079 w 3011548"/>
              <a:gd name="connsiteY1" fmla="*/ 2416841 h 7629395"/>
              <a:gd name="connsiteX2" fmla="*/ 1316598 w 3011548"/>
              <a:gd name="connsiteY2" fmla="*/ 5223329 h 7629395"/>
              <a:gd name="connsiteX3" fmla="*/ 0 w 3011548"/>
              <a:gd name="connsiteY3" fmla="*/ 7629395 h 7629395"/>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140456 w 2958779"/>
              <a:gd name="connsiteY0" fmla="*/ 0 h 7501358"/>
              <a:gd name="connsiteX1" fmla="*/ 2824217 w 2958779"/>
              <a:gd name="connsiteY1" fmla="*/ 2385830 h 7501358"/>
              <a:gd name="connsiteX2" fmla="*/ 1691536 w 2958779"/>
              <a:gd name="connsiteY2" fmla="*/ 5095291 h 7501358"/>
              <a:gd name="connsiteX3" fmla="*/ 324672 w 2958779"/>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480820"/>
              <a:gd name="connsiteY0" fmla="*/ 0 h 7501358"/>
              <a:gd name="connsiteX1" fmla="*/ 2163630 w 2480820"/>
              <a:gd name="connsiteY1" fmla="*/ 3781328 h 7501358"/>
              <a:gd name="connsiteX2" fmla="*/ 1551080 w 2480820"/>
              <a:gd name="connsiteY2" fmla="*/ 5095291 h 7501358"/>
              <a:gd name="connsiteX3" fmla="*/ 184216 w 2480820"/>
              <a:gd name="connsiteY3" fmla="*/ 7501358 h 7501358"/>
              <a:gd name="connsiteX0" fmla="*/ 0 w 4387680"/>
              <a:gd name="connsiteY0" fmla="*/ 0 h 7609897"/>
              <a:gd name="connsiteX1" fmla="*/ 2163630 w 4387680"/>
              <a:gd name="connsiteY1" fmla="*/ 3781328 h 7609897"/>
              <a:gd name="connsiteX2" fmla="*/ 1551080 w 4387680"/>
              <a:gd name="connsiteY2" fmla="*/ 5095291 h 7609897"/>
              <a:gd name="connsiteX3" fmla="*/ 4387442 w 4387680"/>
              <a:gd name="connsiteY3" fmla="*/ 7609897 h 7609897"/>
              <a:gd name="connsiteX0" fmla="*/ 0 w 4387680"/>
              <a:gd name="connsiteY0" fmla="*/ 0 h 7609897"/>
              <a:gd name="connsiteX1" fmla="*/ 1551080 w 4387680"/>
              <a:gd name="connsiteY1" fmla="*/ 5095291 h 7609897"/>
              <a:gd name="connsiteX2" fmla="*/ 4387442 w 4387680"/>
              <a:gd name="connsiteY2" fmla="*/ 7609897 h 7609897"/>
              <a:gd name="connsiteX0" fmla="*/ 0 w 4387902"/>
              <a:gd name="connsiteY0" fmla="*/ 0 h 7609897"/>
              <a:gd name="connsiteX1" fmla="*/ 1551080 w 4387902"/>
              <a:gd name="connsiteY1" fmla="*/ 5095291 h 7609897"/>
              <a:gd name="connsiteX2" fmla="*/ 4387442 w 4387902"/>
              <a:gd name="connsiteY2" fmla="*/ 7609897 h 7609897"/>
              <a:gd name="connsiteX0" fmla="*/ 0 w 4388912"/>
              <a:gd name="connsiteY0" fmla="*/ 0 h 7609897"/>
              <a:gd name="connsiteX1" fmla="*/ 1551080 w 4388912"/>
              <a:gd name="connsiteY1" fmla="*/ 5095291 h 7609897"/>
              <a:gd name="connsiteX2" fmla="*/ 4387442 w 4388912"/>
              <a:gd name="connsiteY2" fmla="*/ 7609897 h 7609897"/>
              <a:gd name="connsiteX0" fmla="*/ 0 w 4085665"/>
              <a:gd name="connsiteY0" fmla="*/ 0 h 7540122"/>
              <a:gd name="connsiteX1" fmla="*/ 1248842 w 4085665"/>
              <a:gd name="connsiteY1" fmla="*/ 5025516 h 7540122"/>
              <a:gd name="connsiteX2" fmla="*/ 4085204 w 4085665"/>
              <a:gd name="connsiteY2" fmla="*/ 7540122 h 7540122"/>
              <a:gd name="connsiteX0" fmla="*/ 1477 w 4087142"/>
              <a:gd name="connsiteY0" fmla="*/ 0 h 7540122"/>
              <a:gd name="connsiteX1" fmla="*/ 1250319 w 4087142"/>
              <a:gd name="connsiteY1" fmla="*/ 5025516 h 7540122"/>
              <a:gd name="connsiteX2" fmla="*/ 4086681 w 4087142"/>
              <a:gd name="connsiteY2" fmla="*/ 7540122 h 7540122"/>
              <a:gd name="connsiteX0" fmla="*/ 1477 w 4086681"/>
              <a:gd name="connsiteY0" fmla="*/ 0 h 7540122"/>
              <a:gd name="connsiteX1" fmla="*/ 1250319 w 4086681"/>
              <a:gd name="connsiteY1" fmla="*/ 5025516 h 7540122"/>
              <a:gd name="connsiteX2" fmla="*/ 4086681 w 4086681"/>
              <a:gd name="connsiteY2" fmla="*/ 7540122 h 7540122"/>
              <a:gd name="connsiteX0" fmla="*/ 1723 w 4642202"/>
              <a:gd name="connsiteY0" fmla="*/ 0 h 7377313"/>
              <a:gd name="connsiteX1" fmla="*/ 1250565 w 4642202"/>
              <a:gd name="connsiteY1" fmla="*/ 5025516 h 7377313"/>
              <a:gd name="connsiteX2" fmla="*/ 4642203 w 4642202"/>
              <a:gd name="connsiteY2" fmla="*/ 7377313 h 7377313"/>
              <a:gd name="connsiteX0" fmla="*/ 3540 w 4644020"/>
              <a:gd name="connsiteY0" fmla="*/ 0 h 7377313"/>
              <a:gd name="connsiteX1" fmla="*/ 964201 w 4644020"/>
              <a:gd name="connsiteY1" fmla="*/ 3986644 h 7377313"/>
              <a:gd name="connsiteX2" fmla="*/ 4644020 w 4644020"/>
              <a:gd name="connsiteY2" fmla="*/ 7377313 h 7377313"/>
              <a:gd name="connsiteX0" fmla="*/ 638 w 4641118"/>
              <a:gd name="connsiteY0" fmla="*/ 0 h 7377313"/>
              <a:gd name="connsiteX1" fmla="*/ 961299 w 4641118"/>
              <a:gd name="connsiteY1" fmla="*/ 3986644 h 7377313"/>
              <a:gd name="connsiteX2" fmla="*/ 4641118 w 4641118"/>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1068482 w 4640480"/>
              <a:gd name="connsiteY1" fmla="*/ 3922607 h 7377313"/>
              <a:gd name="connsiteX2" fmla="*/ 4640480 w 4640480"/>
              <a:gd name="connsiteY2" fmla="*/ 7377313 h 7377313"/>
              <a:gd name="connsiteX0" fmla="*/ 0 w 4640480"/>
              <a:gd name="connsiteY0" fmla="*/ 0 h 7377313"/>
              <a:gd name="connsiteX1" fmla="*/ 1068482 w 4640480"/>
              <a:gd name="connsiteY1" fmla="*/ 3922607 h 7377313"/>
              <a:gd name="connsiteX2" fmla="*/ 4640480 w 4640480"/>
              <a:gd name="connsiteY2" fmla="*/ 7377313 h 7377313"/>
            </a:gdLst>
            <a:ahLst/>
            <a:cxnLst>
              <a:cxn ang="0">
                <a:pos x="connsiteX0" y="connsiteY0"/>
              </a:cxn>
              <a:cxn ang="0">
                <a:pos x="connsiteX1" y="connsiteY1"/>
              </a:cxn>
              <a:cxn ang="0">
                <a:pos x="connsiteX2" y="connsiteY2"/>
              </a:cxn>
            </a:cxnLst>
            <a:rect l="l" t="t" r="r" b="b"/>
            <a:pathLst>
              <a:path w="4640480" h="7377313">
                <a:moveTo>
                  <a:pt x="0" y="0"/>
                </a:moveTo>
                <a:cubicBezTo>
                  <a:pt x="374030" y="568444"/>
                  <a:pt x="1447794" y="1537893"/>
                  <a:pt x="1068482" y="3922607"/>
                </a:cubicBezTo>
                <a:cubicBezTo>
                  <a:pt x="689170" y="6307321"/>
                  <a:pt x="3658258" y="6996532"/>
                  <a:pt x="4640480" y="7377313"/>
                </a:cubicBezTo>
              </a:path>
            </a:pathLst>
          </a:custGeom>
          <a:noFill/>
          <a:ln w="127000">
            <a:solidFill>
              <a:srgbClr val="D1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10" name="Text Placeholder 5">
            <a:extLst>
              <a:ext uri="{FF2B5EF4-FFF2-40B4-BE49-F238E27FC236}">
                <a16:creationId xmlns:a16="http://schemas.microsoft.com/office/drawing/2014/main" id="{77FB177B-B194-0F40-9EFC-DC86C05783EF}"/>
              </a:ext>
            </a:extLst>
          </p:cNvPr>
          <p:cNvSpPr>
            <a:spLocks noGrp="1"/>
          </p:cNvSpPr>
          <p:nvPr>
            <p:ph type="body" sz="quarter" idx="11" hasCustomPrompt="1"/>
          </p:nvPr>
        </p:nvSpPr>
        <p:spPr>
          <a:xfrm>
            <a:off x="550863" y="3212976"/>
            <a:ext cx="4104455" cy="2952328"/>
          </a:xfrm>
          <a:prstGeom prst="rect">
            <a:avLst/>
          </a:prstGeom>
        </p:spPr>
        <p:txBody>
          <a:bodyPr lIns="0" tIns="0" rIns="0" bIns="0"/>
          <a:lstStyle>
            <a:lvl1pPr marL="0" indent="0">
              <a:buFontTx/>
              <a:buNone/>
              <a:defRPr sz="1400" b="0" i="0">
                <a:solidFill>
                  <a:srgbClr val="212122"/>
                </a:solidFill>
                <a:latin typeface="Aktiv Grotesk Trial Thin" panose="020B0403020202020204" pitchFamily="34" charset="77"/>
              </a:defRPr>
            </a:lvl1pPr>
            <a:lvl2pPr marL="457200" indent="0">
              <a:buFontTx/>
              <a:buNone/>
              <a:defRPr sz="1200" b="0" i="0">
                <a:solidFill>
                  <a:schemeClr val="bg1"/>
                </a:solidFill>
                <a:latin typeface="Aktiv Grotesk Trial Thin" panose="020B0403020202020204" pitchFamily="34" charset="77"/>
              </a:defRPr>
            </a:lvl2pPr>
            <a:lvl3pPr marL="914400" indent="0">
              <a:buFontTx/>
              <a:buNone/>
              <a:defRPr sz="1200" b="0" i="0">
                <a:solidFill>
                  <a:schemeClr val="bg1"/>
                </a:solidFill>
                <a:latin typeface="Aktiv Grotesk Trial Thin" panose="020B0403020202020204" pitchFamily="34" charset="77"/>
              </a:defRPr>
            </a:lvl3pPr>
            <a:lvl4pPr marL="1371600" indent="0">
              <a:buFontTx/>
              <a:buNone/>
              <a:defRPr sz="1200" b="0" i="0">
                <a:solidFill>
                  <a:schemeClr val="bg1"/>
                </a:solidFill>
                <a:latin typeface="Aktiv Grotesk Trial Thin" panose="020B0403020202020204" pitchFamily="34" charset="77"/>
              </a:defRPr>
            </a:lvl4pPr>
            <a:lvl5pPr marL="1828800" indent="0">
              <a:buFontTx/>
              <a:buNone/>
              <a:defRPr sz="1200" b="0" i="0">
                <a:solidFill>
                  <a:schemeClr val="bg1"/>
                </a:solidFill>
                <a:latin typeface="Aktiv Grotesk Trial Thin" panose="020B0403020202020204" pitchFamily="34" charset="77"/>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Integer ac </a:t>
            </a:r>
            <a:r>
              <a:rPr lang="en-GB" dirty="0" err="1"/>
              <a:t>dapibus</a:t>
            </a:r>
            <a:r>
              <a:rPr lang="en-GB" dirty="0"/>
              <a:t> </a:t>
            </a:r>
            <a:r>
              <a:rPr lang="en-GB" dirty="0" err="1"/>
              <a:t>justo</a:t>
            </a:r>
            <a:r>
              <a:rPr lang="en-GB" dirty="0"/>
              <a:t>, vitae </a:t>
            </a:r>
            <a:r>
              <a:rPr lang="en-GB" dirty="0" err="1"/>
              <a:t>ullamcorper</a:t>
            </a:r>
            <a:r>
              <a:rPr lang="en-GB" dirty="0"/>
              <a:t> dui. </a:t>
            </a:r>
            <a:r>
              <a:rPr lang="en-GB" dirty="0" err="1"/>
              <a:t>Orci</a:t>
            </a:r>
            <a:r>
              <a:rPr lang="en-GB" dirty="0"/>
              <a:t> </a:t>
            </a:r>
            <a:r>
              <a:rPr lang="en-GB" dirty="0" err="1"/>
              <a:t>varius</a:t>
            </a:r>
            <a:r>
              <a:rPr lang="en-GB" dirty="0"/>
              <a:t> </a:t>
            </a:r>
            <a:r>
              <a:rPr lang="en-GB" dirty="0" err="1"/>
              <a:t>natoque</a:t>
            </a:r>
            <a:r>
              <a:rPr lang="en-GB" dirty="0"/>
              <a:t> </a:t>
            </a:r>
            <a:r>
              <a:rPr lang="en-GB" dirty="0" err="1"/>
              <a:t>penatibus</a:t>
            </a:r>
            <a:r>
              <a:rPr lang="en-GB" dirty="0"/>
              <a:t> et </a:t>
            </a:r>
            <a:r>
              <a:rPr lang="en-GB" dirty="0" err="1"/>
              <a:t>magnis</a:t>
            </a:r>
            <a:r>
              <a:rPr lang="en-GB" dirty="0"/>
              <a:t> dis parturient </a:t>
            </a:r>
            <a:r>
              <a:rPr lang="en-GB" dirty="0" err="1"/>
              <a:t>montes</a:t>
            </a:r>
            <a:r>
              <a:rPr lang="en-GB" dirty="0"/>
              <a:t>, </a:t>
            </a:r>
            <a:r>
              <a:rPr lang="en-GB" dirty="0" err="1"/>
              <a:t>nascetur</a:t>
            </a:r>
            <a:r>
              <a:rPr lang="en-GB" dirty="0"/>
              <a:t> </a:t>
            </a:r>
            <a:r>
              <a:rPr lang="en-GB" dirty="0" err="1"/>
              <a:t>ridiculus</a:t>
            </a:r>
            <a:r>
              <a:rPr lang="en-GB" dirty="0"/>
              <a:t> mus. </a:t>
            </a:r>
            <a:r>
              <a:rPr lang="en-GB" dirty="0" err="1"/>
              <a:t>Vivamus</a:t>
            </a:r>
            <a:r>
              <a:rPr lang="en-GB" dirty="0"/>
              <a:t> </a:t>
            </a:r>
            <a:r>
              <a:rPr lang="en-GB" dirty="0" err="1"/>
              <a:t>vel</a:t>
            </a:r>
            <a:r>
              <a:rPr lang="en-GB" dirty="0"/>
              <a:t> vestibulum lorem, in </a:t>
            </a:r>
            <a:r>
              <a:rPr lang="en-GB" dirty="0" err="1"/>
              <a:t>sodales</a:t>
            </a:r>
            <a:r>
              <a:rPr lang="en-GB" dirty="0"/>
              <a:t> sem. </a:t>
            </a:r>
            <a:r>
              <a:rPr lang="en-GB" dirty="0" err="1"/>
              <a:t>Nullam</a:t>
            </a:r>
            <a:r>
              <a:rPr lang="en-GB" dirty="0"/>
              <a:t> id </a:t>
            </a:r>
            <a:r>
              <a:rPr lang="en-GB" dirty="0" err="1"/>
              <a:t>tristique</a:t>
            </a:r>
            <a:r>
              <a:rPr lang="en-GB" dirty="0"/>
              <a:t> </a:t>
            </a:r>
            <a:r>
              <a:rPr lang="en-GB" dirty="0" err="1"/>
              <a:t>neque</a:t>
            </a:r>
            <a:r>
              <a:rPr lang="en-GB" dirty="0"/>
              <a:t>. </a:t>
            </a:r>
            <a:r>
              <a:rPr lang="en-GB" dirty="0" err="1"/>
              <a:t>Praesent</a:t>
            </a:r>
            <a:r>
              <a:rPr lang="en-GB" dirty="0"/>
              <a:t> at </a:t>
            </a:r>
            <a:r>
              <a:rPr lang="en-GB" dirty="0" err="1"/>
              <a:t>mauris</a:t>
            </a:r>
            <a:r>
              <a:rPr lang="en-GB" dirty="0"/>
              <a:t> </a:t>
            </a:r>
            <a:r>
              <a:rPr lang="en-GB" dirty="0" err="1"/>
              <a:t>quis</a:t>
            </a:r>
            <a:r>
              <a:rPr lang="en-GB" dirty="0"/>
              <a:t> </a:t>
            </a:r>
            <a:r>
              <a:rPr lang="en-GB" dirty="0" err="1"/>
              <a:t>sapien</a:t>
            </a:r>
            <a:r>
              <a:rPr lang="en-GB" dirty="0"/>
              <a:t> </a:t>
            </a:r>
            <a:r>
              <a:rPr lang="en-GB" dirty="0" err="1"/>
              <a:t>sollicitudin</a:t>
            </a:r>
            <a:r>
              <a:rPr lang="en-GB" dirty="0"/>
              <a:t> auctor </a:t>
            </a:r>
            <a:r>
              <a:rPr lang="en-GB" dirty="0" err="1"/>
              <a:t>eget</a:t>
            </a:r>
            <a:r>
              <a:rPr lang="en-GB" dirty="0"/>
              <a:t> vitae mi.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Integer ac </a:t>
            </a:r>
            <a:r>
              <a:rPr lang="en-GB" dirty="0" err="1"/>
              <a:t>dapibus</a:t>
            </a:r>
            <a:r>
              <a:rPr lang="en-GB" dirty="0"/>
              <a:t> </a:t>
            </a:r>
            <a:r>
              <a:rPr lang="en-GB" dirty="0" err="1"/>
              <a:t>justo</a:t>
            </a:r>
            <a:r>
              <a:rPr lang="en-GB" dirty="0"/>
              <a:t>, vitae </a:t>
            </a:r>
            <a:r>
              <a:rPr lang="en-GB" dirty="0" err="1"/>
              <a:t>ullamcorper</a:t>
            </a:r>
            <a:r>
              <a:rPr lang="en-GB" dirty="0"/>
              <a:t> dui. </a:t>
            </a:r>
            <a:r>
              <a:rPr lang="en-GB" dirty="0" err="1"/>
              <a:t>Orci</a:t>
            </a:r>
            <a:r>
              <a:rPr lang="en-GB" dirty="0"/>
              <a:t> </a:t>
            </a:r>
            <a:r>
              <a:rPr lang="en-GB" dirty="0" err="1"/>
              <a:t>varius</a:t>
            </a:r>
            <a:r>
              <a:rPr lang="en-GB" dirty="0"/>
              <a:t> </a:t>
            </a:r>
            <a:r>
              <a:rPr lang="en-GB" dirty="0" err="1"/>
              <a:t>natoque</a:t>
            </a:r>
            <a:r>
              <a:rPr lang="en-GB" dirty="0"/>
              <a:t> </a:t>
            </a:r>
            <a:r>
              <a:rPr lang="en-GB" dirty="0" err="1"/>
              <a:t>penatibus</a:t>
            </a:r>
            <a:r>
              <a:rPr lang="en-GB" dirty="0"/>
              <a:t> et </a:t>
            </a:r>
            <a:r>
              <a:rPr lang="en-GB" dirty="0" err="1"/>
              <a:t>magnis</a:t>
            </a:r>
            <a:r>
              <a:rPr lang="en-GB" dirty="0"/>
              <a:t> dis parturient </a:t>
            </a:r>
            <a:r>
              <a:rPr lang="en-GB" dirty="0" err="1"/>
              <a:t>montes</a:t>
            </a:r>
            <a:r>
              <a:rPr lang="en-GB" dirty="0"/>
              <a:t>, </a:t>
            </a:r>
            <a:r>
              <a:rPr lang="en-GB" dirty="0" err="1"/>
              <a:t>nascetur</a:t>
            </a:r>
            <a:r>
              <a:rPr lang="en-GB" dirty="0"/>
              <a:t> </a:t>
            </a:r>
            <a:r>
              <a:rPr lang="en-GB" dirty="0" err="1"/>
              <a:t>ridiculus</a:t>
            </a:r>
            <a:r>
              <a:rPr lang="en-GB" dirty="0"/>
              <a:t> mus. </a:t>
            </a:r>
            <a:r>
              <a:rPr lang="en-GB" dirty="0" err="1"/>
              <a:t>Vivamus</a:t>
            </a:r>
            <a:r>
              <a:rPr lang="en-GB" dirty="0"/>
              <a:t> </a:t>
            </a:r>
            <a:r>
              <a:rPr lang="en-GB" dirty="0" err="1"/>
              <a:t>vel</a:t>
            </a:r>
            <a:r>
              <a:rPr lang="en-GB" dirty="0"/>
              <a:t> vestibulum lorem, in </a:t>
            </a:r>
            <a:r>
              <a:rPr lang="en-GB" dirty="0" err="1"/>
              <a:t>sodales</a:t>
            </a:r>
            <a:r>
              <a:rPr lang="en-GB" dirty="0"/>
              <a:t> sem. </a:t>
            </a:r>
            <a:r>
              <a:rPr lang="en-GB" dirty="0" err="1"/>
              <a:t>Nullam</a:t>
            </a:r>
            <a:r>
              <a:rPr lang="en-GB" dirty="0"/>
              <a:t> id </a:t>
            </a:r>
            <a:r>
              <a:rPr lang="en-GB" dirty="0" err="1"/>
              <a:t>tristique</a:t>
            </a:r>
            <a:r>
              <a:rPr lang="en-GB" dirty="0"/>
              <a:t> </a:t>
            </a:r>
            <a:r>
              <a:rPr lang="en-GB" dirty="0" err="1"/>
              <a:t>neque</a:t>
            </a:r>
            <a:r>
              <a:rPr lang="en-GB" dirty="0"/>
              <a:t>. </a:t>
            </a:r>
            <a:r>
              <a:rPr lang="en-GB" dirty="0" err="1"/>
              <a:t>Praesent</a:t>
            </a:r>
            <a:r>
              <a:rPr lang="en-GB" dirty="0"/>
              <a:t> at </a:t>
            </a:r>
            <a:r>
              <a:rPr lang="en-GB" dirty="0" err="1"/>
              <a:t>mauris</a:t>
            </a:r>
            <a:r>
              <a:rPr lang="en-GB" dirty="0"/>
              <a:t> </a:t>
            </a:r>
            <a:r>
              <a:rPr lang="en-GB" dirty="0" err="1"/>
              <a:t>quis</a:t>
            </a:r>
            <a:r>
              <a:rPr lang="en-GB" dirty="0"/>
              <a:t> </a:t>
            </a:r>
            <a:r>
              <a:rPr lang="en-GB" dirty="0" err="1"/>
              <a:t>sapien</a:t>
            </a:r>
            <a:r>
              <a:rPr lang="en-GB" dirty="0"/>
              <a:t> </a:t>
            </a:r>
            <a:r>
              <a:rPr lang="en-GB" dirty="0" err="1"/>
              <a:t>sollicitudin</a:t>
            </a:r>
            <a:r>
              <a:rPr lang="en-GB" dirty="0"/>
              <a:t> auctor </a:t>
            </a:r>
            <a:r>
              <a:rPr lang="en-GB" dirty="0" err="1"/>
              <a:t>eget</a:t>
            </a:r>
            <a:r>
              <a:rPr lang="en-GB" dirty="0"/>
              <a:t> vitae mi. </a:t>
            </a:r>
            <a:r>
              <a:rPr lang="en-GB" dirty="0" err="1"/>
              <a:t>Quisque</a:t>
            </a:r>
            <a:r>
              <a:rPr lang="en-GB" dirty="0"/>
              <a:t> at semper </a:t>
            </a:r>
            <a:r>
              <a:rPr lang="en-GB" dirty="0" err="1"/>
              <a:t>quam</a:t>
            </a:r>
            <a:r>
              <a:rPr lang="en-GB" dirty="0"/>
              <a:t>. </a:t>
            </a:r>
            <a:r>
              <a:rPr lang="en-GB" dirty="0" err="1"/>
              <a:t>Praesent</a:t>
            </a:r>
            <a:r>
              <a:rPr lang="en-GB" dirty="0"/>
              <a:t> </a:t>
            </a:r>
            <a:r>
              <a:rPr lang="en-GB" dirty="0" err="1"/>
              <a:t>tincidunt</a:t>
            </a:r>
            <a:r>
              <a:rPr lang="en-GB" dirty="0"/>
              <a:t> </a:t>
            </a:r>
            <a:r>
              <a:rPr lang="en-GB" dirty="0" err="1"/>
              <a:t>tincidunt</a:t>
            </a:r>
            <a:r>
              <a:rPr lang="en-GB" dirty="0"/>
              <a:t> ante, </a:t>
            </a:r>
            <a:r>
              <a:rPr lang="en-GB" dirty="0" err="1"/>
              <a:t>quis</a:t>
            </a:r>
            <a:r>
              <a:rPr lang="en-GB" dirty="0"/>
              <a:t> </a:t>
            </a:r>
            <a:r>
              <a:rPr lang="en-GB" dirty="0" err="1"/>
              <a:t>vehicula</a:t>
            </a:r>
            <a:r>
              <a:rPr lang="en-GB" dirty="0"/>
              <a:t> libero </a:t>
            </a:r>
            <a:r>
              <a:rPr lang="en-GB" dirty="0" err="1"/>
              <a:t>tincidunt</a:t>
            </a:r>
            <a:endParaRPr lang="en-GB" dirty="0"/>
          </a:p>
        </p:txBody>
      </p:sp>
      <p:sp>
        <p:nvSpPr>
          <p:cNvPr id="11" name="Text Placeholder 3">
            <a:extLst>
              <a:ext uri="{FF2B5EF4-FFF2-40B4-BE49-F238E27FC236}">
                <a16:creationId xmlns:a16="http://schemas.microsoft.com/office/drawing/2014/main" id="{56C4F6AF-32F0-D947-8BBD-5C0C0FB20D7A}"/>
              </a:ext>
            </a:extLst>
          </p:cNvPr>
          <p:cNvSpPr>
            <a:spLocks noGrp="1"/>
          </p:cNvSpPr>
          <p:nvPr>
            <p:ph type="body" sz="quarter" idx="14" hasCustomPrompt="1"/>
          </p:nvPr>
        </p:nvSpPr>
        <p:spPr>
          <a:xfrm>
            <a:off x="8328248" y="549275"/>
            <a:ext cx="3863752" cy="251999"/>
          </a:xfrm>
          <a:prstGeom prst="rect">
            <a:avLst/>
          </a:prstGeom>
          <a:gradFill>
            <a:gsLst>
              <a:gs pos="0">
                <a:srgbClr val="FFFFFF">
                  <a:alpha val="0"/>
                </a:srgbClr>
              </a:gs>
              <a:gs pos="100000">
                <a:schemeClr val="bg1"/>
              </a:gs>
              <a:gs pos="33000">
                <a:srgbClr val="FFFFFF"/>
              </a:gs>
            </a:gsLst>
            <a:lin ang="0" scaled="0"/>
          </a:gradFill>
        </p:spPr>
        <p:txBody>
          <a:bodyPr lIns="0" tIns="0" rIns="72000" bIns="0" anchor="ctr"/>
          <a:lstStyle>
            <a:lvl1pPr marL="0" indent="0" algn="r">
              <a:buFontTx/>
              <a:buNone/>
              <a:defRPr sz="1400" b="1" i="0" cap="none" baseline="0">
                <a:solidFill>
                  <a:srgbClr val="212122"/>
                </a:solidFill>
                <a:latin typeface="Aktiv Grotesk Trial" panose="020B0504020202020204" pitchFamily="34" charset="0"/>
              </a:defRPr>
            </a:lvl1pPr>
            <a:lvl2pPr marL="457200" indent="0">
              <a:buFontTx/>
              <a:buNone/>
              <a:defRPr b="1" i="0">
                <a:latin typeface="Aktiv Grotesk Trial" panose="020B0504020202020204" pitchFamily="34" charset="0"/>
              </a:defRPr>
            </a:lvl2pPr>
            <a:lvl3pPr marL="914400" indent="0">
              <a:buFontTx/>
              <a:buNone/>
              <a:defRPr b="1" i="0">
                <a:latin typeface="Aktiv Grotesk Trial" panose="020B0504020202020204" pitchFamily="34" charset="0"/>
              </a:defRPr>
            </a:lvl3pPr>
            <a:lvl4pPr marL="1371600" indent="0">
              <a:buFontTx/>
              <a:buNone/>
              <a:defRPr b="1" i="0">
                <a:latin typeface="Aktiv Grotesk Trial" panose="020B0504020202020204" pitchFamily="34" charset="0"/>
              </a:defRPr>
            </a:lvl4pPr>
            <a:lvl5pPr marL="1828800" indent="0">
              <a:buFontTx/>
              <a:buNone/>
              <a:defRPr b="1" i="0">
                <a:latin typeface="Aktiv Grotesk Trial" panose="020B0504020202020204" pitchFamily="34" charset="0"/>
              </a:defRPr>
            </a:lvl5pPr>
          </a:lstStyle>
          <a:p>
            <a:pPr lvl="0"/>
            <a:r>
              <a:rPr lang="en-GB" dirty="0"/>
              <a:t>Here the image caption</a:t>
            </a:r>
            <a:endParaRPr lang="en-CH" dirty="0"/>
          </a:p>
        </p:txBody>
      </p:sp>
    </p:spTree>
    <p:extLst>
      <p:ext uri="{BB962C8B-B14F-4D97-AF65-F5344CB8AC3E}">
        <p14:creationId xmlns:p14="http://schemas.microsoft.com/office/powerpoint/2010/main" val="11589495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 Images with Transparent Description">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F4E9F6A-73C2-B64A-8078-BCE04958E59B}"/>
              </a:ext>
            </a:extLst>
          </p:cNvPr>
          <p:cNvSpPr>
            <a:spLocks noGrp="1"/>
          </p:cNvSpPr>
          <p:nvPr>
            <p:ph type="body" sz="quarter" idx="12" hasCustomPrompt="1"/>
          </p:nvPr>
        </p:nvSpPr>
        <p:spPr>
          <a:xfrm>
            <a:off x="7896225" y="1988840"/>
            <a:ext cx="4295775" cy="863600"/>
          </a:xfrm>
          <a:prstGeom prst="rect">
            <a:avLst/>
          </a:prstGeom>
          <a:gradFill>
            <a:gsLst>
              <a:gs pos="56000">
                <a:srgbClr val="D10004"/>
              </a:gs>
              <a:gs pos="100000">
                <a:srgbClr val="D10004"/>
              </a:gs>
              <a:gs pos="0">
                <a:schemeClr val="bg1">
                  <a:alpha val="0"/>
                </a:schemeClr>
              </a:gs>
            </a:gsLst>
            <a:lin ang="0" scaled="0"/>
          </a:gradFill>
        </p:spPr>
        <p:txBody>
          <a:bodyPr lIns="540000" tIns="46800" rIns="540000" anchor="ctr"/>
          <a:lstStyle>
            <a:lvl1pPr marL="0" indent="0" algn="r">
              <a:buFontTx/>
              <a:buNone/>
              <a:defRPr b="1" i="0" cap="all" baseline="0">
                <a:solidFill>
                  <a:schemeClr val="bg1"/>
                </a:solidFill>
                <a:latin typeface="Aktiv Grotesk Trial" panose="020B0504020202020204" pitchFamily="34" charset="0"/>
              </a:defRPr>
            </a:lvl1pPr>
            <a:lvl2pPr marL="457200" indent="0">
              <a:buFontTx/>
              <a:buNone/>
              <a:defRPr sz="2800" b="1" i="0" cap="all" baseline="0">
                <a:solidFill>
                  <a:schemeClr val="bg1"/>
                </a:solidFill>
                <a:latin typeface="Aktiv Grotesk Trial" panose="020B0504020202020204" pitchFamily="34" charset="0"/>
              </a:defRPr>
            </a:lvl2pPr>
          </a:lstStyle>
          <a:p>
            <a:pPr lvl="0"/>
            <a:r>
              <a:rPr lang="en-CH" dirty="0"/>
              <a:t>HERE TITLE</a:t>
            </a:r>
          </a:p>
        </p:txBody>
      </p:sp>
      <p:sp>
        <p:nvSpPr>
          <p:cNvPr id="4" name="Picture Placeholder 3">
            <a:extLst>
              <a:ext uri="{FF2B5EF4-FFF2-40B4-BE49-F238E27FC236}">
                <a16:creationId xmlns:a16="http://schemas.microsoft.com/office/drawing/2014/main" id="{54D74ADC-0B67-1543-AA4C-E2E0F32CD8D0}"/>
              </a:ext>
            </a:extLst>
          </p:cNvPr>
          <p:cNvSpPr>
            <a:spLocks noGrp="1"/>
          </p:cNvSpPr>
          <p:nvPr>
            <p:ph type="pic" sz="quarter" idx="13" hasCustomPrompt="1"/>
          </p:nvPr>
        </p:nvSpPr>
        <p:spPr>
          <a:xfrm>
            <a:off x="550862" y="3778125"/>
            <a:ext cx="2520801" cy="2518665"/>
          </a:xfrm>
          <a:prstGeom prst="rect">
            <a:avLst/>
          </a:prstGeom>
          <a:effectLst>
            <a:outerShdw blurRad="254000" dist="50800" dir="5400000" sx="105000" sy="105000" algn="ctr" rotWithShape="0">
              <a:srgbClr val="000000">
                <a:alpha val="70000"/>
              </a:srgb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b="1" i="0" baseline="0">
                <a:solidFill>
                  <a:schemeClr val="bg1"/>
                </a:solidFill>
                <a:latin typeface="Aktiv Grotesk Trial" panose="020B0504020202020204" pitchFamily="34" charset="0"/>
              </a:defRPr>
            </a:lvl1pPr>
          </a:lstStyle>
          <a:p>
            <a:r>
              <a:rPr lang="en-CH" dirty="0"/>
              <a:t>Click here to add image</a:t>
            </a:r>
          </a:p>
        </p:txBody>
      </p:sp>
      <p:sp>
        <p:nvSpPr>
          <p:cNvPr id="14" name="Picture Placeholder 3">
            <a:extLst>
              <a:ext uri="{FF2B5EF4-FFF2-40B4-BE49-F238E27FC236}">
                <a16:creationId xmlns:a16="http://schemas.microsoft.com/office/drawing/2014/main" id="{F619AFDF-6442-FF4C-B0E0-01835642AFF8}"/>
              </a:ext>
            </a:extLst>
          </p:cNvPr>
          <p:cNvSpPr>
            <a:spLocks noGrp="1"/>
          </p:cNvSpPr>
          <p:nvPr>
            <p:ph type="pic" sz="quarter" idx="14" hasCustomPrompt="1"/>
          </p:nvPr>
        </p:nvSpPr>
        <p:spPr>
          <a:xfrm>
            <a:off x="9110254" y="3778125"/>
            <a:ext cx="2520801" cy="2518665"/>
          </a:xfrm>
          <a:prstGeom prst="rect">
            <a:avLst/>
          </a:prstGeom>
          <a:effectLst>
            <a:outerShdw blurRad="254000" dist="50800" dir="5400000" sx="105000" sy="105000" algn="ctr" rotWithShape="0">
              <a:srgbClr val="000000">
                <a:alpha val="70000"/>
              </a:srgb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b="1" i="0" baseline="0">
                <a:solidFill>
                  <a:schemeClr val="bg1"/>
                </a:solidFill>
                <a:latin typeface="Aktiv Grotesk Trial" panose="020B0504020202020204" pitchFamily="34" charset="0"/>
              </a:defRPr>
            </a:lvl1pPr>
          </a:lstStyle>
          <a:p>
            <a:r>
              <a:rPr lang="en-CH" dirty="0"/>
              <a:t>Click here to add image</a:t>
            </a:r>
          </a:p>
        </p:txBody>
      </p:sp>
      <p:sp>
        <p:nvSpPr>
          <p:cNvPr id="15" name="Picture Placeholder 3">
            <a:extLst>
              <a:ext uri="{FF2B5EF4-FFF2-40B4-BE49-F238E27FC236}">
                <a16:creationId xmlns:a16="http://schemas.microsoft.com/office/drawing/2014/main" id="{6E4AB64B-E007-3548-AA02-1046DF4E2EA9}"/>
              </a:ext>
            </a:extLst>
          </p:cNvPr>
          <p:cNvSpPr>
            <a:spLocks noGrp="1"/>
          </p:cNvSpPr>
          <p:nvPr>
            <p:ph type="pic" sz="quarter" idx="15" hasCustomPrompt="1"/>
          </p:nvPr>
        </p:nvSpPr>
        <p:spPr>
          <a:xfrm>
            <a:off x="6256819" y="3778125"/>
            <a:ext cx="2520801" cy="2518665"/>
          </a:xfrm>
          <a:prstGeom prst="rect">
            <a:avLst/>
          </a:prstGeom>
          <a:effectLst>
            <a:outerShdw blurRad="254000" dist="50800" dir="5400000" sx="105000" sy="105000" algn="ctr" rotWithShape="0">
              <a:srgbClr val="000000">
                <a:alpha val="70000"/>
              </a:srgb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b="1" i="0" baseline="0">
                <a:solidFill>
                  <a:schemeClr val="bg1"/>
                </a:solidFill>
                <a:latin typeface="Aktiv Grotesk Trial" panose="020B0504020202020204" pitchFamily="34" charset="0"/>
              </a:defRPr>
            </a:lvl1pPr>
          </a:lstStyle>
          <a:p>
            <a:r>
              <a:rPr lang="en-CH" dirty="0"/>
              <a:t>Click here to add image</a:t>
            </a:r>
          </a:p>
        </p:txBody>
      </p:sp>
      <p:sp>
        <p:nvSpPr>
          <p:cNvPr id="16" name="Picture Placeholder 3">
            <a:extLst>
              <a:ext uri="{FF2B5EF4-FFF2-40B4-BE49-F238E27FC236}">
                <a16:creationId xmlns:a16="http://schemas.microsoft.com/office/drawing/2014/main" id="{F585C826-55D0-6F4E-BC17-947D6BD3AD49}"/>
              </a:ext>
            </a:extLst>
          </p:cNvPr>
          <p:cNvSpPr>
            <a:spLocks noGrp="1"/>
          </p:cNvSpPr>
          <p:nvPr>
            <p:ph type="pic" sz="quarter" idx="16" hasCustomPrompt="1"/>
          </p:nvPr>
        </p:nvSpPr>
        <p:spPr>
          <a:xfrm>
            <a:off x="3395201" y="3778125"/>
            <a:ext cx="2520801" cy="2518665"/>
          </a:xfrm>
          <a:prstGeom prst="rect">
            <a:avLst/>
          </a:prstGeom>
          <a:effectLst>
            <a:outerShdw blurRad="254000" dist="50800" dir="5400000" sx="105000" sy="105000" algn="ctr" rotWithShape="0">
              <a:srgbClr val="000000">
                <a:alpha val="70000"/>
              </a:srgb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b="1" i="0" baseline="0">
                <a:solidFill>
                  <a:schemeClr val="bg1"/>
                </a:solidFill>
                <a:latin typeface="Aktiv Grotesk Trial" panose="020B0504020202020204" pitchFamily="34" charset="0"/>
              </a:defRPr>
            </a:lvl1pPr>
          </a:lstStyle>
          <a:p>
            <a:r>
              <a:rPr lang="en-CH" dirty="0"/>
              <a:t>Click here to add image</a:t>
            </a:r>
          </a:p>
        </p:txBody>
      </p:sp>
      <p:sp>
        <p:nvSpPr>
          <p:cNvPr id="17" name="Text Placeholder 16">
            <a:extLst>
              <a:ext uri="{FF2B5EF4-FFF2-40B4-BE49-F238E27FC236}">
                <a16:creationId xmlns:a16="http://schemas.microsoft.com/office/drawing/2014/main" id="{8628D53C-674C-CE49-965F-E8515E9C17F3}"/>
              </a:ext>
            </a:extLst>
          </p:cNvPr>
          <p:cNvSpPr>
            <a:spLocks noGrp="1"/>
          </p:cNvSpPr>
          <p:nvPr>
            <p:ph type="body" sz="quarter" idx="17" hasCustomPrompt="1"/>
          </p:nvPr>
        </p:nvSpPr>
        <p:spPr>
          <a:xfrm>
            <a:off x="551262" y="5661025"/>
            <a:ext cx="2520000" cy="633600"/>
          </a:xfrm>
          <a:prstGeom prst="rect">
            <a:avLst/>
          </a:prstGeom>
          <a:solidFill>
            <a:schemeClr val="bg1">
              <a:alpha val="75000"/>
            </a:schemeClr>
          </a:solidFill>
        </p:spPr>
        <p:txBody>
          <a:bodyPr anchor="ctr"/>
          <a:lstStyle>
            <a:lvl1pPr marL="0" indent="0" algn="ctr">
              <a:buFontTx/>
              <a:buNone/>
              <a:defRPr sz="1400" b="1" i="0">
                <a:solidFill>
                  <a:schemeClr val="tx1"/>
                </a:solidFill>
                <a:latin typeface="Aktiv Grotesk Trial" panose="020B0504020202020204" pitchFamily="34" charset="0"/>
              </a:defRPr>
            </a:lvl1pPr>
          </a:lstStyle>
          <a:p>
            <a:pPr lvl="0"/>
            <a:r>
              <a:rPr lang="en-GB" dirty="0"/>
              <a:t>Click here to add text</a:t>
            </a:r>
            <a:endParaRPr lang="en-CH" dirty="0"/>
          </a:p>
        </p:txBody>
      </p:sp>
      <p:sp>
        <p:nvSpPr>
          <p:cNvPr id="18" name="Text Placeholder 16">
            <a:extLst>
              <a:ext uri="{FF2B5EF4-FFF2-40B4-BE49-F238E27FC236}">
                <a16:creationId xmlns:a16="http://schemas.microsoft.com/office/drawing/2014/main" id="{F2C4C9F9-2107-C845-82E1-CAE195FE0FC2}"/>
              </a:ext>
            </a:extLst>
          </p:cNvPr>
          <p:cNvSpPr>
            <a:spLocks noGrp="1"/>
          </p:cNvSpPr>
          <p:nvPr>
            <p:ph type="body" sz="quarter" idx="18" hasCustomPrompt="1"/>
          </p:nvPr>
        </p:nvSpPr>
        <p:spPr>
          <a:xfrm>
            <a:off x="3395126" y="5661025"/>
            <a:ext cx="2520950" cy="635000"/>
          </a:xfrm>
          <a:prstGeom prst="rect">
            <a:avLst/>
          </a:prstGeom>
          <a:solidFill>
            <a:schemeClr val="bg1">
              <a:alpha val="75000"/>
            </a:schemeClr>
          </a:solidFill>
        </p:spPr>
        <p:txBody>
          <a:bodyPr anchor="ctr"/>
          <a:lstStyle>
            <a:lvl1pPr marL="0" indent="0" algn="ctr">
              <a:buFontTx/>
              <a:buNone/>
              <a:defRPr sz="1400" b="1" i="0">
                <a:solidFill>
                  <a:schemeClr val="tx1"/>
                </a:solidFill>
                <a:latin typeface="Aktiv Grotesk Trial" panose="020B0504020202020204" pitchFamily="34" charset="0"/>
              </a:defRPr>
            </a:lvl1pPr>
          </a:lstStyle>
          <a:p>
            <a:pPr lvl="0"/>
            <a:r>
              <a:rPr lang="en-GB" dirty="0"/>
              <a:t>Click here to add text</a:t>
            </a:r>
            <a:endParaRPr lang="en-CH" dirty="0"/>
          </a:p>
        </p:txBody>
      </p:sp>
      <p:sp>
        <p:nvSpPr>
          <p:cNvPr id="19" name="Text Placeholder 16">
            <a:extLst>
              <a:ext uri="{FF2B5EF4-FFF2-40B4-BE49-F238E27FC236}">
                <a16:creationId xmlns:a16="http://schemas.microsoft.com/office/drawing/2014/main" id="{86782893-7B4F-ED46-B2DE-233007438889}"/>
              </a:ext>
            </a:extLst>
          </p:cNvPr>
          <p:cNvSpPr>
            <a:spLocks noGrp="1"/>
          </p:cNvSpPr>
          <p:nvPr>
            <p:ph type="body" sz="quarter" idx="19" hasCustomPrompt="1"/>
          </p:nvPr>
        </p:nvSpPr>
        <p:spPr>
          <a:xfrm>
            <a:off x="6256744" y="5661025"/>
            <a:ext cx="2520950" cy="635000"/>
          </a:xfrm>
          <a:prstGeom prst="rect">
            <a:avLst/>
          </a:prstGeom>
          <a:solidFill>
            <a:schemeClr val="bg1">
              <a:alpha val="75000"/>
            </a:schemeClr>
          </a:solidFill>
        </p:spPr>
        <p:txBody>
          <a:bodyPr anchor="ctr"/>
          <a:lstStyle>
            <a:lvl1pPr marL="0" indent="0" algn="ctr">
              <a:buFontTx/>
              <a:buNone/>
              <a:defRPr sz="1400" b="1" i="0">
                <a:solidFill>
                  <a:schemeClr val="tx1"/>
                </a:solidFill>
                <a:latin typeface="Aktiv Grotesk Trial" panose="020B0504020202020204" pitchFamily="34" charset="0"/>
              </a:defRPr>
            </a:lvl1pPr>
          </a:lstStyle>
          <a:p>
            <a:pPr lvl="0"/>
            <a:r>
              <a:rPr lang="en-GB" dirty="0"/>
              <a:t>Click here to add text</a:t>
            </a:r>
            <a:endParaRPr lang="en-CH" dirty="0"/>
          </a:p>
        </p:txBody>
      </p:sp>
      <p:sp>
        <p:nvSpPr>
          <p:cNvPr id="20" name="Text Placeholder 16">
            <a:extLst>
              <a:ext uri="{FF2B5EF4-FFF2-40B4-BE49-F238E27FC236}">
                <a16:creationId xmlns:a16="http://schemas.microsoft.com/office/drawing/2014/main" id="{5AABED84-EE1B-6143-B5D4-15AEB45BF757}"/>
              </a:ext>
            </a:extLst>
          </p:cNvPr>
          <p:cNvSpPr>
            <a:spLocks noGrp="1"/>
          </p:cNvSpPr>
          <p:nvPr>
            <p:ph type="body" sz="quarter" idx="20" hasCustomPrompt="1"/>
          </p:nvPr>
        </p:nvSpPr>
        <p:spPr>
          <a:xfrm>
            <a:off x="9110179" y="5661025"/>
            <a:ext cx="2520950" cy="635000"/>
          </a:xfrm>
          <a:prstGeom prst="rect">
            <a:avLst/>
          </a:prstGeom>
          <a:solidFill>
            <a:schemeClr val="bg1">
              <a:alpha val="75000"/>
            </a:schemeClr>
          </a:solidFill>
        </p:spPr>
        <p:txBody>
          <a:bodyPr anchor="ctr"/>
          <a:lstStyle>
            <a:lvl1pPr marL="0" indent="0" algn="ctr">
              <a:buFontTx/>
              <a:buNone/>
              <a:defRPr sz="1400" b="1" i="0">
                <a:solidFill>
                  <a:schemeClr val="tx1"/>
                </a:solidFill>
                <a:latin typeface="Aktiv Grotesk Trial" panose="020B0504020202020204" pitchFamily="34" charset="0"/>
              </a:defRPr>
            </a:lvl1pPr>
          </a:lstStyle>
          <a:p>
            <a:pPr lvl="0"/>
            <a:r>
              <a:rPr lang="en-GB" dirty="0"/>
              <a:t>Click here to add text</a:t>
            </a:r>
            <a:endParaRPr lang="en-CH" dirty="0"/>
          </a:p>
        </p:txBody>
      </p:sp>
      <p:sp>
        <p:nvSpPr>
          <p:cNvPr id="21" name="Rectangle 1">
            <a:extLst>
              <a:ext uri="{FF2B5EF4-FFF2-40B4-BE49-F238E27FC236}">
                <a16:creationId xmlns:a16="http://schemas.microsoft.com/office/drawing/2014/main" id="{5D8DEE72-811D-F249-9F4C-E15F70F8655D}"/>
              </a:ext>
            </a:extLst>
          </p:cNvPr>
          <p:cNvSpPr/>
          <p:nvPr userDrawn="1"/>
        </p:nvSpPr>
        <p:spPr>
          <a:xfrm flipH="1">
            <a:off x="-168696" y="-171400"/>
            <a:ext cx="3591810" cy="2739917"/>
          </a:xfrm>
          <a:custGeom>
            <a:avLst/>
            <a:gdLst>
              <a:gd name="connsiteX0" fmla="*/ 0 w 2855640"/>
              <a:gd name="connsiteY0" fmla="*/ 0 h 2708920"/>
              <a:gd name="connsiteX1" fmla="*/ 2855640 w 2855640"/>
              <a:gd name="connsiteY1" fmla="*/ 0 h 2708920"/>
              <a:gd name="connsiteX2" fmla="*/ 2855640 w 2855640"/>
              <a:gd name="connsiteY2" fmla="*/ 2708920 h 2708920"/>
              <a:gd name="connsiteX3" fmla="*/ 0 w 2855640"/>
              <a:gd name="connsiteY3" fmla="*/ 270892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728061 w 3591810"/>
              <a:gd name="connsiteY3" fmla="*/ 864623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728061 w 3591810"/>
              <a:gd name="connsiteY3" fmla="*/ 864623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890793 w 3591810"/>
              <a:gd name="connsiteY3" fmla="*/ 887870 h 2739917"/>
              <a:gd name="connsiteX4" fmla="*/ 0 w 3591810"/>
              <a:gd name="connsiteY4" fmla="*/ 0 h 2739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1810" h="2739917">
                <a:moveTo>
                  <a:pt x="0" y="0"/>
                </a:moveTo>
                <a:lnTo>
                  <a:pt x="3591810" y="30997"/>
                </a:lnTo>
                <a:lnTo>
                  <a:pt x="3591810" y="2739917"/>
                </a:lnTo>
                <a:cubicBezTo>
                  <a:pt x="3308940" y="2052827"/>
                  <a:pt x="2977624" y="1065553"/>
                  <a:pt x="1890793" y="887870"/>
                </a:cubicBezTo>
                <a:cubicBezTo>
                  <a:pt x="803962" y="710187"/>
                  <a:pt x="529525" y="417360"/>
                  <a:pt x="0" y="0"/>
                </a:cubicBezTo>
                <a:close/>
              </a:path>
            </a:pathLst>
          </a:custGeom>
          <a:gradFill>
            <a:gsLst>
              <a:gs pos="0">
                <a:srgbClr val="212122"/>
              </a:gs>
              <a:gs pos="100000">
                <a:srgbClr val="555557"/>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3" name="Freeform 22">
            <a:extLst>
              <a:ext uri="{FF2B5EF4-FFF2-40B4-BE49-F238E27FC236}">
                <a16:creationId xmlns:a16="http://schemas.microsoft.com/office/drawing/2014/main" id="{FD528B02-77E7-E246-8230-8F1BD3290602}"/>
              </a:ext>
            </a:extLst>
          </p:cNvPr>
          <p:cNvSpPr/>
          <p:nvPr userDrawn="1"/>
        </p:nvSpPr>
        <p:spPr>
          <a:xfrm flipH="1">
            <a:off x="-96688" y="-216834"/>
            <a:ext cx="4108671" cy="3468301"/>
          </a:xfrm>
          <a:custGeom>
            <a:avLst/>
            <a:gdLst>
              <a:gd name="connsiteX0" fmla="*/ 1371600 w 1371600"/>
              <a:gd name="connsiteY0" fmla="*/ 0 h 7289800"/>
              <a:gd name="connsiteX1" fmla="*/ 38100 w 1371600"/>
              <a:gd name="connsiteY1" fmla="*/ 1612900 h 7289800"/>
              <a:gd name="connsiteX2" fmla="*/ 495300 w 1371600"/>
              <a:gd name="connsiteY2" fmla="*/ 3835400 h 7289800"/>
              <a:gd name="connsiteX3" fmla="*/ 736600 w 1371600"/>
              <a:gd name="connsiteY3" fmla="*/ 4876800 h 7289800"/>
              <a:gd name="connsiteX4" fmla="*/ 0 w 1371600"/>
              <a:gd name="connsiteY4" fmla="*/ 7289800 h 7289800"/>
              <a:gd name="connsiteX0" fmla="*/ 1421538 w 1421538"/>
              <a:gd name="connsiteY0" fmla="*/ 0 h 7289800"/>
              <a:gd name="connsiteX1" fmla="*/ 88038 w 1421538"/>
              <a:gd name="connsiteY1" fmla="*/ 1612900 h 7289800"/>
              <a:gd name="connsiteX2" fmla="*/ 198874 w 1421538"/>
              <a:gd name="connsiteY2" fmla="*/ 3100766 h 7289800"/>
              <a:gd name="connsiteX3" fmla="*/ 786538 w 1421538"/>
              <a:gd name="connsiteY3" fmla="*/ 4876800 h 7289800"/>
              <a:gd name="connsiteX4" fmla="*/ 49938 w 1421538"/>
              <a:gd name="connsiteY4" fmla="*/ 7289800 h 7289800"/>
              <a:gd name="connsiteX0" fmla="*/ 1371600 w 1371600"/>
              <a:gd name="connsiteY0" fmla="*/ 0 h 7289800"/>
              <a:gd name="connsiteX1" fmla="*/ 38100 w 1371600"/>
              <a:gd name="connsiteY1" fmla="*/ 1612900 h 7289800"/>
              <a:gd name="connsiteX2" fmla="*/ 736600 w 1371600"/>
              <a:gd name="connsiteY2" fmla="*/ 4876800 h 7289800"/>
              <a:gd name="connsiteX3" fmla="*/ 0 w 1371600"/>
              <a:gd name="connsiteY3" fmla="*/ 7289800 h 7289800"/>
              <a:gd name="connsiteX0" fmla="*/ 1371600 w 1371600"/>
              <a:gd name="connsiteY0" fmla="*/ 0 h 7289800"/>
              <a:gd name="connsiteX1" fmla="*/ 38100 w 1371600"/>
              <a:gd name="connsiteY1" fmla="*/ 1612900 h 7289800"/>
              <a:gd name="connsiteX2" fmla="*/ 715818 w 1371600"/>
              <a:gd name="connsiteY2" fmla="*/ 4280778 h 7289800"/>
              <a:gd name="connsiteX3" fmla="*/ 0 w 1371600"/>
              <a:gd name="connsiteY3" fmla="*/ 7289800 h 7289800"/>
              <a:gd name="connsiteX0" fmla="*/ 1450779 w 1450779"/>
              <a:gd name="connsiteY0" fmla="*/ 0 h 7289800"/>
              <a:gd name="connsiteX1" fmla="*/ 117279 w 1450779"/>
              <a:gd name="connsiteY1" fmla="*/ 1612900 h 7289800"/>
              <a:gd name="connsiteX2" fmla="*/ 794997 w 1450779"/>
              <a:gd name="connsiteY2" fmla="*/ 4280778 h 7289800"/>
              <a:gd name="connsiteX3" fmla="*/ 79179 w 1450779"/>
              <a:gd name="connsiteY3" fmla="*/ 7289800 h 7289800"/>
              <a:gd name="connsiteX0" fmla="*/ 1371600 w 1371600"/>
              <a:gd name="connsiteY0" fmla="*/ 0 h 7289800"/>
              <a:gd name="connsiteX1" fmla="*/ 232064 w 1371600"/>
              <a:gd name="connsiteY1" fmla="*/ 1536665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3885740 h 7289800"/>
              <a:gd name="connsiteX3" fmla="*/ 0 w 1371600"/>
              <a:gd name="connsiteY3" fmla="*/ 7289800 h 7289800"/>
              <a:gd name="connsiteX0" fmla="*/ 1385004 w 1385004"/>
              <a:gd name="connsiteY0" fmla="*/ 0 h 7289800"/>
              <a:gd name="connsiteX1" fmla="*/ 9940 w 1385004"/>
              <a:gd name="connsiteY1" fmla="*/ 1709928 h 7289800"/>
              <a:gd name="connsiteX2" fmla="*/ 729222 w 1385004"/>
              <a:gd name="connsiteY2" fmla="*/ 3885740 h 7289800"/>
              <a:gd name="connsiteX3" fmla="*/ 13404 w 1385004"/>
              <a:gd name="connsiteY3" fmla="*/ 7289800 h 7289800"/>
              <a:gd name="connsiteX0" fmla="*/ 1460548 w 1460548"/>
              <a:gd name="connsiteY0" fmla="*/ 0 h 7289800"/>
              <a:gd name="connsiteX1" fmla="*/ 9284 w 1460548"/>
              <a:gd name="connsiteY1" fmla="*/ 1848538 h 7289800"/>
              <a:gd name="connsiteX2" fmla="*/ 804766 w 1460548"/>
              <a:gd name="connsiteY2" fmla="*/ 3885740 h 7289800"/>
              <a:gd name="connsiteX3" fmla="*/ 88948 w 1460548"/>
              <a:gd name="connsiteY3" fmla="*/ 7289800 h 7289800"/>
              <a:gd name="connsiteX0" fmla="*/ 1461301 w 1461301"/>
              <a:gd name="connsiteY0" fmla="*/ 0 h 7289800"/>
              <a:gd name="connsiteX1" fmla="*/ 10037 w 1461301"/>
              <a:gd name="connsiteY1" fmla="*/ 1848538 h 7289800"/>
              <a:gd name="connsiteX2" fmla="*/ 784737 w 1461301"/>
              <a:gd name="connsiteY2" fmla="*/ 4045142 h 7289800"/>
              <a:gd name="connsiteX3" fmla="*/ 89701 w 1461301"/>
              <a:gd name="connsiteY3" fmla="*/ 7289800 h 7289800"/>
              <a:gd name="connsiteX0" fmla="*/ 1462774 w 1462774"/>
              <a:gd name="connsiteY0" fmla="*/ 0 h 7289800"/>
              <a:gd name="connsiteX1" fmla="*/ 11510 w 1462774"/>
              <a:gd name="connsiteY1" fmla="*/ 1848538 h 7289800"/>
              <a:gd name="connsiteX2" fmla="*/ 786210 w 1462774"/>
              <a:gd name="connsiteY2" fmla="*/ 4045142 h 7289800"/>
              <a:gd name="connsiteX3" fmla="*/ 91174 w 1462774"/>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598054 w 1371600"/>
              <a:gd name="connsiteY2" fmla="*/ 375406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688109 w 1371600"/>
              <a:gd name="connsiteY2" fmla="*/ 4370876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757382 w 1371600"/>
              <a:gd name="connsiteY2" fmla="*/ 4363946 h 7289800"/>
              <a:gd name="connsiteX3" fmla="*/ 0 w 1371600"/>
              <a:gd name="connsiteY3" fmla="*/ 7289800 h 7289800"/>
              <a:gd name="connsiteX0" fmla="*/ 1371600 w 1371600"/>
              <a:gd name="connsiteY0" fmla="*/ 0 h 7289800"/>
              <a:gd name="connsiteX1" fmla="*/ 218209 w 1371600"/>
              <a:gd name="connsiteY1" fmla="*/ 1841608 h 7289800"/>
              <a:gd name="connsiteX2" fmla="*/ 757382 w 1371600"/>
              <a:gd name="connsiteY2" fmla="*/ 4363946 h 7289800"/>
              <a:gd name="connsiteX3" fmla="*/ 0 w 1371600"/>
              <a:gd name="connsiteY3" fmla="*/ 7289800 h 7289800"/>
              <a:gd name="connsiteX0" fmla="*/ 1371600 w 1371600"/>
              <a:gd name="connsiteY0" fmla="*/ 0 h 7289800"/>
              <a:gd name="connsiteX1" fmla="*/ 72736 w 1371600"/>
              <a:gd name="connsiteY1" fmla="*/ 2278231 h 7289800"/>
              <a:gd name="connsiteX2" fmla="*/ 757382 w 1371600"/>
              <a:gd name="connsiteY2" fmla="*/ 4363946 h 7289800"/>
              <a:gd name="connsiteX3" fmla="*/ 0 w 1371600"/>
              <a:gd name="connsiteY3" fmla="*/ 7289800 h 7289800"/>
              <a:gd name="connsiteX0" fmla="*/ 1371600 w 1371600"/>
              <a:gd name="connsiteY0" fmla="*/ 0 h 7289800"/>
              <a:gd name="connsiteX1" fmla="*/ 93518 w 1371600"/>
              <a:gd name="connsiteY1" fmla="*/ 2201996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470031 w 1371600"/>
              <a:gd name="connsiteY1" fmla="*/ 2167343 h 7289800"/>
              <a:gd name="connsiteX2" fmla="*/ 757382 w 1371600"/>
              <a:gd name="connsiteY2" fmla="*/ 4363946 h 7289800"/>
              <a:gd name="connsiteX3" fmla="*/ 0 w 1371600"/>
              <a:gd name="connsiteY3" fmla="*/ 7289800 h 7289800"/>
              <a:gd name="connsiteX0" fmla="*/ 1258500 w 1258500"/>
              <a:gd name="connsiteY0" fmla="*/ 0 h 7539298"/>
              <a:gd name="connsiteX1" fmla="*/ 470031 w 1258500"/>
              <a:gd name="connsiteY1" fmla="*/ 2416841 h 7539298"/>
              <a:gd name="connsiteX2" fmla="*/ 757382 w 1258500"/>
              <a:gd name="connsiteY2" fmla="*/ 4613444 h 7539298"/>
              <a:gd name="connsiteX3" fmla="*/ 0 w 1258500"/>
              <a:gd name="connsiteY3" fmla="*/ 7539298 h 7539298"/>
              <a:gd name="connsiteX0" fmla="*/ 1701207 w 1701207"/>
              <a:gd name="connsiteY0" fmla="*/ 0 h 7539298"/>
              <a:gd name="connsiteX1" fmla="*/ 912738 w 1701207"/>
              <a:gd name="connsiteY1" fmla="*/ 2416841 h 7539298"/>
              <a:gd name="connsiteX2" fmla="*/ 6257 w 1701207"/>
              <a:gd name="connsiteY2" fmla="*/ 5223329 h 7539298"/>
              <a:gd name="connsiteX3" fmla="*/ 442707 w 1701207"/>
              <a:gd name="connsiteY3" fmla="*/ 7539298 h 7539298"/>
              <a:gd name="connsiteX0" fmla="*/ 2046752 w 2046752"/>
              <a:gd name="connsiteY0" fmla="*/ 0 h 7539298"/>
              <a:gd name="connsiteX1" fmla="*/ 1258283 w 2046752"/>
              <a:gd name="connsiteY1" fmla="*/ 2416841 h 7539298"/>
              <a:gd name="connsiteX2" fmla="*/ 351802 w 2046752"/>
              <a:gd name="connsiteY2" fmla="*/ 5223329 h 7539298"/>
              <a:gd name="connsiteX3" fmla="*/ 788252 w 2046752"/>
              <a:gd name="connsiteY3" fmla="*/ 7539298 h 7539298"/>
              <a:gd name="connsiteX0" fmla="*/ 3011548 w 3011548"/>
              <a:gd name="connsiteY0" fmla="*/ 0 h 7629395"/>
              <a:gd name="connsiteX1" fmla="*/ 2223079 w 3011548"/>
              <a:gd name="connsiteY1" fmla="*/ 2416841 h 7629395"/>
              <a:gd name="connsiteX2" fmla="*/ 1316598 w 3011548"/>
              <a:gd name="connsiteY2" fmla="*/ 5223329 h 7629395"/>
              <a:gd name="connsiteX3" fmla="*/ 0 w 3011548"/>
              <a:gd name="connsiteY3" fmla="*/ 7629395 h 7629395"/>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140456 w 2958779"/>
              <a:gd name="connsiteY0" fmla="*/ 0 h 7501358"/>
              <a:gd name="connsiteX1" fmla="*/ 2824217 w 2958779"/>
              <a:gd name="connsiteY1" fmla="*/ 2385830 h 7501358"/>
              <a:gd name="connsiteX2" fmla="*/ 1691536 w 2958779"/>
              <a:gd name="connsiteY2" fmla="*/ 5095291 h 7501358"/>
              <a:gd name="connsiteX3" fmla="*/ 324672 w 2958779"/>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480820"/>
              <a:gd name="connsiteY0" fmla="*/ 0 h 7501358"/>
              <a:gd name="connsiteX1" fmla="*/ 2163630 w 2480820"/>
              <a:gd name="connsiteY1" fmla="*/ 3781328 h 7501358"/>
              <a:gd name="connsiteX2" fmla="*/ 1551080 w 2480820"/>
              <a:gd name="connsiteY2" fmla="*/ 5095291 h 7501358"/>
              <a:gd name="connsiteX3" fmla="*/ 184216 w 2480820"/>
              <a:gd name="connsiteY3" fmla="*/ 7501358 h 7501358"/>
              <a:gd name="connsiteX0" fmla="*/ 0 w 4387680"/>
              <a:gd name="connsiteY0" fmla="*/ 0 h 7609897"/>
              <a:gd name="connsiteX1" fmla="*/ 2163630 w 4387680"/>
              <a:gd name="connsiteY1" fmla="*/ 3781328 h 7609897"/>
              <a:gd name="connsiteX2" fmla="*/ 1551080 w 4387680"/>
              <a:gd name="connsiteY2" fmla="*/ 5095291 h 7609897"/>
              <a:gd name="connsiteX3" fmla="*/ 4387442 w 4387680"/>
              <a:gd name="connsiteY3" fmla="*/ 7609897 h 7609897"/>
              <a:gd name="connsiteX0" fmla="*/ 0 w 4387680"/>
              <a:gd name="connsiteY0" fmla="*/ 0 h 7609897"/>
              <a:gd name="connsiteX1" fmla="*/ 1551080 w 4387680"/>
              <a:gd name="connsiteY1" fmla="*/ 5095291 h 7609897"/>
              <a:gd name="connsiteX2" fmla="*/ 4387442 w 4387680"/>
              <a:gd name="connsiteY2" fmla="*/ 7609897 h 7609897"/>
              <a:gd name="connsiteX0" fmla="*/ 0 w 4387902"/>
              <a:gd name="connsiteY0" fmla="*/ 0 h 7609897"/>
              <a:gd name="connsiteX1" fmla="*/ 1551080 w 4387902"/>
              <a:gd name="connsiteY1" fmla="*/ 5095291 h 7609897"/>
              <a:gd name="connsiteX2" fmla="*/ 4387442 w 4387902"/>
              <a:gd name="connsiteY2" fmla="*/ 7609897 h 7609897"/>
              <a:gd name="connsiteX0" fmla="*/ 0 w 4388912"/>
              <a:gd name="connsiteY0" fmla="*/ 0 h 7609897"/>
              <a:gd name="connsiteX1" fmla="*/ 1551080 w 4388912"/>
              <a:gd name="connsiteY1" fmla="*/ 5095291 h 7609897"/>
              <a:gd name="connsiteX2" fmla="*/ 4387442 w 4388912"/>
              <a:gd name="connsiteY2" fmla="*/ 7609897 h 7609897"/>
              <a:gd name="connsiteX0" fmla="*/ 0 w 4085665"/>
              <a:gd name="connsiteY0" fmla="*/ 0 h 7540122"/>
              <a:gd name="connsiteX1" fmla="*/ 1248842 w 4085665"/>
              <a:gd name="connsiteY1" fmla="*/ 5025516 h 7540122"/>
              <a:gd name="connsiteX2" fmla="*/ 4085204 w 4085665"/>
              <a:gd name="connsiteY2" fmla="*/ 7540122 h 7540122"/>
              <a:gd name="connsiteX0" fmla="*/ 1477 w 4087142"/>
              <a:gd name="connsiteY0" fmla="*/ 0 h 7540122"/>
              <a:gd name="connsiteX1" fmla="*/ 1250319 w 4087142"/>
              <a:gd name="connsiteY1" fmla="*/ 5025516 h 7540122"/>
              <a:gd name="connsiteX2" fmla="*/ 4086681 w 4087142"/>
              <a:gd name="connsiteY2" fmla="*/ 7540122 h 7540122"/>
              <a:gd name="connsiteX0" fmla="*/ 1477 w 4086681"/>
              <a:gd name="connsiteY0" fmla="*/ 0 h 7540122"/>
              <a:gd name="connsiteX1" fmla="*/ 1250319 w 4086681"/>
              <a:gd name="connsiteY1" fmla="*/ 5025516 h 7540122"/>
              <a:gd name="connsiteX2" fmla="*/ 4086681 w 4086681"/>
              <a:gd name="connsiteY2" fmla="*/ 7540122 h 7540122"/>
              <a:gd name="connsiteX0" fmla="*/ 1723 w 4642202"/>
              <a:gd name="connsiteY0" fmla="*/ 0 h 7377313"/>
              <a:gd name="connsiteX1" fmla="*/ 1250565 w 4642202"/>
              <a:gd name="connsiteY1" fmla="*/ 5025516 h 7377313"/>
              <a:gd name="connsiteX2" fmla="*/ 4642203 w 4642202"/>
              <a:gd name="connsiteY2" fmla="*/ 7377313 h 7377313"/>
              <a:gd name="connsiteX0" fmla="*/ 3540 w 4644020"/>
              <a:gd name="connsiteY0" fmla="*/ 0 h 7377313"/>
              <a:gd name="connsiteX1" fmla="*/ 964201 w 4644020"/>
              <a:gd name="connsiteY1" fmla="*/ 3986644 h 7377313"/>
              <a:gd name="connsiteX2" fmla="*/ 4644020 w 4644020"/>
              <a:gd name="connsiteY2" fmla="*/ 7377313 h 7377313"/>
              <a:gd name="connsiteX0" fmla="*/ 638 w 4641118"/>
              <a:gd name="connsiteY0" fmla="*/ 0 h 7377313"/>
              <a:gd name="connsiteX1" fmla="*/ 961299 w 4641118"/>
              <a:gd name="connsiteY1" fmla="*/ 3986644 h 7377313"/>
              <a:gd name="connsiteX2" fmla="*/ 4641118 w 4641118"/>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3909485"/>
              <a:gd name="connsiteY0" fmla="*/ 0 h 6935406"/>
              <a:gd name="connsiteX1" fmla="*/ 229666 w 3909485"/>
              <a:gd name="connsiteY1" fmla="*/ 3544737 h 6935406"/>
              <a:gd name="connsiteX2" fmla="*/ 3909485 w 3909485"/>
              <a:gd name="connsiteY2" fmla="*/ 6935406 h 6935406"/>
              <a:gd name="connsiteX0" fmla="*/ 0 w 3909485"/>
              <a:gd name="connsiteY0" fmla="*/ 0 h 6935406"/>
              <a:gd name="connsiteX1" fmla="*/ 2591345 w 3909485"/>
              <a:gd name="connsiteY1" fmla="*/ 3397435 h 6935406"/>
              <a:gd name="connsiteX2" fmla="*/ 3909485 w 3909485"/>
              <a:gd name="connsiteY2" fmla="*/ 6935406 h 6935406"/>
              <a:gd name="connsiteX0" fmla="*/ 0 w 3417469"/>
              <a:gd name="connsiteY0" fmla="*/ 0 h 5640694"/>
              <a:gd name="connsiteX1" fmla="*/ 2099329 w 3417469"/>
              <a:gd name="connsiteY1" fmla="*/ 2102723 h 5640694"/>
              <a:gd name="connsiteX2" fmla="*/ 3417469 w 3417469"/>
              <a:gd name="connsiteY2" fmla="*/ 5640694 h 5640694"/>
              <a:gd name="connsiteX0" fmla="*/ 0 w 3473700"/>
              <a:gd name="connsiteY0" fmla="*/ 0 h 3324398"/>
              <a:gd name="connsiteX1" fmla="*/ 2099329 w 3473700"/>
              <a:gd name="connsiteY1" fmla="*/ 2102723 h 3324398"/>
              <a:gd name="connsiteX2" fmla="*/ 3473700 w 3473700"/>
              <a:gd name="connsiteY2" fmla="*/ 2958237 h 3324398"/>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528085 w 3628333"/>
              <a:gd name="connsiteY1" fmla="*/ 1373963 h 2950484"/>
              <a:gd name="connsiteX2" fmla="*/ 3628333 w 3628333"/>
              <a:gd name="connsiteY2" fmla="*/ 2950484 h 2950484"/>
              <a:gd name="connsiteX0" fmla="*/ 0 w 3628333"/>
              <a:gd name="connsiteY0" fmla="*/ 0 h 3105539"/>
              <a:gd name="connsiteX1" fmla="*/ 2528085 w 3628333"/>
              <a:gd name="connsiteY1" fmla="*/ 1373963 h 3105539"/>
              <a:gd name="connsiteX2" fmla="*/ 3628333 w 3628333"/>
              <a:gd name="connsiteY2" fmla="*/ 3105539 h 3105539"/>
              <a:gd name="connsiteX0" fmla="*/ 0 w 3628333"/>
              <a:gd name="connsiteY0" fmla="*/ 0 h 3105539"/>
              <a:gd name="connsiteX1" fmla="*/ 2528085 w 3628333"/>
              <a:gd name="connsiteY1" fmla="*/ 1373963 h 3105539"/>
              <a:gd name="connsiteX2" fmla="*/ 3628333 w 3628333"/>
              <a:gd name="connsiteY2" fmla="*/ 3105539 h 3105539"/>
              <a:gd name="connsiteX0" fmla="*/ 0 w 3635362"/>
              <a:gd name="connsiteY0" fmla="*/ 0 h 3268348"/>
              <a:gd name="connsiteX1" fmla="*/ 2528085 w 3635362"/>
              <a:gd name="connsiteY1" fmla="*/ 1373963 h 3268348"/>
              <a:gd name="connsiteX2" fmla="*/ 3635362 w 3635362"/>
              <a:gd name="connsiteY2" fmla="*/ 3268348 h 3268348"/>
              <a:gd name="connsiteX0" fmla="*/ 0 w 3635362"/>
              <a:gd name="connsiteY0" fmla="*/ 0 h 3392392"/>
              <a:gd name="connsiteX1" fmla="*/ 2528085 w 3635362"/>
              <a:gd name="connsiteY1" fmla="*/ 1373963 h 3392392"/>
              <a:gd name="connsiteX2" fmla="*/ 3635362 w 3635362"/>
              <a:gd name="connsiteY2" fmla="*/ 3392392 h 3392392"/>
              <a:gd name="connsiteX0" fmla="*/ 0 w 3635362"/>
              <a:gd name="connsiteY0" fmla="*/ 0 h 3392392"/>
              <a:gd name="connsiteX1" fmla="*/ 2528085 w 3635362"/>
              <a:gd name="connsiteY1" fmla="*/ 1373963 h 3392392"/>
              <a:gd name="connsiteX2" fmla="*/ 3635362 w 3635362"/>
              <a:gd name="connsiteY2" fmla="*/ 3392392 h 3392392"/>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478462 w 3726736"/>
              <a:gd name="connsiteY1" fmla="*/ 1460638 h 3469919"/>
              <a:gd name="connsiteX2" fmla="*/ 3726736 w 3726736"/>
              <a:gd name="connsiteY2" fmla="*/ 3469919 h 3469919"/>
              <a:gd name="connsiteX0" fmla="*/ 0 w 3726736"/>
              <a:gd name="connsiteY0" fmla="*/ 0 h 3469919"/>
              <a:gd name="connsiteX1" fmla="*/ 2478462 w 3726736"/>
              <a:gd name="connsiteY1" fmla="*/ 1460638 h 3469919"/>
              <a:gd name="connsiteX2" fmla="*/ 3726736 w 3726736"/>
              <a:gd name="connsiteY2" fmla="*/ 3469919 h 3469919"/>
            </a:gdLst>
            <a:ahLst/>
            <a:cxnLst>
              <a:cxn ang="0">
                <a:pos x="connsiteX0" y="connsiteY0"/>
              </a:cxn>
              <a:cxn ang="0">
                <a:pos x="connsiteX1" y="connsiteY1"/>
              </a:cxn>
              <a:cxn ang="0">
                <a:pos x="connsiteX2" y="connsiteY2"/>
              </a:cxn>
            </a:cxnLst>
            <a:rect l="l" t="t" r="r" b="b"/>
            <a:pathLst>
              <a:path w="3726736" h="3469919">
                <a:moveTo>
                  <a:pt x="0" y="0"/>
                </a:moveTo>
                <a:cubicBezTo>
                  <a:pt x="1328261" y="1573204"/>
                  <a:pt x="1708048" y="946356"/>
                  <a:pt x="2478462" y="1460638"/>
                </a:cubicBezTo>
                <a:cubicBezTo>
                  <a:pt x="3248876" y="1974920"/>
                  <a:pt x="3278704" y="2383636"/>
                  <a:pt x="3726736" y="3469919"/>
                </a:cubicBezTo>
              </a:path>
            </a:pathLst>
          </a:custGeom>
          <a:noFill/>
          <a:ln w="127000">
            <a:solidFill>
              <a:srgbClr val="D1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pic>
        <p:nvPicPr>
          <p:cNvPr id="24" name="Picture 23">
            <a:extLst>
              <a:ext uri="{FF2B5EF4-FFF2-40B4-BE49-F238E27FC236}">
                <a16:creationId xmlns:a16="http://schemas.microsoft.com/office/drawing/2014/main" id="{F003518A-AD3B-D340-915A-A10D29E9FB0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9336" y="116632"/>
            <a:ext cx="335360" cy="335360"/>
          </a:xfrm>
          <a:prstGeom prst="rect">
            <a:avLst/>
          </a:prstGeom>
        </p:spPr>
      </p:pic>
    </p:spTree>
    <p:extLst>
      <p:ext uri="{BB962C8B-B14F-4D97-AF65-F5344CB8AC3E}">
        <p14:creationId xmlns:p14="http://schemas.microsoft.com/office/powerpoint/2010/main" val="6166026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 Images with Dark Description">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F4E9F6A-73C2-B64A-8078-BCE04958E59B}"/>
              </a:ext>
            </a:extLst>
          </p:cNvPr>
          <p:cNvSpPr>
            <a:spLocks noGrp="1"/>
          </p:cNvSpPr>
          <p:nvPr>
            <p:ph type="body" sz="quarter" idx="12" hasCustomPrompt="1"/>
          </p:nvPr>
        </p:nvSpPr>
        <p:spPr>
          <a:xfrm>
            <a:off x="7896225" y="1704917"/>
            <a:ext cx="4295775" cy="863600"/>
          </a:xfrm>
          <a:prstGeom prst="rect">
            <a:avLst/>
          </a:prstGeom>
          <a:gradFill>
            <a:gsLst>
              <a:gs pos="56000">
                <a:srgbClr val="D10004"/>
              </a:gs>
              <a:gs pos="100000">
                <a:srgbClr val="D10004"/>
              </a:gs>
              <a:gs pos="0">
                <a:schemeClr val="bg1">
                  <a:alpha val="0"/>
                </a:schemeClr>
              </a:gs>
            </a:gsLst>
            <a:lin ang="0" scaled="0"/>
          </a:gradFill>
        </p:spPr>
        <p:txBody>
          <a:bodyPr lIns="540000" tIns="46800" rIns="540000" anchor="ctr"/>
          <a:lstStyle>
            <a:lvl1pPr marL="0" indent="0" algn="r">
              <a:buFontTx/>
              <a:buNone/>
              <a:defRPr b="1" i="0" cap="all" baseline="0">
                <a:solidFill>
                  <a:schemeClr val="bg1"/>
                </a:solidFill>
                <a:latin typeface="Aktiv Grotesk Trial" panose="020B0504020202020204" pitchFamily="34" charset="0"/>
              </a:defRPr>
            </a:lvl1pPr>
            <a:lvl2pPr marL="457200" indent="0">
              <a:buFontTx/>
              <a:buNone/>
              <a:defRPr sz="2800" b="1" i="0" cap="all" baseline="0">
                <a:solidFill>
                  <a:schemeClr val="bg1"/>
                </a:solidFill>
                <a:latin typeface="Aktiv Grotesk Trial" panose="020B0504020202020204" pitchFamily="34" charset="0"/>
              </a:defRPr>
            </a:lvl2pPr>
          </a:lstStyle>
          <a:p>
            <a:pPr lvl="0"/>
            <a:r>
              <a:rPr lang="en-CH" dirty="0"/>
              <a:t>HERE TITLE</a:t>
            </a:r>
          </a:p>
        </p:txBody>
      </p:sp>
      <p:sp>
        <p:nvSpPr>
          <p:cNvPr id="4" name="Picture Placeholder 3">
            <a:extLst>
              <a:ext uri="{FF2B5EF4-FFF2-40B4-BE49-F238E27FC236}">
                <a16:creationId xmlns:a16="http://schemas.microsoft.com/office/drawing/2014/main" id="{54D74ADC-0B67-1543-AA4C-E2E0F32CD8D0}"/>
              </a:ext>
            </a:extLst>
          </p:cNvPr>
          <p:cNvSpPr>
            <a:spLocks noGrp="1"/>
          </p:cNvSpPr>
          <p:nvPr>
            <p:ph type="pic" sz="quarter" idx="13" hasCustomPrompt="1"/>
          </p:nvPr>
        </p:nvSpPr>
        <p:spPr>
          <a:xfrm>
            <a:off x="550862" y="3142360"/>
            <a:ext cx="2520801" cy="2518665"/>
          </a:xfrm>
          <a:prstGeom prst="rect">
            <a:avLst/>
          </a:prstGeom>
          <a:noFill/>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b="1" i="0" baseline="0">
                <a:solidFill>
                  <a:srgbClr val="212122"/>
                </a:solidFill>
                <a:latin typeface="Aktiv Grotesk Trial" panose="020B0504020202020204" pitchFamily="34" charset="0"/>
              </a:defRPr>
            </a:lvl1pPr>
          </a:lstStyle>
          <a:p>
            <a:r>
              <a:rPr lang="en-CH" dirty="0"/>
              <a:t>Click here to add image</a:t>
            </a:r>
          </a:p>
        </p:txBody>
      </p:sp>
      <p:sp>
        <p:nvSpPr>
          <p:cNvPr id="14" name="Picture Placeholder 3">
            <a:extLst>
              <a:ext uri="{FF2B5EF4-FFF2-40B4-BE49-F238E27FC236}">
                <a16:creationId xmlns:a16="http://schemas.microsoft.com/office/drawing/2014/main" id="{F619AFDF-6442-FF4C-B0E0-01835642AFF8}"/>
              </a:ext>
            </a:extLst>
          </p:cNvPr>
          <p:cNvSpPr>
            <a:spLocks noGrp="1"/>
          </p:cNvSpPr>
          <p:nvPr>
            <p:ph type="pic" sz="quarter" idx="14" hasCustomPrompt="1"/>
          </p:nvPr>
        </p:nvSpPr>
        <p:spPr>
          <a:xfrm>
            <a:off x="9110254" y="3142360"/>
            <a:ext cx="2520801" cy="2518665"/>
          </a:xfrm>
          <a:prstGeom prst="rect">
            <a:avLst/>
          </a:prstGeom>
          <a:noFill/>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b="1" i="0" baseline="0">
                <a:solidFill>
                  <a:srgbClr val="212122"/>
                </a:solidFill>
                <a:latin typeface="Aktiv Grotesk Trial" panose="020B0504020202020204" pitchFamily="34" charset="0"/>
              </a:defRPr>
            </a:lvl1pPr>
          </a:lstStyle>
          <a:p>
            <a:r>
              <a:rPr lang="en-CH" dirty="0"/>
              <a:t>Click here to add image</a:t>
            </a:r>
          </a:p>
        </p:txBody>
      </p:sp>
      <p:sp>
        <p:nvSpPr>
          <p:cNvPr id="15" name="Picture Placeholder 3">
            <a:extLst>
              <a:ext uri="{FF2B5EF4-FFF2-40B4-BE49-F238E27FC236}">
                <a16:creationId xmlns:a16="http://schemas.microsoft.com/office/drawing/2014/main" id="{6E4AB64B-E007-3548-AA02-1046DF4E2EA9}"/>
              </a:ext>
            </a:extLst>
          </p:cNvPr>
          <p:cNvSpPr>
            <a:spLocks noGrp="1"/>
          </p:cNvSpPr>
          <p:nvPr>
            <p:ph type="pic" sz="quarter" idx="15" hasCustomPrompt="1"/>
          </p:nvPr>
        </p:nvSpPr>
        <p:spPr>
          <a:xfrm>
            <a:off x="6256819" y="3142360"/>
            <a:ext cx="2520801" cy="2518665"/>
          </a:xfrm>
          <a:prstGeom prst="rect">
            <a:avLst/>
          </a:prstGeom>
          <a:noFill/>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b="1" i="0" baseline="0">
                <a:solidFill>
                  <a:srgbClr val="212122"/>
                </a:solidFill>
                <a:latin typeface="Aktiv Grotesk Trial" panose="020B0504020202020204" pitchFamily="34" charset="0"/>
              </a:defRPr>
            </a:lvl1pPr>
          </a:lstStyle>
          <a:p>
            <a:r>
              <a:rPr lang="en-CH" dirty="0"/>
              <a:t>Click here to add image</a:t>
            </a:r>
          </a:p>
        </p:txBody>
      </p:sp>
      <p:sp>
        <p:nvSpPr>
          <p:cNvPr id="16" name="Picture Placeholder 3">
            <a:extLst>
              <a:ext uri="{FF2B5EF4-FFF2-40B4-BE49-F238E27FC236}">
                <a16:creationId xmlns:a16="http://schemas.microsoft.com/office/drawing/2014/main" id="{F585C826-55D0-6F4E-BC17-947D6BD3AD49}"/>
              </a:ext>
            </a:extLst>
          </p:cNvPr>
          <p:cNvSpPr>
            <a:spLocks noGrp="1"/>
          </p:cNvSpPr>
          <p:nvPr>
            <p:ph type="pic" sz="quarter" idx="16" hasCustomPrompt="1"/>
          </p:nvPr>
        </p:nvSpPr>
        <p:spPr>
          <a:xfrm>
            <a:off x="3395201" y="3142360"/>
            <a:ext cx="2520801" cy="2518665"/>
          </a:xfrm>
          <a:prstGeom prst="rect">
            <a:avLst/>
          </a:prstGeom>
          <a:noFill/>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b="1" i="0" baseline="0">
                <a:solidFill>
                  <a:srgbClr val="212122"/>
                </a:solidFill>
                <a:latin typeface="Aktiv Grotesk Trial" panose="020B0504020202020204" pitchFamily="34" charset="0"/>
              </a:defRPr>
            </a:lvl1pPr>
          </a:lstStyle>
          <a:p>
            <a:r>
              <a:rPr lang="en-CH" dirty="0"/>
              <a:t>Click here to add image</a:t>
            </a:r>
          </a:p>
        </p:txBody>
      </p:sp>
      <p:sp>
        <p:nvSpPr>
          <p:cNvPr id="17" name="Text Placeholder 16">
            <a:extLst>
              <a:ext uri="{FF2B5EF4-FFF2-40B4-BE49-F238E27FC236}">
                <a16:creationId xmlns:a16="http://schemas.microsoft.com/office/drawing/2014/main" id="{8628D53C-674C-CE49-965F-E8515E9C17F3}"/>
              </a:ext>
            </a:extLst>
          </p:cNvPr>
          <p:cNvSpPr>
            <a:spLocks noGrp="1"/>
          </p:cNvSpPr>
          <p:nvPr>
            <p:ph type="body" sz="quarter" idx="17" hasCustomPrompt="1"/>
          </p:nvPr>
        </p:nvSpPr>
        <p:spPr>
          <a:xfrm>
            <a:off x="551262" y="5661025"/>
            <a:ext cx="2520000" cy="633600"/>
          </a:xfrm>
          <a:prstGeom prst="rect">
            <a:avLst/>
          </a:prstGeom>
          <a:gradFill>
            <a:gsLst>
              <a:gs pos="0">
                <a:srgbClr val="212122"/>
              </a:gs>
              <a:gs pos="99000">
                <a:srgbClr val="555557"/>
              </a:gs>
            </a:gsLst>
            <a:lin ang="0" scaled="1"/>
          </a:gradFill>
        </p:spPr>
        <p:txBody>
          <a:bodyPr anchor="ctr"/>
          <a:lstStyle>
            <a:lvl1pPr marL="0" indent="0" algn="ctr">
              <a:buFontTx/>
              <a:buNone/>
              <a:defRPr sz="1400" b="1" i="0" baseline="0">
                <a:solidFill>
                  <a:schemeClr val="bg1"/>
                </a:solidFill>
                <a:latin typeface="Aktiv Grotesk Trial" panose="020B0504020202020204" pitchFamily="34" charset="0"/>
              </a:defRPr>
            </a:lvl1pPr>
          </a:lstStyle>
          <a:p>
            <a:pPr lvl="0"/>
            <a:r>
              <a:rPr lang="en-GB" dirty="0"/>
              <a:t>Click here to add text</a:t>
            </a:r>
            <a:endParaRPr lang="en-CH" dirty="0"/>
          </a:p>
        </p:txBody>
      </p:sp>
      <p:sp>
        <p:nvSpPr>
          <p:cNvPr id="18" name="Text Placeholder 16">
            <a:extLst>
              <a:ext uri="{FF2B5EF4-FFF2-40B4-BE49-F238E27FC236}">
                <a16:creationId xmlns:a16="http://schemas.microsoft.com/office/drawing/2014/main" id="{F2C4C9F9-2107-C845-82E1-CAE195FE0FC2}"/>
              </a:ext>
            </a:extLst>
          </p:cNvPr>
          <p:cNvSpPr>
            <a:spLocks noGrp="1"/>
          </p:cNvSpPr>
          <p:nvPr>
            <p:ph type="body" sz="quarter" idx="18" hasCustomPrompt="1"/>
          </p:nvPr>
        </p:nvSpPr>
        <p:spPr>
          <a:xfrm>
            <a:off x="3395126" y="5661025"/>
            <a:ext cx="2520950" cy="635000"/>
          </a:xfrm>
          <a:prstGeom prst="rect">
            <a:avLst/>
          </a:prstGeom>
          <a:gradFill>
            <a:gsLst>
              <a:gs pos="0">
                <a:srgbClr val="212122"/>
              </a:gs>
              <a:gs pos="99000">
                <a:srgbClr val="555557"/>
              </a:gs>
            </a:gsLst>
            <a:lin ang="0" scaled="1"/>
          </a:gradFill>
        </p:spPr>
        <p:txBody>
          <a:bodyPr anchor="ctr"/>
          <a:lstStyle>
            <a:lvl1pPr marL="0" indent="0" algn="ctr">
              <a:buFontTx/>
              <a:buNone/>
              <a:defRPr sz="1400" b="1" i="0" baseline="0">
                <a:solidFill>
                  <a:schemeClr val="bg1"/>
                </a:solidFill>
                <a:latin typeface="Aktiv Grotesk Trial" panose="020B0504020202020204" pitchFamily="34" charset="0"/>
              </a:defRPr>
            </a:lvl1pPr>
          </a:lstStyle>
          <a:p>
            <a:pPr lvl="0"/>
            <a:r>
              <a:rPr lang="en-GB" dirty="0"/>
              <a:t>Click here to add text</a:t>
            </a:r>
            <a:endParaRPr lang="en-CH" dirty="0"/>
          </a:p>
        </p:txBody>
      </p:sp>
      <p:sp>
        <p:nvSpPr>
          <p:cNvPr id="19" name="Text Placeholder 16">
            <a:extLst>
              <a:ext uri="{FF2B5EF4-FFF2-40B4-BE49-F238E27FC236}">
                <a16:creationId xmlns:a16="http://schemas.microsoft.com/office/drawing/2014/main" id="{86782893-7B4F-ED46-B2DE-233007438889}"/>
              </a:ext>
            </a:extLst>
          </p:cNvPr>
          <p:cNvSpPr>
            <a:spLocks noGrp="1"/>
          </p:cNvSpPr>
          <p:nvPr>
            <p:ph type="body" sz="quarter" idx="19" hasCustomPrompt="1"/>
          </p:nvPr>
        </p:nvSpPr>
        <p:spPr>
          <a:xfrm>
            <a:off x="6256744" y="5661025"/>
            <a:ext cx="2520950" cy="635000"/>
          </a:xfrm>
          <a:prstGeom prst="rect">
            <a:avLst/>
          </a:prstGeom>
          <a:gradFill>
            <a:gsLst>
              <a:gs pos="0">
                <a:srgbClr val="212122"/>
              </a:gs>
              <a:gs pos="99000">
                <a:srgbClr val="555557"/>
              </a:gs>
            </a:gsLst>
            <a:lin ang="0" scaled="1"/>
          </a:gradFill>
        </p:spPr>
        <p:txBody>
          <a:bodyPr anchor="ctr"/>
          <a:lstStyle>
            <a:lvl1pPr marL="0" indent="0" algn="ctr">
              <a:buFontTx/>
              <a:buNone/>
              <a:defRPr sz="1400" b="1" i="0" baseline="0">
                <a:solidFill>
                  <a:schemeClr val="bg1"/>
                </a:solidFill>
                <a:latin typeface="Aktiv Grotesk Trial" panose="020B0504020202020204" pitchFamily="34" charset="0"/>
              </a:defRPr>
            </a:lvl1pPr>
          </a:lstStyle>
          <a:p>
            <a:pPr lvl="0"/>
            <a:r>
              <a:rPr lang="en-GB" dirty="0"/>
              <a:t>Click here to add text</a:t>
            </a:r>
            <a:endParaRPr lang="en-CH" dirty="0"/>
          </a:p>
        </p:txBody>
      </p:sp>
      <p:sp>
        <p:nvSpPr>
          <p:cNvPr id="20" name="Text Placeholder 16">
            <a:extLst>
              <a:ext uri="{FF2B5EF4-FFF2-40B4-BE49-F238E27FC236}">
                <a16:creationId xmlns:a16="http://schemas.microsoft.com/office/drawing/2014/main" id="{5AABED84-EE1B-6143-B5D4-15AEB45BF757}"/>
              </a:ext>
            </a:extLst>
          </p:cNvPr>
          <p:cNvSpPr>
            <a:spLocks noGrp="1"/>
          </p:cNvSpPr>
          <p:nvPr>
            <p:ph type="body" sz="quarter" idx="20" hasCustomPrompt="1"/>
          </p:nvPr>
        </p:nvSpPr>
        <p:spPr>
          <a:xfrm>
            <a:off x="9110179" y="5661025"/>
            <a:ext cx="2520950" cy="635000"/>
          </a:xfrm>
          <a:prstGeom prst="rect">
            <a:avLst/>
          </a:prstGeom>
          <a:gradFill>
            <a:gsLst>
              <a:gs pos="0">
                <a:srgbClr val="212122"/>
              </a:gs>
              <a:gs pos="99000">
                <a:srgbClr val="555557"/>
              </a:gs>
            </a:gsLst>
            <a:lin ang="0" scaled="1"/>
          </a:gradFill>
        </p:spPr>
        <p:txBody>
          <a:bodyPr anchor="ctr"/>
          <a:lstStyle>
            <a:lvl1pPr marL="0" indent="0" algn="ctr">
              <a:buFontTx/>
              <a:buNone/>
              <a:defRPr sz="1400" b="1" i="0" baseline="0">
                <a:solidFill>
                  <a:schemeClr val="bg1"/>
                </a:solidFill>
                <a:latin typeface="Aktiv Grotesk Trial" panose="020B0504020202020204" pitchFamily="34" charset="0"/>
              </a:defRPr>
            </a:lvl1pPr>
          </a:lstStyle>
          <a:p>
            <a:pPr lvl="0"/>
            <a:r>
              <a:rPr lang="en-GB" dirty="0"/>
              <a:t>Click here to add text</a:t>
            </a:r>
            <a:endParaRPr lang="en-CH" dirty="0"/>
          </a:p>
        </p:txBody>
      </p:sp>
      <p:sp>
        <p:nvSpPr>
          <p:cNvPr id="22" name="Rectangle 1">
            <a:extLst>
              <a:ext uri="{FF2B5EF4-FFF2-40B4-BE49-F238E27FC236}">
                <a16:creationId xmlns:a16="http://schemas.microsoft.com/office/drawing/2014/main" id="{1E1B33A3-020F-2F44-84CE-1C1F3A37FDBA}"/>
              </a:ext>
            </a:extLst>
          </p:cNvPr>
          <p:cNvSpPr/>
          <p:nvPr userDrawn="1"/>
        </p:nvSpPr>
        <p:spPr>
          <a:xfrm flipH="1">
            <a:off x="-168696" y="-171400"/>
            <a:ext cx="3591810" cy="2739917"/>
          </a:xfrm>
          <a:custGeom>
            <a:avLst/>
            <a:gdLst>
              <a:gd name="connsiteX0" fmla="*/ 0 w 2855640"/>
              <a:gd name="connsiteY0" fmla="*/ 0 h 2708920"/>
              <a:gd name="connsiteX1" fmla="*/ 2855640 w 2855640"/>
              <a:gd name="connsiteY1" fmla="*/ 0 h 2708920"/>
              <a:gd name="connsiteX2" fmla="*/ 2855640 w 2855640"/>
              <a:gd name="connsiteY2" fmla="*/ 2708920 h 2708920"/>
              <a:gd name="connsiteX3" fmla="*/ 0 w 2855640"/>
              <a:gd name="connsiteY3" fmla="*/ 270892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728061 w 3591810"/>
              <a:gd name="connsiteY3" fmla="*/ 864623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728061 w 3591810"/>
              <a:gd name="connsiteY3" fmla="*/ 864623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890793 w 3591810"/>
              <a:gd name="connsiteY3" fmla="*/ 887870 h 2739917"/>
              <a:gd name="connsiteX4" fmla="*/ 0 w 3591810"/>
              <a:gd name="connsiteY4" fmla="*/ 0 h 2739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1810" h="2739917">
                <a:moveTo>
                  <a:pt x="0" y="0"/>
                </a:moveTo>
                <a:lnTo>
                  <a:pt x="3591810" y="30997"/>
                </a:lnTo>
                <a:lnTo>
                  <a:pt x="3591810" y="2739917"/>
                </a:lnTo>
                <a:cubicBezTo>
                  <a:pt x="3308940" y="2052827"/>
                  <a:pt x="2977624" y="1065553"/>
                  <a:pt x="1890793" y="887870"/>
                </a:cubicBezTo>
                <a:cubicBezTo>
                  <a:pt x="803962" y="710187"/>
                  <a:pt x="529525" y="417360"/>
                  <a:pt x="0" y="0"/>
                </a:cubicBezTo>
                <a:close/>
              </a:path>
            </a:pathLst>
          </a:custGeom>
          <a:gradFill>
            <a:gsLst>
              <a:gs pos="0">
                <a:srgbClr val="212122"/>
              </a:gs>
              <a:gs pos="100000">
                <a:srgbClr val="555557"/>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3" name="Freeform 22">
            <a:extLst>
              <a:ext uri="{FF2B5EF4-FFF2-40B4-BE49-F238E27FC236}">
                <a16:creationId xmlns:a16="http://schemas.microsoft.com/office/drawing/2014/main" id="{731C4AA4-164C-D848-AF12-1C41904F911D}"/>
              </a:ext>
            </a:extLst>
          </p:cNvPr>
          <p:cNvSpPr/>
          <p:nvPr userDrawn="1"/>
        </p:nvSpPr>
        <p:spPr>
          <a:xfrm flipH="1">
            <a:off x="-96688" y="-216834"/>
            <a:ext cx="4108671" cy="3468301"/>
          </a:xfrm>
          <a:custGeom>
            <a:avLst/>
            <a:gdLst>
              <a:gd name="connsiteX0" fmla="*/ 1371600 w 1371600"/>
              <a:gd name="connsiteY0" fmla="*/ 0 h 7289800"/>
              <a:gd name="connsiteX1" fmla="*/ 38100 w 1371600"/>
              <a:gd name="connsiteY1" fmla="*/ 1612900 h 7289800"/>
              <a:gd name="connsiteX2" fmla="*/ 495300 w 1371600"/>
              <a:gd name="connsiteY2" fmla="*/ 3835400 h 7289800"/>
              <a:gd name="connsiteX3" fmla="*/ 736600 w 1371600"/>
              <a:gd name="connsiteY3" fmla="*/ 4876800 h 7289800"/>
              <a:gd name="connsiteX4" fmla="*/ 0 w 1371600"/>
              <a:gd name="connsiteY4" fmla="*/ 7289800 h 7289800"/>
              <a:gd name="connsiteX0" fmla="*/ 1421538 w 1421538"/>
              <a:gd name="connsiteY0" fmla="*/ 0 h 7289800"/>
              <a:gd name="connsiteX1" fmla="*/ 88038 w 1421538"/>
              <a:gd name="connsiteY1" fmla="*/ 1612900 h 7289800"/>
              <a:gd name="connsiteX2" fmla="*/ 198874 w 1421538"/>
              <a:gd name="connsiteY2" fmla="*/ 3100766 h 7289800"/>
              <a:gd name="connsiteX3" fmla="*/ 786538 w 1421538"/>
              <a:gd name="connsiteY3" fmla="*/ 4876800 h 7289800"/>
              <a:gd name="connsiteX4" fmla="*/ 49938 w 1421538"/>
              <a:gd name="connsiteY4" fmla="*/ 7289800 h 7289800"/>
              <a:gd name="connsiteX0" fmla="*/ 1371600 w 1371600"/>
              <a:gd name="connsiteY0" fmla="*/ 0 h 7289800"/>
              <a:gd name="connsiteX1" fmla="*/ 38100 w 1371600"/>
              <a:gd name="connsiteY1" fmla="*/ 1612900 h 7289800"/>
              <a:gd name="connsiteX2" fmla="*/ 736600 w 1371600"/>
              <a:gd name="connsiteY2" fmla="*/ 4876800 h 7289800"/>
              <a:gd name="connsiteX3" fmla="*/ 0 w 1371600"/>
              <a:gd name="connsiteY3" fmla="*/ 7289800 h 7289800"/>
              <a:gd name="connsiteX0" fmla="*/ 1371600 w 1371600"/>
              <a:gd name="connsiteY0" fmla="*/ 0 h 7289800"/>
              <a:gd name="connsiteX1" fmla="*/ 38100 w 1371600"/>
              <a:gd name="connsiteY1" fmla="*/ 1612900 h 7289800"/>
              <a:gd name="connsiteX2" fmla="*/ 715818 w 1371600"/>
              <a:gd name="connsiteY2" fmla="*/ 4280778 h 7289800"/>
              <a:gd name="connsiteX3" fmla="*/ 0 w 1371600"/>
              <a:gd name="connsiteY3" fmla="*/ 7289800 h 7289800"/>
              <a:gd name="connsiteX0" fmla="*/ 1450779 w 1450779"/>
              <a:gd name="connsiteY0" fmla="*/ 0 h 7289800"/>
              <a:gd name="connsiteX1" fmla="*/ 117279 w 1450779"/>
              <a:gd name="connsiteY1" fmla="*/ 1612900 h 7289800"/>
              <a:gd name="connsiteX2" fmla="*/ 794997 w 1450779"/>
              <a:gd name="connsiteY2" fmla="*/ 4280778 h 7289800"/>
              <a:gd name="connsiteX3" fmla="*/ 79179 w 1450779"/>
              <a:gd name="connsiteY3" fmla="*/ 7289800 h 7289800"/>
              <a:gd name="connsiteX0" fmla="*/ 1371600 w 1371600"/>
              <a:gd name="connsiteY0" fmla="*/ 0 h 7289800"/>
              <a:gd name="connsiteX1" fmla="*/ 232064 w 1371600"/>
              <a:gd name="connsiteY1" fmla="*/ 1536665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3885740 h 7289800"/>
              <a:gd name="connsiteX3" fmla="*/ 0 w 1371600"/>
              <a:gd name="connsiteY3" fmla="*/ 7289800 h 7289800"/>
              <a:gd name="connsiteX0" fmla="*/ 1385004 w 1385004"/>
              <a:gd name="connsiteY0" fmla="*/ 0 h 7289800"/>
              <a:gd name="connsiteX1" fmla="*/ 9940 w 1385004"/>
              <a:gd name="connsiteY1" fmla="*/ 1709928 h 7289800"/>
              <a:gd name="connsiteX2" fmla="*/ 729222 w 1385004"/>
              <a:gd name="connsiteY2" fmla="*/ 3885740 h 7289800"/>
              <a:gd name="connsiteX3" fmla="*/ 13404 w 1385004"/>
              <a:gd name="connsiteY3" fmla="*/ 7289800 h 7289800"/>
              <a:gd name="connsiteX0" fmla="*/ 1460548 w 1460548"/>
              <a:gd name="connsiteY0" fmla="*/ 0 h 7289800"/>
              <a:gd name="connsiteX1" fmla="*/ 9284 w 1460548"/>
              <a:gd name="connsiteY1" fmla="*/ 1848538 h 7289800"/>
              <a:gd name="connsiteX2" fmla="*/ 804766 w 1460548"/>
              <a:gd name="connsiteY2" fmla="*/ 3885740 h 7289800"/>
              <a:gd name="connsiteX3" fmla="*/ 88948 w 1460548"/>
              <a:gd name="connsiteY3" fmla="*/ 7289800 h 7289800"/>
              <a:gd name="connsiteX0" fmla="*/ 1461301 w 1461301"/>
              <a:gd name="connsiteY0" fmla="*/ 0 h 7289800"/>
              <a:gd name="connsiteX1" fmla="*/ 10037 w 1461301"/>
              <a:gd name="connsiteY1" fmla="*/ 1848538 h 7289800"/>
              <a:gd name="connsiteX2" fmla="*/ 784737 w 1461301"/>
              <a:gd name="connsiteY2" fmla="*/ 4045142 h 7289800"/>
              <a:gd name="connsiteX3" fmla="*/ 89701 w 1461301"/>
              <a:gd name="connsiteY3" fmla="*/ 7289800 h 7289800"/>
              <a:gd name="connsiteX0" fmla="*/ 1462774 w 1462774"/>
              <a:gd name="connsiteY0" fmla="*/ 0 h 7289800"/>
              <a:gd name="connsiteX1" fmla="*/ 11510 w 1462774"/>
              <a:gd name="connsiteY1" fmla="*/ 1848538 h 7289800"/>
              <a:gd name="connsiteX2" fmla="*/ 786210 w 1462774"/>
              <a:gd name="connsiteY2" fmla="*/ 4045142 h 7289800"/>
              <a:gd name="connsiteX3" fmla="*/ 91174 w 1462774"/>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598054 w 1371600"/>
              <a:gd name="connsiteY2" fmla="*/ 375406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688109 w 1371600"/>
              <a:gd name="connsiteY2" fmla="*/ 4370876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757382 w 1371600"/>
              <a:gd name="connsiteY2" fmla="*/ 4363946 h 7289800"/>
              <a:gd name="connsiteX3" fmla="*/ 0 w 1371600"/>
              <a:gd name="connsiteY3" fmla="*/ 7289800 h 7289800"/>
              <a:gd name="connsiteX0" fmla="*/ 1371600 w 1371600"/>
              <a:gd name="connsiteY0" fmla="*/ 0 h 7289800"/>
              <a:gd name="connsiteX1" fmla="*/ 218209 w 1371600"/>
              <a:gd name="connsiteY1" fmla="*/ 1841608 h 7289800"/>
              <a:gd name="connsiteX2" fmla="*/ 757382 w 1371600"/>
              <a:gd name="connsiteY2" fmla="*/ 4363946 h 7289800"/>
              <a:gd name="connsiteX3" fmla="*/ 0 w 1371600"/>
              <a:gd name="connsiteY3" fmla="*/ 7289800 h 7289800"/>
              <a:gd name="connsiteX0" fmla="*/ 1371600 w 1371600"/>
              <a:gd name="connsiteY0" fmla="*/ 0 h 7289800"/>
              <a:gd name="connsiteX1" fmla="*/ 72736 w 1371600"/>
              <a:gd name="connsiteY1" fmla="*/ 2278231 h 7289800"/>
              <a:gd name="connsiteX2" fmla="*/ 757382 w 1371600"/>
              <a:gd name="connsiteY2" fmla="*/ 4363946 h 7289800"/>
              <a:gd name="connsiteX3" fmla="*/ 0 w 1371600"/>
              <a:gd name="connsiteY3" fmla="*/ 7289800 h 7289800"/>
              <a:gd name="connsiteX0" fmla="*/ 1371600 w 1371600"/>
              <a:gd name="connsiteY0" fmla="*/ 0 h 7289800"/>
              <a:gd name="connsiteX1" fmla="*/ 93518 w 1371600"/>
              <a:gd name="connsiteY1" fmla="*/ 2201996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470031 w 1371600"/>
              <a:gd name="connsiteY1" fmla="*/ 2167343 h 7289800"/>
              <a:gd name="connsiteX2" fmla="*/ 757382 w 1371600"/>
              <a:gd name="connsiteY2" fmla="*/ 4363946 h 7289800"/>
              <a:gd name="connsiteX3" fmla="*/ 0 w 1371600"/>
              <a:gd name="connsiteY3" fmla="*/ 7289800 h 7289800"/>
              <a:gd name="connsiteX0" fmla="*/ 1258500 w 1258500"/>
              <a:gd name="connsiteY0" fmla="*/ 0 h 7539298"/>
              <a:gd name="connsiteX1" fmla="*/ 470031 w 1258500"/>
              <a:gd name="connsiteY1" fmla="*/ 2416841 h 7539298"/>
              <a:gd name="connsiteX2" fmla="*/ 757382 w 1258500"/>
              <a:gd name="connsiteY2" fmla="*/ 4613444 h 7539298"/>
              <a:gd name="connsiteX3" fmla="*/ 0 w 1258500"/>
              <a:gd name="connsiteY3" fmla="*/ 7539298 h 7539298"/>
              <a:gd name="connsiteX0" fmla="*/ 1701207 w 1701207"/>
              <a:gd name="connsiteY0" fmla="*/ 0 h 7539298"/>
              <a:gd name="connsiteX1" fmla="*/ 912738 w 1701207"/>
              <a:gd name="connsiteY1" fmla="*/ 2416841 h 7539298"/>
              <a:gd name="connsiteX2" fmla="*/ 6257 w 1701207"/>
              <a:gd name="connsiteY2" fmla="*/ 5223329 h 7539298"/>
              <a:gd name="connsiteX3" fmla="*/ 442707 w 1701207"/>
              <a:gd name="connsiteY3" fmla="*/ 7539298 h 7539298"/>
              <a:gd name="connsiteX0" fmla="*/ 2046752 w 2046752"/>
              <a:gd name="connsiteY0" fmla="*/ 0 h 7539298"/>
              <a:gd name="connsiteX1" fmla="*/ 1258283 w 2046752"/>
              <a:gd name="connsiteY1" fmla="*/ 2416841 h 7539298"/>
              <a:gd name="connsiteX2" fmla="*/ 351802 w 2046752"/>
              <a:gd name="connsiteY2" fmla="*/ 5223329 h 7539298"/>
              <a:gd name="connsiteX3" fmla="*/ 788252 w 2046752"/>
              <a:gd name="connsiteY3" fmla="*/ 7539298 h 7539298"/>
              <a:gd name="connsiteX0" fmla="*/ 3011548 w 3011548"/>
              <a:gd name="connsiteY0" fmla="*/ 0 h 7629395"/>
              <a:gd name="connsiteX1" fmla="*/ 2223079 w 3011548"/>
              <a:gd name="connsiteY1" fmla="*/ 2416841 h 7629395"/>
              <a:gd name="connsiteX2" fmla="*/ 1316598 w 3011548"/>
              <a:gd name="connsiteY2" fmla="*/ 5223329 h 7629395"/>
              <a:gd name="connsiteX3" fmla="*/ 0 w 3011548"/>
              <a:gd name="connsiteY3" fmla="*/ 7629395 h 7629395"/>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140456 w 2958779"/>
              <a:gd name="connsiteY0" fmla="*/ 0 h 7501358"/>
              <a:gd name="connsiteX1" fmla="*/ 2824217 w 2958779"/>
              <a:gd name="connsiteY1" fmla="*/ 2385830 h 7501358"/>
              <a:gd name="connsiteX2" fmla="*/ 1691536 w 2958779"/>
              <a:gd name="connsiteY2" fmla="*/ 5095291 h 7501358"/>
              <a:gd name="connsiteX3" fmla="*/ 324672 w 2958779"/>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480820"/>
              <a:gd name="connsiteY0" fmla="*/ 0 h 7501358"/>
              <a:gd name="connsiteX1" fmla="*/ 2163630 w 2480820"/>
              <a:gd name="connsiteY1" fmla="*/ 3781328 h 7501358"/>
              <a:gd name="connsiteX2" fmla="*/ 1551080 w 2480820"/>
              <a:gd name="connsiteY2" fmla="*/ 5095291 h 7501358"/>
              <a:gd name="connsiteX3" fmla="*/ 184216 w 2480820"/>
              <a:gd name="connsiteY3" fmla="*/ 7501358 h 7501358"/>
              <a:gd name="connsiteX0" fmla="*/ 0 w 4387680"/>
              <a:gd name="connsiteY0" fmla="*/ 0 h 7609897"/>
              <a:gd name="connsiteX1" fmla="*/ 2163630 w 4387680"/>
              <a:gd name="connsiteY1" fmla="*/ 3781328 h 7609897"/>
              <a:gd name="connsiteX2" fmla="*/ 1551080 w 4387680"/>
              <a:gd name="connsiteY2" fmla="*/ 5095291 h 7609897"/>
              <a:gd name="connsiteX3" fmla="*/ 4387442 w 4387680"/>
              <a:gd name="connsiteY3" fmla="*/ 7609897 h 7609897"/>
              <a:gd name="connsiteX0" fmla="*/ 0 w 4387680"/>
              <a:gd name="connsiteY0" fmla="*/ 0 h 7609897"/>
              <a:gd name="connsiteX1" fmla="*/ 1551080 w 4387680"/>
              <a:gd name="connsiteY1" fmla="*/ 5095291 h 7609897"/>
              <a:gd name="connsiteX2" fmla="*/ 4387442 w 4387680"/>
              <a:gd name="connsiteY2" fmla="*/ 7609897 h 7609897"/>
              <a:gd name="connsiteX0" fmla="*/ 0 w 4387902"/>
              <a:gd name="connsiteY0" fmla="*/ 0 h 7609897"/>
              <a:gd name="connsiteX1" fmla="*/ 1551080 w 4387902"/>
              <a:gd name="connsiteY1" fmla="*/ 5095291 h 7609897"/>
              <a:gd name="connsiteX2" fmla="*/ 4387442 w 4387902"/>
              <a:gd name="connsiteY2" fmla="*/ 7609897 h 7609897"/>
              <a:gd name="connsiteX0" fmla="*/ 0 w 4388912"/>
              <a:gd name="connsiteY0" fmla="*/ 0 h 7609897"/>
              <a:gd name="connsiteX1" fmla="*/ 1551080 w 4388912"/>
              <a:gd name="connsiteY1" fmla="*/ 5095291 h 7609897"/>
              <a:gd name="connsiteX2" fmla="*/ 4387442 w 4388912"/>
              <a:gd name="connsiteY2" fmla="*/ 7609897 h 7609897"/>
              <a:gd name="connsiteX0" fmla="*/ 0 w 4085665"/>
              <a:gd name="connsiteY0" fmla="*/ 0 h 7540122"/>
              <a:gd name="connsiteX1" fmla="*/ 1248842 w 4085665"/>
              <a:gd name="connsiteY1" fmla="*/ 5025516 h 7540122"/>
              <a:gd name="connsiteX2" fmla="*/ 4085204 w 4085665"/>
              <a:gd name="connsiteY2" fmla="*/ 7540122 h 7540122"/>
              <a:gd name="connsiteX0" fmla="*/ 1477 w 4087142"/>
              <a:gd name="connsiteY0" fmla="*/ 0 h 7540122"/>
              <a:gd name="connsiteX1" fmla="*/ 1250319 w 4087142"/>
              <a:gd name="connsiteY1" fmla="*/ 5025516 h 7540122"/>
              <a:gd name="connsiteX2" fmla="*/ 4086681 w 4087142"/>
              <a:gd name="connsiteY2" fmla="*/ 7540122 h 7540122"/>
              <a:gd name="connsiteX0" fmla="*/ 1477 w 4086681"/>
              <a:gd name="connsiteY0" fmla="*/ 0 h 7540122"/>
              <a:gd name="connsiteX1" fmla="*/ 1250319 w 4086681"/>
              <a:gd name="connsiteY1" fmla="*/ 5025516 h 7540122"/>
              <a:gd name="connsiteX2" fmla="*/ 4086681 w 4086681"/>
              <a:gd name="connsiteY2" fmla="*/ 7540122 h 7540122"/>
              <a:gd name="connsiteX0" fmla="*/ 1723 w 4642202"/>
              <a:gd name="connsiteY0" fmla="*/ 0 h 7377313"/>
              <a:gd name="connsiteX1" fmla="*/ 1250565 w 4642202"/>
              <a:gd name="connsiteY1" fmla="*/ 5025516 h 7377313"/>
              <a:gd name="connsiteX2" fmla="*/ 4642203 w 4642202"/>
              <a:gd name="connsiteY2" fmla="*/ 7377313 h 7377313"/>
              <a:gd name="connsiteX0" fmla="*/ 3540 w 4644020"/>
              <a:gd name="connsiteY0" fmla="*/ 0 h 7377313"/>
              <a:gd name="connsiteX1" fmla="*/ 964201 w 4644020"/>
              <a:gd name="connsiteY1" fmla="*/ 3986644 h 7377313"/>
              <a:gd name="connsiteX2" fmla="*/ 4644020 w 4644020"/>
              <a:gd name="connsiteY2" fmla="*/ 7377313 h 7377313"/>
              <a:gd name="connsiteX0" fmla="*/ 638 w 4641118"/>
              <a:gd name="connsiteY0" fmla="*/ 0 h 7377313"/>
              <a:gd name="connsiteX1" fmla="*/ 961299 w 4641118"/>
              <a:gd name="connsiteY1" fmla="*/ 3986644 h 7377313"/>
              <a:gd name="connsiteX2" fmla="*/ 4641118 w 4641118"/>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3909485"/>
              <a:gd name="connsiteY0" fmla="*/ 0 h 6935406"/>
              <a:gd name="connsiteX1" fmla="*/ 229666 w 3909485"/>
              <a:gd name="connsiteY1" fmla="*/ 3544737 h 6935406"/>
              <a:gd name="connsiteX2" fmla="*/ 3909485 w 3909485"/>
              <a:gd name="connsiteY2" fmla="*/ 6935406 h 6935406"/>
              <a:gd name="connsiteX0" fmla="*/ 0 w 3909485"/>
              <a:gd name="connsiteY0" fmla="*/ 0 h 6935406"/>
              <a:gd name="connsiteX1" fmla="*/ 2591345 w 3909485"/>
              <a:gd name="connsiteY1" fmla="*/ 3397435 h 6935406"/>
              <a:gd name="connsiteX2" fmla="*/ 3909485 w 3909485"/>
              <a:gd name="connsiteY2" fmla="*/ 6935406 h 6935406"/>
              <a:gd name="connsiteX0" fmla="*/ 0 w 3417469"/>
              <a:gd name="connsiteY0" fmla="*/ 0 h 5640694"/>
              <a:gd name="connsiteX1" fmla="*/ 2099329 w 3417469"/>
              <a:gd name="connsiteY1" fmla="*/ 2102723 h 5640694"/>
              <a:gd name="connsiteX2" fmla="*/ 3417469 w 3417469"/>
              <a:gd name="connsiteY2" fmla="*/ 5640694 h 5640694"/>
              <a:gd name="connsiteX0" fmla="*/ 0 w 3473700"/>
              <a:gd name="connsiteY0" fmla="*/ 0 h 3324398"/>
              <a:gd name="connsiteX1" fmla="*/ 2099329 w 3473700"/>
              <a:gd name="connsiteY1" fmla="*/ 2102723 h 3324398"/>
              <a:gd name="connsiteX2" fmla="*/ 3473700 w 3473700"/>
              <a:gd name="connsiteY2" fmla="*/ 2958237 h 3324398"/>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528085 w 3628333"/>
              <a:gd name="connsiteY1" fmla="*/ 1373963 h 2950484"/>
              <a:gd name="connsiteX2" fmla="*/ 3628333 w 3628333"/>
              <a:gd name="connsiteY2" fmla="*/ 2950484 h 2950484"/>
              <a:gd name="connsiteX0" fmla="*/ 0 w 3628333"/>
              <a:gd name="connsiteY0" fmla="*/ 0 h 3105539"/>
              <a:gd name="connsiteX1" fmla="*/ 2528085 w 3628333"/>
              <a:gd name="connsiteY1" fmla="*/ 1373963 h 3105539"/>
              <a:gd name="connsiteX2" fmla="*/ 3628333 w 3628333"/>
              <a:gd name="connsiteY2" fmla="*/ 3105539 h 3105539"/>
              <a:gd name="connsiteX0" fmla="*/ 0 w 3628333"/>
              <a:gd name="connsiteY0" fmla="*/ 0 h 3105539"/>
              <a:gd name="connsiteX1" fmla="*/ 2528085 w 3628333"/>
              <a:gd name="connsiteY1" fmla="*/ 1373963 h 3105539"/>
              <a:gd name="connsiteX2" fmla="*/ 3628333 w 3628333"/>
              <a:gd name="connsiteY2" fmla="*/ 3105539 h 3105539"/>
              <a:gd name="connsiteX0" fmla="*/ 0 w 3635362"/>
              <a:gd name="connsiteY0" fmla="*/ 0 h 3268348"/>
              <a:gd name="connsiteX1" fmla="*/ 2528085 w 3635362"/>
              <a:gd name="connsiteY1" fmla="*/ 1373963 h 3268348"/>
              <a:gd name="connsiteX2" fmla="*/ 3635362 w 3635362"/>
              <a:gd name="connsiteY2" fmla="*/ 3268348 h 3268348"/>
              <a:gd name="connsiteX0" fmla="*/ 0 w 3635362"/>
              <a:gd name="connsiteY0" fmla="*/ 0 h 3392392"/>
              <a:gd name="connsiteX1" fmla="*/ 2528085 w 3635362"/>
              <a:gd name="connsiteY1" fmla="*/ 1373963 h 3392392"/>
              <a:gd name="connsiteX2" fmla="*/ 3635362 w 3635362"/>
              <a:gd name="connsiteY2" fmla="*/ 3392392 h 3392392"/>
              <a:gd name="connsiteX0" fmla="*/ 0 w 3635362"/>
              <a:gd name="connsiteY0" fmla="*/ 0 h 3392392"/>
              <a:gd name="connsiteX1" fmla="*/ 2528085 w 3635362"/>
              <a:gd name="connsiteY1" fmla="*/ 1373963 h 3392392"/>
              <a:gd name="connsiteX2" fmla="*/ 3635362 w 3635362"/>
              <a:gd name="connsiteY2" fmla="*/ 3392392 h 3392392"/>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478462 w 3726736"/>
              <a:gd name="connsiteY1" fmla="*/ 1460638 h 3469919"/>
              <a:gd name="connsiteX2" fmla="*/ 3726736 w 3726736"/>
              <a:gd name="connsiteY2" fmla="*/ 3469919 h 3469919"/>
              <a:gd name="connsiteX0" fmla="*/ 0 w 3726736"/>
              <a:gd name="connsiteY0" fmla="*/ 0 h 3469919"/>
              <a:gd name="connsiteX1" fmla="*/ 2478462 w 3726736"/>
              <a:gd name="connsiteY1" fmla="*/ 1460638 h 3469919"/>
              <a:gd name="connsiteX2" fmla="*/ 3726736 w 3726736"/>
              <a:gd name="connsiteY2" fmla="*/ 3469919 h 3469919"/>
            </a:gdLst>
            <a:ahLst/>
            <a:cxnLst>
              <a:cxn ang="0">
                <a:pos x="connsiteX0" y="connsiteY0"/>
              </a:cxn>
              <a:cxn ang="0">
                <a:pos x="connsiteX1" y="connsiteY1"/>
              </a:cxn>
              <a:cxn ang="0">
                <a:pos x="connsiteX2" y="connsiteY2"/>
              </a:cxn>
            </a:cxnLst>
            <a:rect l="l" t="t" r="r" b="b"/>
            <a:pathLst>
              <a:path w="3726736" h="3469919">
                <a:moveTo>
                  <a:pt x="0" y="0"/>
                </a:moveTo>
                <a:cubicBezTo>
                  <a:pt x="1328261" y="1573204"/>
                  <a:pt x="1708048" y="946356"/>
                  <a:pt x="2478462" y="1460638"/>
                </a:cubicBezTo>
                <a:cubicBezTo>
                  <a:pt x="3248876" y="1974920"/>
                  <a:pt x="3278704" y="2383636"/>
                  <a:pt x="3726736" y="3469919"/>
                </a:cubicBezTo>
              </a:path>
            </a:pathLst>
          </a:custGeom>
          <a:noFill/>
          <a:ln w="127000">
            <a:solidFill>
              <a:srgbClr val="D1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pic>
        <p:nvPicPr>
          <p:cNvPr id="24" name="Picture 23">
            <a:extLst>
              <a:ext uri="{FF2B5EF4-FFF2-40B4-BE49-F238E27FC236}">
                <a16:creationId xmlns:a16="http://schemas.microsoft.com/office/drawing/2014/main" id="{2CE84410-C492-0F47-AD38-1CD8804C633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9336" y="116632"/>
            <a:ext cx="335360" cy="335360"/>
          </a:xfrm>
          <a:prstGeom prst="rect">
            <a:avLst/>
          </a:prstGeom>
        </p:spPr>
      </p:pic>
    </p:spTree>
    <p:extLst>
      <p:ext uri="{BB962C8B-B14F-4D97-AF65-F5344CB8AC3E}">
        <p14:creationId xmlns:p14="http://schemas.microsoft.com/office/powerpoint/2010/main" val="16373752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 Icons with Description">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F4E9F6A-73C2-B64A-8078-BCE04958E59B}"/>
              </a:ext>
            </a:extLst>
          </p:cNvPr>
          <p:cNvSpPr>
            <a:spLocks noGrp="1"/>
          </p:cNvSpPr>
          <p:nvPr>
            <p:ph type="body" sz="quarter" idx="12" hasCustomPrompt="1"/>
          </p:nvPr>
        </p:nvSpPr>
        <p:spPr>
          <a:xfrm>
            <a:off x="7896225" y="1988840"/>
            <a:ext cx="4295775" cy="863600"/>
          </a:xfrm>
          <a:prstGeom prst="rect">
            <a:avLst/>
          </a:prstGeom>
          <a:gradFill>
            <a:gsLst>
              <a:gs pos="56000">
                <a:srgbClr val="D10004"/>
              </a:gs>
              <a:gs pos="100000">
                <a:srgbClr val="D10004"/>
              </a:gs>
              <a:gs pos="0">
                <a:schemeClr val="bg1">
                  <a:alpha val="0"/>
                </a:schemeClr>
              </a:gs>
            </a:gsLst>
            <a:lin ang="0" scaled="0"/>
          </a:gradFill>
        </p:spPr>
        <p:txBody>
          <a:bodyPr lIns="540000" tIns="46800" rIns="540000" anchor="ctr"/>
          <a:lstStyle>
            <a:lvl1pPr marL="0" indent="0" algn="r">
              <a:buFontTx/>
              <a:buNone/>
              <a:defRPr b="1" i="0" cap="all" baseline="0">
                <a:solidFill>
                  <a:schemeClr val="bg1"/>
                </a:solidFill>
                <a:latin typeface="Aktiv Grotesk Trial" panose="020B0504020202020204" pitchFamily="34" charset="0"/>
              </a:defRPr>
            </a:lvl1pPr>
            <a:lvl2pPr marL="457200" indent="0">
              <a:buFontTx/>
              <a:buNone/>
              <a:defRPr sz="2800" b="1" i="0" cap="all" baseline="0">
                <a:solidFill>
                  <a:schemeClr val="bg1"/>
                </a:solidFill>
                <a:latin typeface="Aktiv Grotesk Trial" panose="020B0504020202020204" pitchFamily="34" charset="0"/>
              </a:defRPr>
            </a:lvl2pPr>
          </a:lstStyle>
          <a:p>
            <a:pPr lvl="0"/>
            <a:r>
              <a:rPr lang="en-CH" dirty="0"/>
              <a:t>HERE TITLE</a:t>
            </a:r>
          </a:p>
        </p:txBody>
      </p:sp>
      <p:sp>
        <p:nvSpPr>
          <p:cNvPr id="5" name="Text Placeholder 4">
            <a:extLst>
              <a:ext uri="{FF2B5EF4-FFF2-40B4-BE49-F238E27FC236}">
                <a16:creationId xmlns:a16="http://schemas.microsoft.com/office/drawing/2014/main" id="{0E05C8B1-9EE9-0942-9C2B-378F1DD13C4E}"/>
              </a:ext>
            </a:extLst>
          </p:cNvPr>
          <p:cNvSpPr>
            <a:spLocks noGrp="1"/>
          </p:cNvSpPr>
          <p:nvPr>
            <p:ph type="body" sz="quarter" idx="17" hasCustomPrompt="1"/>
          </p:nvPr>
        </p:nvSpPr>
        <p:spPr>
          <a:xfrm>
            <a:off x="568233" y="3783162"/>
            <a:ext cx="2520950" cy="2517775"/>
          </a:xfrm>
          <a:prstGeom prst="rect">
            <a:avLst/>
          </a:prstGeom>
          <a:gradFill flip="none" rotWithShape="1">
            <a:gsLst>
              <a:gs pos="0">
                <a:srgbClr val="212122"/>
              </a:gs>
              <a:gs pos="100000">
                <a:srgbClr val="555557"/>
              </a:gs>
            </a:gsLst>
            <a:lin ang="8100000" scaled="1"/>
            <a:tileRect/>
          </a:gradFill>
          <a:effectLst/>
        </p:spPr>
        <p:txBody>
          <a:bodyPr tIns="756000"/>
          <a:lstStyle>
            <a:lvl1pPr marL="0" indent="0" algn="ctr">
              <a:buFontTx/>
              <a:buNone/>
              <a:defRPr sz="1400" b="0" i="0">
                <a:solidFill>
                  <a:schemeClr val="bg1"/>
                </a:solidFill>
                <a:latin typeface="Aktiv Grotesk Trial Thin" panose="020B0403020202020204" pitchFamily="34" charset="77"/>
              </a:defRPr>
            </a:lvl1pPr>
          </a:lstStyle>
          <a:p>
            <a:pPr lvl="0"/>
            <a:r>
              <a:rPr lang="en-GB" dirty="0"/>
              <a:t>Click here to add text</a:t>
            </a:r>
            <a:endParaRPr lang="en-CH" dirty="0"/>
          </a:p>
        </p:txBody>
      </p:sp>
      <p:sp>
        <p:nvSpPr>
          <p:cNvPr id="9" name="Text Placeholder 8">
            <a:extLst>
              <a:ext uri="{FF2B5EF4-FFF2-40B4-BE49-F238E27FC236}">
                <a16:creationId xmlns:a16="http://schemas.microsoft.com/office/drawing/2014/main" id="{E807032C-9070-3A44-B83A-B258008E75AB}"/>
              </a:ext>
            </a:extLst>
          </p:cNvPr>
          <p:cNvSpPr>
            <a:spLocks noGrp="1"/>
          </p:cNvSpPr>
          <p:nvPr>
            <p:ph type="body" sz="quarter" idx="18" hasCustomPrompt="1"/>
          </p:nvPr>
        </p:nvSpPr>
        <p:spPr>
          <a:xfrm>
            <a:off x="1415974" y="3382107"/>
            <a:ext cx="790575" cy="792162"/>
          </a:xfrm>
          <a:prstGeom prst="ellipse">
            <a:avLst/>
          </a:prstGeom>
          <a:solidFill>
            <a:schemeClr val="accent1"/>
          </a:solidFill>
          <a:ln w="19050">
            <a:solidFill>
              <a:schemeClr val="bg1">
                <a:alpha val="75000"/>
              </a:schemeClr>
            </a:solidFill>
          </a:ln>
          <a:effectLst>
            <a:outerShdw blurRad="254000" dist="50800" dir="5400000" sx="105000" sy="105000" algn="ctr" rotWithShape="0">
              <a:srgbClr val="000000">
                <a:alpha val="70000"/>
              </a:srgbClr>
            </a:outerShdw>
          </a:effectLst>
        </p:spPr>
        <p:txBody>
          <a:bodyPr anchor="ctr"/>
          <a:lstStyle>
            <a:lvl1pPr marL="0" indent="0" algn="ctr">
              <a:buFontTx/>
              <a:buNone/>
              <a:defRPr sz="700" baseline="0">
                <a:solidFill>
                  <a:schemeClr val="bg1"/>
                </a:solidFill>
              </a:defRPr>
            </a:lvl1pPr>
          </a:lstStyle>
          <a:p>
            <a:pPr lvl="0"/>
            <a:r>
              <a:rPr lang="en-GB" dirty="0"/>
              <a:t>Insert icon from library here </a:t>
            </a:r>
            <a:endParaRPr lang="en-CH" dirty="0"/>
          </a:p>
        </p:txBody>
      </p:sp>
      <p:sp>
        <p:nvSpPr>
          <p:cNvPr id="22" name="Text Placeholder 4">
            <a:extLst>
              <a:ext uri="{FF2B5EF4-FFF2-40B4-BE49-F238E27FC236}">
                <a16:creationId xmlns:a16="http://schemas.microsoft.com/office/drawing/2014/main" id="{C20E52BE-5D9A-9449-8B2B-6A989B1A82D1}"/>
              </a:ext>
            </a:extLst>
          </p:cNvPr>
          <p:cNvSpPr>
            <a:spLocks noGrp="1"/>
          </p:cNvSpPr>
          <p:nvPr>
            <p:ph type="body" sz="quarter" idx="19" hasCustomPrompt="1"/>
          </p:nvPr>
        </p:nvSpPr>
        <p:spPr>
          <a:xfrm>
            <a:off x="9122030" y="3783162"/>
            <a:ext cx="2520950" cy="2517775"/>
          </a:xfrm>
          <a:prstGeom prst="rect">
            <a:avLst/>
          </a:prstGeom>
          <a:gradFill flip="none" rotWithShape="1">
            <a:gsLst>
              <a:gs pos="0">
                <a:srgbClr val="212122"/>
              </a:gs>
              <a:gs pos="100000">
                <a:srgbClr val="555557"/>
              </a:gs>
            </a:gsLst>
            <a:lin ang="8100000" scaled="1"/>
            <a:tileRect/>
          </a:gradFill>
          <a:effectLst/>
        </p:spPr>
        <p:txBody>
          <a:bodyPr tIns="756000"/>
          <a:lstStyle>
            <a:lvl1pPr marL="0" indent="0" algn="ctr">
              <a:buFontTx/>
              <a:buNone/>
              <a:defRPr sz="1400" b="0" i="0">
                <a:solidFill>
                  <a:schemeClr val="bg1"/>
                </a:solidFill>
                <a:latin typeface="Aktiv Grotesk Trial Thin" panose="020B0403020202020204" pitchFamily="34" charset="77"/>
              </a:defRPr>
            </a:lvl1pPr>
          </a:lstStyle>
          <a:p>
            <a:pPr lvl="0"/>
            <a:r>
              <a:rPr lang="en-GB" dirty="0"/>
              <a:t>Click here to add text</a:t>
            </a:r>
            <a:endParaRPr lang="en-CH" dirty="0"/>
          </a:p>
        </p:txBody>
      </p:sp>
      <p:sp>
        <p:nvSpPr>
          <p:cNvPr id="23" name="Text Placeholder 8">
            <a:extLst>
              <a:ext uri="{FF2B5EF4-FFF2-40B4-BE49-F238E27FC236}">
                <a16:creationId xmlns:a16="http://schemas.microsoft.com/office/drawing/2014/main" id="{5C384509-3892-7641-A90F-EE5EB49A555D}"/>
              </a:ext>
            </a:extLst>
          </p:cNvPr>
          <p:cNvSpPr>
            <a:spLocks noGrp="1"/>
          </p:cNvSpPr>
          <p:nvPr>
            <p:ph type="body" sz="quarter" idx="20" hasCustomPrompt="1"/>
          </p:nvPr>
        </p:nvSpPr>
        <p:spPr>
          <a:xfrm>
            <a:off x="9969771" y="3382107"/>
            <a:ext cx="790575" cy="792162"/>
          </a:xfrm>
          <a:prstGeom prst="ellipse">
            <a:avLst/>
          </a:prstGeom>
          <a:solidFill>
            <a:schemeClr val="accent1"/>
          </a:solidFill>
          <a:ln w="19050">
            <a:solidFill>
              <a:schemeClr val="bg1">
                <a:alpha val="75000"/>
              </a:schemeClr>
            </a:solidFill>
          </a:ln>
          <a:effectLst>
            <a:outerShdw blurRad="254000" dist="50800" dir="5400000" sx="105000" sy="105000" algn="ctr" rotWithShape="0">
              <a:srgbClr val="000000">
                <a:alpha val="70000"/>
              </a:srgbClr>
            </a:outerShdw>
          </a:effectLst>
        </p:spPr>
        <p:txBody>
          <a:bodyPr anchor="ctr"/>
          <a:lstStyle>
            <a:lvl1pPr marL="0" indent="0" algn="ctr">
              <a:buFontTx/>
              <a:buNone/>
              <a:defRPr sz="700" baseline="0">
                <a:solidFill>
                  <a:schemeClr val="bg1"/>
                </a:solidFill>
              </a:defRPr>
            </a:lvl1pPr>
          </a:lstStyle>
          <a:p>
            <a:pPr lvl="0"/>
            <a:r>
              <a:rPr lang="en-GB" dirty="0"/>
              <a:t>Insert icon from library here </a:t>
            </a:r>
            <a:endParaRPr lang="en-CH" dirty="0"/>
          </a:p>
        </p:txBody>
      </p:sp>
      <p:sp>
        <p:nvSpPr>
          <p:cNvPr id="24" name="Text Placeholder 4">
            <a:extLst>
              <a:ext uri="{FF2B5EF4-FFF2-40B4-BE49-F238E27FC236}">
                <a16:creationId xmlns:a16="http://schemas.microsoft.com/office/drawing/2014/main" id="{4D99CC12-3DC8-8F40-8371-7FCB508C1E09}"/>
              </a:ext>
            </a:extLst>
          </p:cNvPr>
          <p:cNvSpPr>
            <a:spLocks noGrp="1"/>
          </p:cNvSpPr>
          <p:nvPr>
            <p:ph type="body" sz="quarter" idx="21" hasCustomPrompt="1"/>
          </p:nvPr>
        </p:nvSpPr>
        <p:spPr>
          <a:xfrm>
            <a:off x="6345579" y="3783162"/>
            <a:ext cx="2520950" cy="2517775"/>
          </a:xfrm>
          <a:prstGeom prst="rect">
            <a:avLst/>
          </a:prstGeom>
          <a:gradFill flip="none" rotWithShape="1">
            <a:gsLst>
              <a:gs pos="0">
                <a:srgbClr val="212122"/>
              </a:gs>
              <a:gs pos="100000">
                <a:srgbClr val="555557"/>
              </a:gs>
            </a:gsLst>
            <a:lin ang="8100000" scaled="1"/>
            <a:tileRect/>
          </a:gradFill>
          <a:effectLst/>
        </p:spPr>
        <p:txBody>
          <a:bodyPr tIns="756000"/>
          <a:lstStyle>
            <a:lvl1pPr marL="0" indent="0" algn="ctr">
              <a:buFontTx/>
              <a:buNone/>
              <a:defRPr sz="1400" b="0" i="0">
                <a:solidFill>
                  <a:schemeClr val="bg1"/>
                </a:solidFill>
                <a:latin typeface="Aktiv Grotesk Trial Thin" panose="020B0403020202020204" pitchFamily="34" charset="77"/>
              </a:defRPr>
            </a:lvl1pPr>
          </a:lstStyle>
          <a:p>
            <a:pPr lvl="0"/>
            <a:r>
              <a:rPr lang="en-GB" dirty="0"/>
              <a:t>Click here to add text</a:t>
            </a:r>
            <a:endParaRPr lang="en-CH" dirty="0"/>
          </a:p>
        </p:txBody>
      </p:sp>
      <p:sp>
        <p:nvSpPr>
          <p:cNvPr id="25" name="Text Placeholder 8">
            <a:extLst>
              <a:ext uri="{FF2B5EF4-FFF2-40B4-BE49-F238E27FC236}">
                <a16:creationId xmlns:a16="http://schemas.microsoft.com/office/drawing/2014/main" id="{7688102D-C2FE-D249-AB3D-90DDD3D93480}"/>
              </a:ext>
            </a:extLst>
          </p:cNvPr>
          <p:cNvSpPr>
            <a:spLocks noGrp="1"/>
          </p:cNvSpPr>
          <p:nvPr>
            <p:ph type="body" sz="quarter" idx="22" hasCustomPrompt="1"/>
          </p:nvPr>
        </p:nvSpPr>
        <p:spPr>
          <a:xfrm>
            <a:off x="7193320" y="3382107"/>
            <a:ext cx="790575" cy="792162"/>
          </a:xfrm>
          <a:prstGeom prst="ellipse">
            <a:avLst/>
          </a:prstGeom>
          <a:solidFill>
            <a:schemeClr val="accent1"/>
          </a:solidFill>
          <a:ln w="19050">
            <a:solidFill>
              <a:schemeClr val="bg1">
                <a:alpha val="75000"/>
              </a:schemeClr>
            </a:solidFill>
          </a:ln>
          <a:effectLst>
            <a:outerShdw blurRad="254000" dist="50800" dir="5400000" sx="105000" sy="105000" algn="ctr" rotWithShape="0">
              <a:srgbClr val="000000">
                <a:alpha val="70000"/>
              </a:srgbClr>
            </a:outerShdw>
          </a:effectLst>
        </p:spPr>
        <p:txBody>
          <a:bodyPr anchor="ctr"/>
          <a:lstStyle>
            <a:lvl1pPr marL="0" indent="0" algn="ctr">
              <a:buFontTx/>
              <a:buNone/>
              <a:defRPr sz="700" baseline="0">
                <a:solidFill>
                  <a:schemeClr val="bg1"/>
                </a:solidFill>
              </a:defRPr>
            </a:lvl1pPr>
          </a:lstStyle>
          <a:p>
            <a:pPr lvl="0"/>
            <a:r>
              <a:rPr lang="en-GB" dirty="0"/>
              <a:t>Insert icon from library here </a:t>
            </a:r>
            <a:endParaRPr lang="en-CH" dirty="0"/>
          </a:p>
        </p:txBody>
      </p:sp>
      <p:sp>
        <p:nvSpPr>
          <p:cNvPr id="26" name="Text Placeholder 4">
            <a:extLst>
              <a:ext uri="{FF2B5EF4-FFF2-40B4-BE49-F238E27FC236}">
                <a16:creationId xmlns:a16="http://schemas.microsoft.com/office/drawing/2014/main" id="{233FA5FF-905F-904E-B9C4-7E8636661A35}"/>
              </a:ext>
            </a:extLst>
          </p:cNvPr>
          <p:cNvSpPr>
            <a:spLocks noGrp="1"/>
          </p:cNvSpPr>
          <p:nvPr>
            <p:ph type="body" sz="quarter" idx="23" hasCustomPrompt="1"/>
          </p:nvPr>
        </p:nvSpPr>
        <p:spPr>
          <a:xfrm>
            <a:off x="3494314" y="3783162"/>
            <a:ext cx="2520950" cy="2517775"/>
          </a:xfrm>
          <a:prstGeom prst="rect">
            <a:avLst/>
          </a:prstGeom>
          <a:gradFill flip="none" rotWithShape="1">
            <a:gsLst>
              <a:gs pos="0">
                <a:srgbClr val="212122"/>
              </a:gs>
              <a:gs pos="100000">
                <a:srgbClr val="555557"/>
              </a:gs>
            </a:gsLst>
            <a:lin ang="8100000" scaled="1"/>
            <a:tileRect/>
          </a:gradFill>
          <a:effectLst/>
        </p:spPr>
        <p:txBody>
          <a:bodyPr tIns="756000"/>
          <a:lstStyle>
            <a:lvl1pPr marL="0" indent="0" algn="ctr">
              <a:buFontTx/>
              <a:buNone/>
              <a:defRPr sz="1400" b="0" i="0">
                <a:solidFill>
                  <a:schemeClr val="bg1"/>
                </a:solidFill>
                <a:latin typeface="Aktiv Grotesk Trial Thin" panose="020B0403020202020204" pitchFamily="34" charset="77"/>
              </a:defRPr>
            </a:lvl1pPr>
          </a:lstStyle>
          <a:p>
            <a:pPr lvl="0"/>
            <a:r>
              <a:rPr lang="en-GB" dirty="0"/>
              <a:t>Click here to add text</a:t>
            </a:r>
            <a:endParaRPr lang="en-CH" dirty="0"/>
          </a:p>
        </p:txBody>
      </p:sp>
      <p:sp>
        <p:nvSpPr>
          <p:cNvPr id="27" name="Text Placeholder 8">
            <a:extLst>
              <a:ext uri="{FF2B5EF4-FFF2-40B4-BE49-F238E27FC236}">
                <a16:creationId xmlns:a16="http://schemas.microsoft.com/office/drawing/2014/main" id="{85AE56D1-019A-9548-A6CE-8B645270FE50}"/>
              </a:ext>
            </a:extLst>
          </p:cNvPr>
          <p:cNvSpPr>
            <a:spLocks noGrp="1"/>
          </p:cNvSpPr>
          <p:nvPr>
            <p:ph type="body" sz="quarter" idx="24" hasCustomPrompt="1"/>
          </p:nvPr>
        </p:nvSpPr>
        <p:spPr>
          <a:xfrm>
            <a:off x="4342055" y="3382107"/>
            <a:ext cx="790575" cy="792162"/>
          </a:xfrm>
          <a:prstGeom prst="ellipse">
            <a:avLst/>
          </a:prstGeom>
          <a:solidFill>
            <a:schemeClr val="accent1"/>
          </a:solidFill>
          <a:ln w="19050">
            <a:solidFill>
              <a:schemeClr val="bg1">
                <a:alpha val="75000"/>
              </a:schemeClr>
            </a:solidFill>
          </a:ln>
          <a:effectLst>
            <a:outerShdw blurRad="254000" dist="50800" dir="5400000" sx="105000" sy="105000" algn="ctr" rotWithShape="0">
              <a:srgbClr val="000000">
                <a:alpha val="70000"/>
              </a:srgbClr>
            </a:outerShdw>
          </a:effectLst>
        </p:spPr>
        <p:txBody>
          <a:bodyPr anchor="ctr"/>
          <a:lstStyle>
            <a:lvl1pPr marL="0" indent="0" algn="ctr">
              <a:buFontTx/>
              <a:buNone/>
              <a:defRPr sz="700" baseline="0">
                <a:solidFill>
                  <a:schemeClr val="bg1"/>
                </a:solidFill>
              </a:defRPr>
            </a:lvl1pPr>
          </a:lstStyle>
          <a:p>
            <a:pPr lvl="0"/>
            <a:r>
              <a:rPr lang="en-GB" dirty="0"/>
              <a:t>Insert icon from library here </a:t>
            </a:r>
            <a:endParaRPr lang="en-CH" dirty="0"/>
          </a:p>
        </p:txBody>
      </p:sp>
      <p:sp>
        <p:nvSpPr>
          <p:cNvPr id="14" name="Rectangle 1">
            <a:extLst>
              <a:ext uri="{FF2B5EF4-FFF2-40B4-BE49-F238E27FC236}">
                <a16:creationId xmlns:a16="http://schemas.microsoft.com/office/drawing/2014/main" id="{8A056C6B-1739-0F44-ABB8-82C9456EE1A8}"/>
              </a:ext>
            </a:extLst>
          </p:cNvPr>
          <p:cNvSpPr/>
          <p:nvPr userDrawn="1"/>
        </p:nvSpPr>
        <p:spPr>
          <a:xfrm flipH="1">
            <a:off x="-168696" y="-171400"/>
            <a:ext cx="3591810" cy="2739917"/>
          </a:xfrm>
          <a:custGeom>
            <a:avLst/>
            <a:gdLst>
              <a:gd name="connsiteX0" fmla="*/ 0 w 2855640"/>
              <a:gd name="connsiteY0" fmla="*/ 0 h 2708920"/>
              <a:gd name="connsiteX1" fmla="*/ 2855640 w 2855640"/>
              <a:gd name="connsiteY1" fmla="*/ 0 h 2708920"/>
              <a:gd name="connsiteX2" fmla="*/ 2855640 w 2855640"/>
              <a:gd name="connsiteY2" fmla="*/ 2708920 h 2708920"/>
              <a:gd name="connsiteX3" fmla="*/ 0 w 2855640"/>
              <a:gd name="connsiteY3" fmla="*/ 270892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728061 w 3591810"/>
              <a:gd name="connsiteY3" fmla="*/ 864623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728061 w 3591810"/>
              <a:gd name="connsiteY3" fmla="*/ 864623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890793 w 3591810"/>
              <a:gd name="connsiteY3" fmla="*/ 887870 h 2739917"/>
              <a:gd name="connsiteX4" fmla="*/ 0 w 3591810"/>
              <a:gd name="connsiteY4" fmla="*/ 0 h 2739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1810" h="2739917">
                <a:moveTo>
                  <a:pt x="0" y="0"/>
                </a:moveTo>
                <a:lnTo>
                  <a:pt x="3591810" y="30997"/>
                </a:lnTo>
                <a:lnTo>
                  <a:pt x="3591810" y="2739917"/>
                </a:lnTo>
                <a:cubicBezTo>
                  <a:pt x="3308940" y="2052827"/>
                  <a:pt x="2977624" y="1065553"/>
                  <a:pt x="1890793" y="887870"/>
                </a:cubicBezTo>
                <a:cubicBezTo>
                  <a:pt x="803962" y="710187"/>
                  <a:pt x="529525" y="417360"/>
                  <a:pt x="0" y="0"/>
                </a:cubicBezTo>
                <a:close/>
              </a:path>
            </a:pathLst>
          </a:custGeom>
          <a:gradFill>
            <a:gsLst>
              <a:gs pos="0">
                <a:srgbClr val="212122"/>
              </a:gs>
              <a:gs pos="100000">
                <a:srgbClr val="555557"/>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5" name="Freeform 14">
            <a:extLst>
              <a:ext uri="{FF2B5EF4-FFF2-40B4-BE49-F238E27FC236}">
                <a16:creationId xmlns:a16="http://schemas.microsoft.com/office/drawing/2014/main" id="{9A31B304-07A5-0B49-84A3-4B88CE50F7E0}"/>
              </a:ext>
            </a:extLst>
          </p:cNvPr>
          <p:cNvSpPr/>
          <p:nvPr userDrawn="1"/>
        </p:nvSpPr>
        <p:spPr>
          <a:xfrm flipH="1">
            <a:off x="-96688" y="-216834"/>
            <a:ext cx="4108671" cy="3468301"/>
          </a:xfrm>
          <a:custGeom>
            <a:avLst/>
            <a:gdLst>
              <a:gd name="connsiteX0" fmla="*/ 1371600 w 1371600"/>
              <a:gd name="connsiteY0" fmla="*/ 0 h 7289800"/>
              <a:gd name="connsiteX1" fmla="*/ 38100 w 1371600"/>
              <a:gd name="connsiteY1" fmla="*/ 1612900 h 7289800"/>
              <a:gd name="connsiteX2" fmla="*/ 495300 w 1371600"/>
              <a:gd name="connsiteY2" fmla="*/ 3835400 h 7289800"/>
              <a:gd name="connsiteX3" fmla="*/ 736600 w 1371600"/>
              <a:gd name="connsiteY3" fmla="*/ 4876800 h 7289800"/>
              <a:gd name="connsiteX4" fmla="*/ 0 w 1371600"/>
              <a:gd name="connsiteY4" fmla="*/ 7289800 h 7289800"/>
              <a:gd name="connsiteX0" fmla="*/ 1421538 w 1421538"/>
              <a:gd name="connsiteY0" fmla="*/ 0 h 7289800"/>
              <a:gd name="connsiteX1" fmla="*/ 88038 w 1421538"/>
              <a:gd name="connsiteY1" fmla="*/ 1612900 h 7289800"/>
              <a:gd name="connsiteX2" fmla="*/ 198874 w 1421538"/>
              <a:gd name="connsiteY2" fmla="*/ 3100766 h 7289800"/>
              <a:gd name="connsiteX3" fmla="*/ 786538 w 1421538"/>
              <a:gd name="connsiteY3" fmla="*/ 4876800 h 7289800"/>
              <a:gd name="connsiteX4" fmla="*/ 49938 w 1421538"/>
              <a:gd name="connsiteY4" fmla="*/ 7289800 h 7289800"/>
              <a:gd name="connsiteX0" fmla="*/ 1371600 w 1371600"/>
              <a:gd name="connsiteY0" fmla="*/ 0 h 7289800"/>
              <a:gd name="connsiteX1" fmla="*/ 38100 w 1371600"/>
              <a:gd name="connsiteY1" fmla="*/ 1612900 h 7289800"/>
              <a:gd name="connsiteX2" fmla="*/ 736600 w 1371600"/>
              <a:gd name="connsiteY2" fmla="*/ 4876800 h 7289800"/>
              <a:gd name="connsiteX3" fmla="*/ 0 w 1371600"/>
              <a:gd name="connsiteY3" fmla="*/ 7289800 h 7289800"/>
              <a:gd name="connsiteX0" fmla="*/ 1371600 w 1371600"/>
              <a:gd name="connsiteY0" fmla="*/ 0 h 7289800"/>
              <a:gd name="connsiteX1" fmla="*/ 38100 w 1371600"/>
              <a:gd name="connsiteY1" fmla="*/ 1612900 h 7289800"/>
              <a:gd name="connsiteX2" fmla="*/ 715818 w 1371600"/>
              <a:gd name="connsiteY2" fmla="*/ 4280778 h 7289800"/>
              <a:gd name="connsiteX3" fmla="*/ 0 w 1371600"/>
              <a:gd name="connsiteY3" fmla="*/ 7289800 h 7289800"/>
              <a:gd name="connsiteX0" fmla="*/ 1450779 w 1450779"/>
              <a:gd name="connsiteY0" fmla="*/ 0 h 7289800"/>
              <a:gd name="connsiteX1" fmla="*/ 117279 w 1450779"/>
              <a:gd name="connsiteY1" fmla="*/ 1612900 h 7289800"/>
              <a:gd name="connsiteX2" fmla="*/ 794997 w 1450779"/>
              <a:gd name="connsiteY2" fmla="*/ 4280778 h 7289800"/>
              <a:gd name="connsiteX3" fmla="*/ 79179 w 1450779"/>
              <a:gd name="connsiteY3" fmla="*/ 7289800 h 7289800"/>
              <a:gd name="connsiteX0" fmla="*/ 1371600 w 1371600"/>
              <a:gd name="connsiteY0" fmla="*/ 0 h 7289800"/>
              <a:gd name="connsiteX1" fmla="*/ 232064 w 1371600"/>
              <a:gd name="connsiteY1" fmla="*/ 1536665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3885740 h 7289800"/>
              <a:gd name="connsiteX3" fmla="*/ 0 w 1371600"/>
              <a:gd name="connsiteY3" fmla="*/ 7289800 h 7289800"/>
              <a:gd name="connsiteX0" fmla="*/ 1385004 w 1385004"/>
              <a:gd name="connsiteY0" fmla="*/ 0 h 7289800"/>
              <a:gd name="connsiteX1" fmla="*/ 9940 w 1385004"/>
              <a:gd name="connsiteY1" fmla="*/ 1709928 h 7289800"/>
              <a:gd name="connsiteX2" fmla="*/ 729222 w 1385004"/>
              <a:gd name="connsiteY2" fmla="*/ 3885740 h 7289800"/>
              <a:gd name="connsiteX3" fmla="*/ 13404 w 1385004"/>
              <a:gd name="connsiteY3" fmla="*/ 7289800 h 7289800"/>
              <a:gd name="connsiteX0" fmla="*/ 1460548 w 1460548"/>
              <a:gd name="connsiteY0" fmla="*/ 0 h 7289800"/>
              <a:gd name="connsiteX1" fmla="*/ 9284 w 1460548"/>
              <a:gd name="connsiteY1" fmla="*/ 1848538 h 7289800"/>
              <a:gd name="connsiteX2" fmla="*/ 804766 w 1460548"/>
              <a:gd name="connsiteY2" fmla="*/ 3885740 h 7289800"/>
              <a:gd name="connsiteX3" fmla="*/ 88948 w 1460548"/>
              <a:gd name="connsiteY3" fmla="*/ 7289800 h 7289800"/>
              <a:gd name="connsiteX0" fmla="*/ 1461301 w 1461301"/>
              <a:gd name="connsiteY0" fmla="*/ 0 h 7289800"/>
              <a:gd name="connsiteX1" fmla="*/ 10037 w 1461301"/>
              <a:gd name="connsiteY1" fmla="*/ 1848538 h 7289800"/>
              <a:gd name="connsiteX2" fmla="*/ 784737 w 1461301"/>
              <a:gd name="connsiteY2" fmla="*/ 4045142 h 7289800"/>
              <a:gd name="connsiteX3" fmla="*/ 89701 w 1461301"/>
              <a:gd name="connsiteY3" fmla="*/ 7289800 h 7289800"/>
              <a:gd name="connsiteX0" fmla="*/ 1462774 w 1462774"/>
              <a:gd name="connsiteY0" fmla="*/ 0 h 7289800"/>
              <a:gd name="connsiteX1" fmla="*/ 11510 w 1462774"/>
              <a:gd name="connsiteY1" fmla="*/ 1848538 h 7289800"/>
              <a:gd name="connsiteX2" fmla="*/ 786210 w 1462774"/>
              <a:gd name="connsiteY2" fmla="*/ 4045142 h 7289800"/>
              <a:gd name="connsiteX3" fmla="*/ 91174 w 1462774"/>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598054 w 1371600"/>
              <a:gd name="connsiteY2" fmla="*/ 375406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688109 w 1371600"/>
              <a:gd name="connsiteY2" fmla="*/ 4370876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757382 w 1371600"/>
              <a:gd name="connsiteY2" fmla="*/ 4363946 h 7289800"/>
              <a:gd name="connsiteX3" fmla="*/ 0 w 1371600"/>
              <a:gd name="connsiteY3" fmla="*/ 7289800 h 7289800"/>
              <a:gd name="connsiteX0" fmla="*/ 1371600 w 1371600"/>
              <a:gd name="connsiteY0" fmla="*/ 0 h 7289800"/>
              <a:gd name="connsiteX1" fmla="*/ 218209 w 1371600"/>
              <a:gd name="connsiteY1" fmla="*/ 1841608 h 7289800"/>
              <a:gd name="connsiteX2" fmla="*/ 757382 w 1371600"/>
              <a:gd name="connsiteY2" fmla="*/ 4363946 h 7289800"/>
              <a:gd name="connsiteX3" fmla="*/ 0 w 1371600"/>
              <a:gd name="connsiteY3" fmla="*/ 7289800 h 7289800"/>
              <a:gd name="connsiteX0" fmla="*/ 1371600 w 1371600"/>
              <a:gd name="connsiteY0" fmla="*/ 0 h 7289800"/>
              <a:gd name="connsiteX1" fmla="*/ 72736 w 1371600"/>
              <a:gd name="connsiteY1" fmla="*/ 2278231 h 7289800"/>
              <a:gd name="connsiteX2" fmla="*/ 757382 w 1371600"/>
              <a:gd name="connsiteY2" fmla="*/ 4363946 h 7289800"/>
              <a:gd name="connsiteX3" fmla="*/ 0 w 1371600"/>
              <a:gd name="connsiteY3" fmla="*/ 7289800 h 7289800"/>
              <a:gd name="connsiteX0" fmla="*/ 1371600 w 1371600"/>
              <a:gd name="connsiteY0" fmla="*/ 0 h 7289800"/>
              <a:gd name="connsiteX1" fmla="*/ 93518 w 1371600"/>
              <a:gd name="connsiteY1" fmla="*/ 2201996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470031 w 1371600"/>
              <a:gd name="connsiteY1" fmla="*/ 2167343 h 7289800"/>
              <a:gd name="connsiteX2" fmla="*/ 757382 w 1371600"/>
              <a:gd name="connsiteY2" fmla="*/ 4363946 h 7289800"/>
              <a:gd name="connsiteX3" fmla="*/ 0 w 1371600"/>
              <a:gd name="connsiteY3" fmla="*/ 7289800 h 7289800"/>
              <a:gd name="connsiteX0" fmla="*/ 1258500 w 1258500"/>
              <a:gd name="connsiteY0" fmla="*/ 0 h 7539298"/>
              <a:gd name="connsiteX1" fmla="*/ 470031 w 1258500"/>
              <a:gd name="connsiteY1" fmla="*/ 2416841 h 7539298"/>
              <a:gd name="connsiteX2" fmla="*/ 757382 w 1258500"/>
              <a:gd name="connsiteY2" fmla="*/ 4613444 h 7539298"/>
              <a:gd name="connsiteX3" fmla="*/ 0 w 1258500"/>
              <a:gd name="connsiteY3" fmla="*/ 7539298 h 7539298"/>
              <a:gd name="connsiteX0" fmla="*/ 1701207 w 1701207"/>
              <a:gd name="connsiteY0" fmla="*/ 0 h 7539298"/>
              <a:gd name="connsiteX1" fmla="*/ 912738 w 1701207"/>
              <a:gd name="connsiteY1" fmla="*/ 2416841 h 7539298"/>
              <a:gd name="connsiteX2" fmla="*/ 6257 w 1701207"/>
              <a:gd name="connsiteY2" fmla="*/ 5223329 h 7539298"/>
              <a:gd name="connsiteX3" fmla="*/ 442707 w 1701207"/>
              <a:gd name="connsiteY3" fmla="*/ 7539298 h 7539298"/>
              <a:gd name="connsiteX0" fmla="*/ 2046752 w 2046752"/>
              <a:gd name="connsiteY0" fmla="*/ 0 h 7539298"/>
              <a:gd name="connsiteX1" fmla="*/ 1258283 w 2046752"/>
              <a:gd name="connsiteY1" fmla="*/ 2416841 h 7539298"/>
              <a:gd name="connsiteX2" fmla="*/ 351802 w 2046752"/>
              <a:gd name="connsiteY2" fmla="*/ 5223329 h 7539298"/>
              <a:gd name="connsiteX3" fmla="*/ 788252 w 2046752"/>
              <a:gd name="connsiteY3" fmla="*/ 7539298 h 7539298"/>
              <a:gd name="connsiteX0" fmla="*/ 3011548 w 3011548"/>
              <a:gd name="connsiteY0" fmla="*/ 0 h 7629395"/>
              <a:gd name="connsiteX1" fmla="*/ 2223079 w 3011548"/>
              <a:gd name="connsiteY1" fmla="*/ 2416841 h 7629395"/>
              <a:gd name="connsiteX2" fmla="*/ 1316598 w 3011548"/>
              <a:gd name="connsiteY2" fmla="*/ 5223329 h 7629395"/>
              <a:gd name="connsiteX3" fmla="*/ 0 w 3011548"/>
              <a:gd name="connsiteY3" fmla="*/ 7629395 h 7629395"/>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140456 w 2958779"/>
              <a:gd name="connsiteY0" fmla="*/ 0 h 7501358"/>
              <a:gd name="connsiteX1" fmla="*/ 2824217 w 2958779"/>
              <a:gd name="connsiteY1" fmla="*/ 2385830 h 7501358"/>
              <a:gd name="connsiteX2" fmla="*/ 1691536 w 2958779"/>
              <a:gd name="connsiteY2" fmla="*/ 5095291 h 7501358"/>
              <a:gd name="connsiteX3" fmla="*/ 324672 w 2958779"/>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480820"/>
              <a:gd name="connsiteY0" fmla="*/ 0 h 7501358"/>
              <a:gd name="connsiteX1" fmla="*/ 2163630 w 2480820"/>
              <a:gd name="connsiteY1" fmla="*/ 3781328 h 7501358"/>
              <a:gd name="connsiteX2" fmla="*/ 1551080 w 2480820"/>
              <a:gd name="connsiteY2" fmla="*/ 5095291 h 7501358"/>
              <a:gd name="connsiteX3" fmla="*/ 184216 w 2480820"/>
              <a:gd name="connsiteY3" fmla="*/ 7501358 h 7501358"/>
              <a:gd name="connsiteX0" fmla="*/ 0 w 4387680"/>
              <a:gd name="connsiteY0" fmla="*/ 0 h 7609897"/>
              <a:gd name="connsiteX1" fmla="*/ 2163630 w 4387680"/>
              <a:gd name="connsiteY1" fmla="*/ 3781328 h 7609897"/>
              <a:gd name="connsiteX2" fmla="*/ 1551080 w 4387680"/>
              <a:gd name="connsiteY2" fmla="*/ 5095291 h 7609897"/>
              <a:gd name="connsiteX3" fmla="*/ 4387442 w 4387680"/>
              <a:gd name="connsiteY3" fmla="*/ 7609897 h 7609897"/>
              <a:gd name="connsiteX0" fmla="*/ 0 w 4387680"/>
              <a:gd name="connsiteY0" fmla="*/ 0 h 7609897"/>
              <a:gd name="connsiteX1" fmla="*/ 1551080 w 4387680"/>
              <a:gd name="connsiteY1" fmla="*/ 5095291 h 7609897"/>
              <a:gd name="connsiteX2" fmla="*/ 4387442 w 4387680"/>
              <a:gd name="connsiteY2" fmla="*/ 7609897 h 7609897"/>
              <a:gd name="connsiteX0" fmla="*/ 0 w 4387902"/>
              <a:gd name="connsiteY0" fmla="*/ 0 h 7609897"/>
              <a:gd name="connsiteX1" fmla="*/ 1551080 w 4387902"/>
              <a:gd name="connsiteY1" fmla="*/ 5095291 h 7609897"/>
              <a:gd name="connsiteX2" fmla="*/ 4387442 w 4387902"/>
              <a:gd name="connsiteY2" fmla="*/ 7609897 h 7609897"/>
              <a:gd name="connsiteX0" fmla="*/ 0 w 4388912"/>
              <a:gd name="connsiteY0" fmla="*/ 0 h 7609897"/>
              <a:gd name="connsiteX1" fmla="*/ 1551080 w 4388912"/>
              <a:gd name="connsiteY1" fmla="*/ 5095291 h 7609897"/>
              <a:gd name="connsiteX2" fmla="*/ 4387442 w 4388912"/>
              <a:gd name="connsiteY2" fmla="*/ 7609897 h 7609897"/>
              <a:gd name="connsiteX0" fmla="*/ 0 w 4085665"/>
              <a:gd name="connsiteY0" fmla="*/ 0 h 7540122"/>
              <a:gd name="connsiteX1" fmla="*/ 1248842 w 4085665"/>
              <a:gd name="connsiteY1" fmla="*/ 5025516 h 7540122"/>
              <a:gd name="connsiteX2" fmla="*/ 4085204 w 4085665"/>
              <a:gd name="connsiteY2" fmla="*/ 7540122 h 7540122"/>
              <a:gd name="connsiteX0" fmla="*/ 1477 w 4087142"/>
              <a:gd name="connsiteY0" fmla="*/ 0 h 7540122"/>
              <a:gd name="connsiteX1" fmla="*/ 1250319 w 4087142"/>
              <a:gd name="connsiteY1" fmla="*/ 5025516 h 7540122"/>
              <a:gd name="connsiteX2" fmla="*/ 4086681 w 4087142"/>
              <a:gd name="connsiteY2" fmla="*/ 7540122 h 7540122"/>
              <a:gd name="connsiteX0" fmla="*/ 1477 w 4086681"/>
              <a:gd name="connsiteY0" fmla="*/ 0 h 7540122"/>
              <a:gd name="connsiteX1" fmla="*/ 1250319 w 4086681"/>
              <a:gd name="connsiteY1" fmla="*/ 5025516 h 7540122"/>
              <a:gd name="connsiteX2" fmla="*/ 4086681 w 4086681"/>
              <a:gd name="connsiteY2" fmla="*/ 7540122 h 7540122"/>
              <a:gd name="connsiteX0" fmla="*/ 1723 w 4642202"/>
              <a:gd name="connsiteY0" fmla="*/ 0 h 7377313"/>
              <a:gd name="connsiteX1" fmla="*/ 1250565 w 4642202"/>
              <a:gd name="connsiteY1" fmla="*/ 5025516 h 7377313"/>
              <a:gd name="connsiteX2" fmla="*/ 4642203 w 4642202"/>
              <a:gd name="connsiteY2" fmla="*/ 7377313 h 7377313"/>
              <a:gd name="connsiteX0" fmla="*/ 3540 w 4644020"/>
              <a:gd name="connsiteY0" fmla="*/ 0 h 7377313"/>
              <a:gd name="connsiteX1" fmla="*/ 964201 w 4644020"/>
              <a:gd name="connsiteY1" fmla="*/ 3986644 h 7377313"/>
              <a:gd name="connsiteX2" fmla="*/ 4644020 w 4644020"/>
              <a:gd name="connsiteY2" fmla="*/ 7377313 h 7377313"/>
              <a:gd name="connsiteX0" fmla="*/ 638 w 4641118"/>
              <a:gd name="connsiteY0" fmla="*/ 0 h 7377313"/>
              <a:gd name="connsiteX1" fmla="*/ 961299 w 4641118"/>
              <a:gd name="connsiteY1" fmla="*/ 3986644 h 7377313"/>
              <a:gd name="connsiteX2" fmla="*/ 4641118 w 4641118"/>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3909485"/>
              <a:gd name="connsiteY0" fmla="*/ 0 h 6935406"/>
              <a:gd name="connsiteX1" fmla="*/ 229666 w 3909485"/>
              <a:gd name="connsiteY1" fmla="*/ 3544737 h 6935406"/>
              <a:gd name="connsiteX2" fmla="*/ 3909485 w 3909485"/>
              <a:gd name="connsiteY2" fmla="*/ 6935406 h 6935406"/>
              <a:gd name="connsiteX0" fmla="*/ 0 w 3909485"/>
              <a:gd name="connsiteY0" fmla="*/ 0 h 6935406"/>
              <a:gd name="connsiteX1" fmla="*/ 2591345 w 3909485"/>
              <a:gd name="connsiteY1" fmla="*/ 3397435 h 6935406"/>
              <a:gd name="connsiteX2" fmla="*/ 3909485 w 3909485"/>
              <a:gd name="connsiteY2" fmla="*/ 6935406 h 6935406"/>
              <a:gd name="connsiteX0" fmla="*/ 0 w 3417469"/>
              <a:gd name="connsiteY0" fmla="*/ 0 h 5640694"/>
              <a:gd name="connsiteX1" fmla="*/ 2099329 w 3417469"/>
              <a:gd name="connsiteY1" fmla="*/ 2102723 h 5640694"/>
              <a:gd name="connsiteX2" fmla="*/ 3417469 w 3417469"/>
              <a:gd name="connsiteY2" fmla="*/ 5640694 h 5640694"/>
              <a:gd name="connsiteX0" fmla="*/ 0 w 3473700"/>
              <a:gd name="connsiteY0" fmla="*/ 0 h 3324398"/>
              <a:gd name="connsiteX1" fmla="*/ 2099329 w 3473700"/>
              <a:gd name="connsiteY1" fmla="*/ 2102723 h 3324398"/>
              <a:gd name="connsiteX2" fmla="*/ 3473700 w 3473700"/>
              <a:gd name="connsiteY2" fmla="*/ 2958237 h 3324398"/>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528085 w 3628333"/>
              <a:gd name="connsiteY1" fmla="*/ 1373963 h 2950484"/>
              <a:gd name="connsiteX2" fmla="*/ 3628333 w 3628333"/>
              <a:gd name="connsiteY2" fmla="*/ 2950484 h 2950484"/>
              <a:gd name="connsiteX0" fmla="*/ 0 w 3628333"/>
              <a:gd name="connsiteY0" fmla="*/ 0 h 3105539"/>
              <a:gd name="connsiteX1" fmla="*/ 2528085 w 3628333"/>
              <a:gd name="connsiteY1" fmla="*/ 1373963 h 3105539"/>
              <a:gd name="connsiteX2" fmla="*/ 3628333 w 3628333"/>
              <a:gd name="connsiteY2" fmla="*/ 3105539 h 3105539"/>
              <a:gd name="connsiteX0" fmla="*/ 0 w 3628333"/>
              <a:gd name="connsiteY0" fmla="*/ 0 h 3105539"/>
              <a:gd name="connsiteX1" fmla="*/ 2528085 w 3628333"/>
              <a:gd name="connsiteY1" fmla="*/ 1373963 h 3105539"/>
              <a:gd name="connsiteX2" fmla="*/ 3628333 w 3628333"/>
              <a:gd name="connsiteY2" fmla="*/ 3105539 h 3105539"/>
              <a:gd name="connsiteX0" fmla="*/ 0 w 3635362"/>
              <a:gd name="connsiteY0" fmla="*/ 0 h 3268348"/>
              <a:gd name="connsiteX1" fmla="*/ 2528085 w 3635362"/>
              <a:gd name="connsiteY1" fmla="*/ 1373963 h 3268348"/>
              <a:gd name="connsiteX2" fmla="*/ 3635362 w 3635362"/>
              <a:gd name="connsiteY2" fmla="*/ 3268348 h 3268348"/>
              <a:gd name="connsiteX0" fmla="*/ 0 w 3635362"/>
              <a:gd name="connsiteY0" fmla="*/ 0 h 3392392"/>
              <a:gd name="connsiteX1" fmla="*/ 2528085 w 3635362"/>
              <a:gd name="connsiteY1" fmla="*/ 1373963 h 3392392"/>
              <a:gd name="connsiteX2" fmla="*/ 3635362 w 3635362"/>
              <a:gd name="connsiteY2" fmla="*/ 3392392 h 3392392"/>
              <a:gd name="connsiteX0" fmla="*/ 0 w 3635362"/>
              <a:gd name="connsiteY0" fmla="*/ 0 h 3392392"/>
              <a:gd name="connsiteX1" fmla="*/ 2528085 w 3635362"/>
              <a:gd name="connsiteY1" fmla="*/ 1373963 h 3392392"/>
              <a:gd name="connsiteX2" fmla="*/ 3635362 w 3635362"/>
              <a:gd name="connsiteY2" fmla="*/ 3392392 h 3392392"/>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478462 w 3726736"/>
              <a:gd name="connsiteY1" fmla="*/ 1460638 h 3469919"/>
              <a:gd name="connsiteX2" fmla="*/ 3726736 w 3726736"/>
              <a:gd name="connsiteY2" fmla="*/ 3469919 h 3469919"/>
              <a:gd name="connsiteX0" fmla="*/ 0 w 3726736"/>
              <a:gd name="connsiteY0" fmla="*/ 0 h 3469919"/>
              <a:gd name="connsiteX1" fmla="*/ 2478462 w 3726736"/>
              <a:gd name="connsiteY1" fmla="*/ 1460638 h 3469919"/>
              <a:gd name="connsiteX2" fmla="*/ 3726736 w 3726736"/>
              <a:gd name="connsiteY2" fmla="*/ 3469919 h 3469919"/>
            </a:gdLst>
            <a:ahLst/>
            <a:cxnLst>
              <a:cxn ang="0">
                <a:pos x="connsiteX0" y="connsiteY0"/>
              </a:cxn>
              <a:cxn ang="0">
                <a:pos x="connsiteX1" y="connsiteY1"/>
              </a:cxn>
              <a:cxn ang="0">
                <a:pos x="connsiteX2" y="connsiteY2"/>
              </a:cxn>
            </a:cxnLst>
            <a:rect l="l" t="t" r="r" b="b"/>
            <a:pathLst>
              <a:path w="3726736" h="3469919">
                <a:moveTo>
                  <a:pt x="0" y="0"/>
                </a:moveTo>
                <a:cubicBezTo>
                  <a:pt x="1328261" y="1573204"/>
                  <a:pt x="1708048" y="946356"/>
                  <a:pt x="2478462" y="1460638"/>
                </a:cubicBezTo>
                <a:cubicBezTo>
                  <a:pt x="3248876" y="1974920"/>
                  <a:pt x="3278704" y="2383636"/>
                  <a:pt x="3726736" y="3469919"/>
                </a:cubicBezTo>
              </a:path>
            </a:pathLst>
          </a:custGeom>
          <a:noFill/>
          <a:ln w="127000">
            <a:solidFill>
              <a:srgbClr val="D1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pic>
        <p:nvPicPr>
          <p:cNvPr id="16" name="Picture 15">
            <a:extLst>
              <a:ext uri="{FF2B5EF4-FFF2-40B4-BE49-F238E27FC236}">
                <a16:creationId xmlns:a16="http://schemas.microsoft.com/office/drawing/2014/main" id="{23D1B0BF-0441-0542-B9A6-70790DCA708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9336" y="116632"/>
            <a:ext cx="335360" cy="335360"/>
          </a:xfrm>
          <a:prstGeom prst="rect">
            <a:avLst/>
          </a:prstGeom>
        </p:spPr>
      </p:pic>
    </p:spTree>
    <p:extLst>
      <p:ext uri="{BB962C8B-B14F-4D97-AF65-F5344CB8AC3E}">
        <p14:creationId xmlns:p14="http://schemas.microsoft.com/office/powerpoint/2010/main" val="4041591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Dar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E7B1030-50FB-8140-BC9E-1B0979D8835E}"/>
              </a:ext>
            </a:extLst>
          </p:cNvPr>
          <p:cNvSpPr/>
          <p:nvPr userDrawn="1"/>
        </p:nvSpPr>
        <p:spPr>
          <a:xfrm>
            <a:off x="0" y="0"/>
            <a:ext cx="12192000" cy="6858000"/>
          </a:xfrm>
          <a:prstGeom prst="rect">
            <a:avLst/>
          </a:prstGeom>
          <a:gradFill flip="none" rotWithShape="1">
            <a:gsLst>
              <a:gs pos="0">
                <a:srgbClr val="555557"/>
              </a:gs>
              <a:gs pos="100000">
                <a:srgbClr val="212122"/>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pic>
        <p:nvPicPr>
          <p:cNvPr id="4" name="Picture 3">
            <a:extLst>
              <a:ext uri="{FF2B5EF4-FFF2-40B4-BE49-F238E27FC236}">
                <a16:creationId xmlns:a16="http://schemas.microsoft.com/office/drawing/2014/main" id="{CD2B8B01-A3CD-D140-8674-3E140A0B96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792522" y="2809937"/>
            <a:ext cx="4595665" cy="1238126"/>
          </a:xfrm>
          <a:prstGeom prst="rect">
            <a:avLst/>
          </a:prstGeom>
          <a:effectLst>
            <a:outerShdw blurRad="152400" dist="50800" dir="5400000" algn="ctr" rotWithShape="0">
              <a:srgbClr val="000000">
                <a:alpha val="55000"/>
              </a:srgbClr>
            </a:outerShdw>
          </a:effectLst>
        </p:spPr>
      </p:pic>
    </p:spTree>
    <p:extLst>
      <p:ext uri="{BB962C8B-B14F-4D97-AF65-F5344CB8AC3E}">
        <p14:creationId xmlns:p14="http://schemas.microsoft.com/office/powerpoint/2010/main" val="7704963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 Images with Dark Description">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F4E9F6A-73C2-B64A-8078-BCE04958E59B}"/>
              </a:ext>
            </a:extLst>
          </p:cNvPr>
          <p:cNvSpPr>
            <a:spLocks noGrp="1"/>
          </p:cNvSpPr>
          <p:nvPr>
            <p:ph type="body" sz="quarter" idx="12" hasCustomPrompt="1"/>
          </p:nvPr>
        </p:nvSpPr>
        <p:spPr>
          <a:xfrm>
            <a:off x="7896225" y="1643760"/>
            <a:ext cx="4295775" cy="863600"/>
          </a:xfrm>
          <a:prstGeom prst="rect">
            <a:avLst/>
          </a:prstGeom>
          <a:gradFill>
            <a:gsLst>
              <a:gs pos="56000">
                <a:srgbClr val="D10004"/>
              </a:gs>
              <a:gs pos="100000">
                <a:srgbClr val="D10004"/>
              </a:gs>
              <a:gs pos="0">
                <a:schemeClr val="bg1">
                  <a:alpha val="0"/>
                </a:schemeClr>
              </a:gs>
            </a:gsLst>
            <a:lin ang="0" scaled="0"/>
          </a:gradFill>
        </p:spPr>
        <p:txBody>
          <a:bodyPr lIns="540000" tIns="46800" rIns="540000" anchor="ctr"/>
          <a:lstStyle>
            <a:lvl1pPr marL="0" indent="0" algn="r">
              <a:buFontTx/>
              <a:buNone/>
              <a:defRPr b="1" i="0" cap="all" baseline="0">
                <a:solidFill>
                  <a:schemeClr val="bg1"/>
                </a:solidFill>
                <a:latin typeface="Aktiv Grotesk Trial" panose="020B0504020202020204" pitchFamily="34" charset="0"/>
              </a:defRPr>
            </a:lvl1pPr>
            <a:lvl2pPr marL="457200" indent="0">
              <a:buFontTx/>
              <a:buNone/>
              <a:defRPr sz="2800" b="1" i="0" cap="all" baseline="0">
                <a:solidFill>
                  <a:schemeClr val="bg1"/>
                </a:solidFill>
                <a:latin typeface="Aktiv Grotesk Trial" panose="020B0504020202020204" pitchFamily="34" charset="0"/>
              </a:defRPr>
            </a:lvl2pPr>
          </a:lstStyle>
          <a:p>
            <a:pPr lvl="0"/>
            <a:r>
              <a:rPr lang="en-CH" dirty="0"/>
              <a:t>HERE TITLE</a:t>
            </a:r>
          </a:p>
        </p:txBody>
      </p:sp>
      <p:sp>
        <p:nvSpPr>
          <p:cNvPr id="15" name="Picture Placeholder 3">
            <a:extLst>
              <a:ext uri="{FF2B5EF4-FFF2-40B4-BE49-F238E27FC236}">
                <a16:creationId xmlns:a16="http://schemas.microsoft.com/office/drawing/2014/main" id="{6E4AB64B-E007-3548-AA02-1046DF4E2EA9}"/>
              </a:ext>
            </a:extLst>
          </p:cNvPr>
          <p:cNvSpPr>
            <a:spLocks noGrp="1"/>
          </p:cNvSpPr>
          <p:nvPr>
            <p:ph type="pic" sz="quarter" idx="15" hasCustomPrompt="1"/>
          </p:nvPr>
        </p:nvSpPr>
        <p:spPr>
          <a:xfrm>
            <a:off x="8129149" y="3142360"/>
            <a:ext cx="3511589" cy="2518665"/>
          </a:xfrm>
          <a:prstGeom prst="rect">
            <a:avLst/>
          </a:prstGeom>
          <a:effectLst>
            <a:outerShdw blurRad="254000" dist="50800" dir="5400000" sx="105000" sy="105000" algn="ctr" rotWithShape="0">
              <a:srgbClr val="000000">
                <a:alpha val="70000"/>
              </a:srgb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b="1" i="0" baseline="0">
                <a:solidFill>
                  <a:schemeClr val="bg1"/>
                </a:solidFill>
                <a:latin typeface="Aktiv Grotesk Trial" panose="020B0504020202020204" pitchFamily="34" charset="0"/>
              </a:defRPr>
            </a:lvl1pPr>
          </a:lstStyle>
          <a:p>
            <a:r>
              <a:rPr lang="en-CH" dirty="0"/>
              <a:t>Click here to add image</a:t>
            </a:r>
          </a:p>
        </p:txBody>
      </p:sp>
      <p:sp>
        <p:nvSpPr>
          <p:cNvPr id="19" name="Text Placeholder 16">
            <a:extLst>
              <a:ext uri="{FF2B5EF4-FFF2-40B4-BE49-F238E27FC236}">
                <a16:creationId xmlns:a16="http://schemas.microsoft.com/office/drawing/2014/main" id="{86782893-7B4F-ED46-B2DE-233007438889}"/>
              </a:ext>
            </a:extLst>
          </p:cNvPr>
          <p:cNvSpPr>
            <a:spLocks noGrp="1"/>
          </p:cNvSpPr>
          <p:nvPr>
            <p:ph type="body" sz="quarter" idx="19" hasCustomPrompt="1"/>
          </p:nvPr>
        </p:nvSpPr>
        <p:spPr>
          <a:xfrm>
            <a:off x="8129073" y="5661025"/>
            <a:ext cx="3511797" cy="635000"/>
          </a:xfrm>
          <a:prstGeom prst="rect">
            <a:avLst/>
          </a:prstGeom>
          <a:gradFill>
            <a:gsLst>
              <a:gs pos="0">
                <a:srgbClr val="212122"/>
              </a:gs>
              <a:gs pos="100000">
                <a:srgbClr val="555557"/>
              </a:gs>
            </a:gsLst>
            <a:lin ang="8100000" scaled="1"/>
          </a:gradFill>
        </p:spPr>
        <p:txBody>
          <a:bodyPr anchor="ctr"/>
          <a:lstStyle>
            <a:lvl1pPr marL="0" indent="0" algn="ctr">
              <a:buFontTx/>
              <a:buNone/>
              <a:defRPr sz="1400" b="1" i="0">
                <a:solidFill>
                  <a:schemeClr val="bg1"/>
                </a:solidFill>
                <a:latin typeface="Aktiv Grotesk Trial" panose="020B0504020202020204" pitchFamily="34" charset="0"/>
              </a:defRPr>
            </a:lvl1pPr>
          </a:lstStyle>
          <a:p>
            <a:pPr lvl="0"/>
            <a:r>
              <a:rPr lang="en-GB" dirty="0"/>
              <a:t>Click here to add text</a:t>
            </a:r>
            <a:endParaRPr lang="en-CH" dirty="0"/>
          </a:p>
        </p:txBody>
      </p:sp>
      <p:sp>
        <p:nvSpPr>
          <p:cNvPr id="21" name="Picture Placeholder 3">
            <a:extLst>
              <a:ext uri="{FF2B5EF4-FFF2-40B4-BE49-F238E27FC236}">
                <a16:creationId xmlns:a16="http://schemas.microsoft.com/office/drawing/2014/main" id="{3E7E9E43-9578-F14B-A501-087629C2CBB2}"/>
              </a:ext>
            </a:extLst>
          </p:cNvPr>
          <p:cNvSpPr>
            <a:spLocks noGrp="1"/>
          </p:cNvSpPr>
          <p:nvPr>
            <p:ph type="pic" sz="quarter" idx="20" hasCustomPrompt="1"/>
          </p:nvPr>
        </p:nvSpPr>
        <p:spPr>
          <a:xfrm>
            <a:off x="547941" y="3142360"/>
            <a:ext cx="3511589" cy="2518665"/>
          </a:xfrm>
          <a:prstGeom prst="rect">
            <a:avLst/>
          </a:prstGeom>
          <a:effectLst>
            <a:outerShdw blurRad="254000" dist="50800" dir="5400000" sx="105000" sy="105000" algn="ctr" rotWithShape="0">
              <a:srgbClr val="000000">
                <a:alpha val="70000"/>
              </a:srgb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b="1" i="0" baseline="0">
                <a:solidFill>
                  <a:schemeClr val="bg1"/>
                </a:solidFill>
                <a:latin typeface="Aktiv Grotesk Trial" panose="020B0504020202020204" pitchFamily="34" charset="0"/>
              </a:defRPr>
            </a:lvl1pPr>
          </a:lstStyle>
          <a:p>
            <a:r>
              <a:rPr lang="en-CH" dirty="0"/>
              <a:t>Click here to add image</a:t>
            </a:r>
          </a:p>
        </p:txBody>
      </p:sp>
      <p:sp>
        <p:nvSpPr>
          <p:cNvPr id="22" name="Text Placeholder 16">
            <a:extLst>
              <a:ext uri="{FF2B5EF4-FFF2-40B4-BE49-F238E27FC236}">
                <a16:creationId xmlns:a16="http://schemas.microsoft.com/office/drawing/2014/main" id="{8A3F50DF-FB6D-CD4E-A7A3-D79FAC16149D}"/>
              </a:ext>
            </a:extLst>
          </p:cNvPr>
          <p:cNvSpPr>
            <a:spLocks noGrp="1"/>
          </p:cNvSpPr>
          <p:nvPr>
            <p:ph type="body" sz="quarter" idx="21" hasCustomPrompt="1"/>
          </p:nvPr>
        </p:nvSpPr>
        <p:spPr>
          <a:xfrm>
            <a:off x="547865" y="5661025"/>
            <a:ext cx="3511797" cy="635000"/>
          </a:xfrm>
          <a:prstGeom prst="rect">
            <a:avLst/>
          </a:prstGeom>
          <a:gradFill>
            <a:gsLst>
              <a:gs pos="0">
                <a:srgbClr val="212122"/>
              </a:gs>
              <a:gs pos="100000">
                <a:srgbClr val="555557"/>
              </a:gs>
            </a:gsLst>
            <a:lin ang="8100000" scaled="1"/>
          </a:gradFill>
        </p:spPr>
        <p:txBody>
          <a:bodyPr anchor="ctr"/>
          <a:lstStyle>
            <a:lvl1pPr marL="0" indent="0" algn="ctr">
              <a:buFontTx/>
              <a:buNone/>
              <a:defRPr sz="1400" b="1" i="0">
                <a:solidFill>
                  <a:schemeClr val="bg1"/>
                </a:solidFill>
                <a:latin typeface="Aktiv Grotesk Trial" panose="020B0504020202020204" pitchFamily="34" charset="0"/>
              </a:defRPr>
            </a:lvl1pPr>
          </a:lstStyle>
          <a:p>
            <a:pPr lvl="0"/>
            <a:r>
              <a:rPr lang="en-GB" dirty="0"/>
              <a:t>Click here to add text</a:t>
            </a:r>
            <a:endParaRPr lang="en-CH" dirty="0"/>
          </a:p>
        </p:txBody>
      </p:sp>
      <p:sp>
        <p:nvSpPr>
          <p:cNvPr id="23" name="Picture Placeholder 3">
            <a:extLst>
              <a:ext uri="{FF2B5EF4-FFF2-40B4-BE49-F238E27FC236}">
                <a16:creationId xmlns:a16="http://schemas.microsoft.com/office/drawing/2014/main" id="{B717DE0D-2256-0243-A072-B9B784687835}"/>
              </a:ext>
            </a:extLst>
          </p:cNvPr>
          <p:cNvSpPr>
            <a:spLocks noGrp="1"/>
          </p:cNvSpPr>
          <p:nvPr>
            <p:ph type="pic" sz="quarter" idx="22" hasCustomPrompt="1"/>
          </p:nvPr>
        </p:nvSpPr>
        <p:spPr>
          <a:xfrm>
            <a:off x="4346857" y="3142360"/>
            <a:ext cx="3511589" cy="2518665"/>
          </a:xfrm>
          <a:prstGeom prst="rect">
            <a:avLst/>
          </a:prstGeom>
          <a:effectLst>
            <a:outerShdw blurRad="254000" dist="50800" dir="5400000" sx="105000" sy="105000" algn="ctr" rotWithShape="0">
              <a:srgbClr val="000000">
                <a:alpha val="70000"/>
              </a:srgb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b="1" i="0" baseline="0">
                <a:solidFill>
                  <a:schemeClr val="bg1"/>
                </a:solidFill>
                <a:latin typeface="Aktiv Grotesk Trial" panose="020B0504020202020204" pitchFamily="34" charset="0"/>
              </a:defRPr>
            </a:lvl1pPr>
          </a:lstStyle>
          <a:p>
            <a:r>
              <a:rPr lang="en-CH" dirty="0"/>
              <a:t>Click here to add image</a:t>
            </a:r>
          </a:p>
        </p:txBody>
      </p:sp>
      <p:sp>
        <p:nvSpPr>
          <p:cNvPr id="24" name="Text Placeholder 16">
            <a:extLst>
              <a:ext uri="{FF2B5EF4-FFF2-40B4-BE49-F238E27FC236}">
                <a16:creationId xmlns:a16="http://schemas.microsoft.com/office/drawing/2014/main" id="{213C9687-F8B9-1141-8B15-D433B10705C1}"/>
              </a:ext>
            </a:extLst>
          </p:cNvPr>
          <p:cNvSpPr>
            <a:spLocks noGrp="1"/>
          </p:cNvSpPr>
          <p:nvPr>
            <p:ph type="body" sz="quarter" idx="23" hasCustomPrompt="1"/>
          </p:nvPr>
        </p:nvSpPr>
        <p:spPr>
          <a:xfrm>
            <a:off x="4346781" y="5661025"/>
            <a:ext cx="3511797" cy="635000"/>
          </a:xfrm>
          <a:prstGeom prst="rect">
            <a:avLst/>
          </a:prstGeom>
          <a:gradFill>
            <a:gsLst>
              <a:gs pos="0">
                <a:srgbClr val="212122"/>
              </a:gs>
              <a:gs pos="100000">
                <a:srgbClr val="555557"/>
              </a:gs>
            </a:gsLst>
            <a:lin ang="8100000" scaled="1"/>
          </a:gradFill>
        </p:spPr>
        <p:txBody>
          <a:bodyPr anchor="ctr"/>
          <a:lstStyle>
            <a:lvl1pPr marL="0" indent="0" algn="ctr">
              <a:buFontTx/>
              <a:buNone/>
              <a:defRPr sz="1400" b="1" i="0" baseline="0">
                <a:solidFill>
                  <a:schemeClr val="bg1"/>
                </a:solidFill>
                <a:latin typeface="Aktiv Grotesk Trial" panose="020B0504020202020204" pitchFamily="34" charset="0"/>
              </a:defRPr>
            </a:lvl1pPr>
          </a:lstStyle>
          <a:p>
            <a:pPr lvl="0"/>
            <a:r>
              <a:rPr lang="en-GB" dirty="0"/>
              <a:t>Click here to add text</a:t>
            </a:r>
            <a:endParaRPr lang="en-CH" dirty="0"/>
          </a:p>
        </p:txBody>
      </p:sp>
      <p:sp>
        <p:nvSpPr>
          <p:cNvPr id="14" name="Rectangle 1">
            <a:extLst>
              <a:ext uri="{FF2B5EF4-FFF2-40B4-BE49-F238E27FC236}">
                <a16:creationId xmlns:a16="http://schemas.microsoft.com/office/drawing/2014/main" id="{0EB4EDB3-C820-5D40-957D-B8FB6AC2C874}"/>
              </a:ext>
            </a:extLst>
          </p:cNvPr>
          <p:cNvSpPr/>
          <p:nvPr userDrawn="1"/>
        </p:nvSpPr>
        <p:spPr>
          <a:xfrm flipH="1">
            <a:off x="-168696" y="-171400"/>
            <a:ext cx="3591810" cy="2739917"/>
          </a:xfrm>
          <a:custGeom>
            <a:avLst/>
            <a:gdLst>
              <a:gd name="connsiteX0" fmla="*/ 0 w 2855640"/>
              <a:gd name="connsiteY0" fmla="*/ 0 h 2708920"/>
              <a:gd name="connsiteX1" fmla="*/ 2855640 w 2855640"/>
              <a:gd name="connsiteY1" fmla="*/ 0 h 2708920"/>
              <a:gd name="connsiteX2" fmla="*/ 2855640 w 2855640"/>
              <a:gd name="connsiteY2" fmla="*/ 2708920 h 2708920"/>
              <a:gd name="connsiteX3" fmla="*/ 0 w 2855640"/>
              <a:gd name="connsiteY3" fmla="*/ 270892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728061 w 3591810"/>
              <a:gd name="connsiteY3" fmla="*/ 864623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728061 w 3591810"/>
              <a:gd name="connsiteY3" fmla="*/ 864623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890793 w 3591810"/>
              <a:gd name="connsiteY3" fmla="*/ 887870 h 2739917"/>
              <a:gd name="connsiteX4" fmla="*/ 0 w 3591810"/>
              <a:gd name="connsiteY4" fmla="*/ 0 h 2739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1810" h="2739917">
                <a:moveTo>
                  <a:pt x="0" y="0"/>
                </a:moveTo>
                <a:lnTo>
                  <a:pt x="3591810" y="30997"/>
                </a:lnTo>
                <a:lnTo>
                  <a:pt x="3591810" y="2739917"/>
                </a:lnTo>
                <a:cubicBezTo>
                  <a:pt x="3308940" y="2052827"/>
                  <a:pt x="2977624" y="1065553"/>
                  <a:pt x="1890793" y="887870"/>
                </a:cubicBezTo>
                <a:cubicBezTo>
                  <a:pt x="803962" y="710187"/>
                  <a:pt x="529525" y="417360"/>
                  <a:pt x="0" y="0"/>
                </a:cubicBezTo>
                <a:close/>
              </a:path>
            </a:pathLst>
          </a:custGeom>
          <a:gradFill>
            <a:gsLst>
              <a:gs pos="0">
                <a:srgbClr val="212122"/>
              </a:gs>
              <a:gs pos="100000">
                <a:srgbClr val="555557"/>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6" name="Freeform 15">
            <a:extLst>
              <a:ext uri="{FF2B5EF4-FFF2-40B4-BE49-F238E27FC236}">
                <a16:creationId xmlns:a16="http://schemas.microsoft.com/office/drawing/2014/main" id="{751D1E28-4F67-F64F-8368-5871F3E1143F}"/>
              </a:ext>
            </a:extLst>
          </p:cNvPr>
          <p:cNvSpPr/>
          <p:nvPr userDrawn="1"/>
        </p:nvSpPr>
        <p:spPr>
          <a:xfrm flipH="1">
            <a:off x="-96688" y="-216834"/>
            <a:ext cx="4108671" cy="3468301"/>
          </a:xfrm>
          <a:custGeom>
            <a:avLst/>
            <a:gdLst>
              <a:gd name="connsiteX0" fmla="*/ 1371600 w 1371600"/>
              <a:gd name="connsiteY0" fmla="*/ 0 h 7289800"/>
              <a:gd name="connsiteX1" fmla="*/ 38100 w 1371600"/>
              <a:gd name="connsiteY1" fmla="*/ 1612900 h 7289800"/>
              <a:gd name="connsiteX2" fmla="*/ 495300 w 1371600"/>
              <a:gd name="connsiteY2" fmla="*/ 3835400 h 7289800"/>
              <a:gd name="connsiteX3" fmla="*/ 736600 w 1371600"/>
              <a:gd name="connsiteY3" fmla="*/ 4876800 h 7289800"/>
              <a:gd name="connsiteX4" fmla="*/ 0 w 1371600"/>
              <a:gd name="connsiteY4" fmla="*/ 7289800 h 7289800"/>
              <a:gd name="connsiteX0" fmla="*/ 1421538 w 1421538"/>
              <a:gd name="connsiteY0" fmla="*/ 0 h 7289800"/>
              <a:gd name="connsiteX1" fmla="*/ 88038 w 1421538"/>
              <a:gd name="connsiteY1" fmla="*/ 1612900 h 7289800"/>
              <a:gd name="connsiteX2" fmla="*/ 198874 w 1421538"/>
              <a:gd name="connsiteY2" fmla="*/ 3100766 h 7289800"/>
              <a:gd name="connsiteX3" fmla="*/ 786538 w 1421538"/>
              <a:gd name="connsiteY3" fmla="*/ 4876800 h 7289800"/>
              <a:gd name="connsiteX4" fmla="*/ 49938 w 1421538"/>
              <a:gd name="connsiteY4" fmla="*/ 7289800 h 7289800"/>
              <a:gd name="connsiteX0" fmla="*/ 1371600 w 1371600"/>
              <a:gd name="connsiteY0" fmla="*/ 0 h 7289800"/>
              <a:gd name="connsiteX1" fmla="*/ 38100 w 1371600"/>
              <a:gd name="connsiteY1" fmla="*/ 1612900 h 7289800"/>
              <a:gd name="connsiteX2" fmla="*/ 736600 w 1371600"/>
              <a:gd name="connsiteY2" fmla="*/ 4876800 h 7289800"/>
              <a:gd name="connsiteX3" fmla="*/ 0 w 1371600"/>
              <a:gd name="connsiteY3" fmla="*/ 7289800 h 7289800"/>
              <a:gd name="connsiteX0" fmla="*/ 1371600 w 1371600"/>
              <a:gd name="connsiteY0" fmla="*/ 0 h 7289800"/>
              <a:gd name="connsiteX1" fmla="*/ 38100 w 1371600"/>
              <a:gd name="connsiteY1" fmla="*/ 1612900 h 7289800"/>
              <a:gd name="connsiteX2" fmla="*/ 715818 w 1371600"/>
              <a:gd name="connsiteY2" fmla="*/ 4280778 h 7289800"/>
              <a:gd name="connsiteX3" fmla="*/ 0 w 1371600"/>
              <a:gd name="connsiteY3" fmla="*/ 7289800 h 7289800"/>
              <a:gd name="connsiteX0" fmla="*/ 1450779 w 1450779"/>
              <a:gd name="connsiteY0" fmla="*/ 0 h 7289800"/>
              <a:gd name="connsiteX1" fmla="*/ 117279 w 1450779"/>
              <a:gd name="connsiteY1" fmla="*/ 1612900 h 7289800"/>
              <a:gd name="connsiteX2" fmla="*/ 794997 w 1450779"/>
              <a:gd name="connsiteY2" fmla="*/ 4280778 h 7289800"/>
              <a:gd name="connsiteX3" fmla="*/ 79179 w 1450779"/>
              <a:gd name="connsiteY3" fmla="*/ 7289800 h 7289800"/>
              <a:gd name="connsiteX0" fmla="*/ 1371600 w 1371600"/>
              <a:gd name="connsiteY0" fmla="*/ 0 h 7289800"/>
              <a:gd name="connsiteX1" fmla="*/ 232064 w 1371600"/>
              <a:gd name="connsiteY1" fmla="*/ 1536665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3885740 h 7289800"/>
              <a:gd name="connsiteX3" fmla="*/ 0 w 1371600"/>
              <a:gd name="connsiteY3" fmla="*/ 7289800 h 7289800"/>
              <a:gd name="connsiteX0" fmla="*/ 1385004 w 1385004"/>
              <a:gd name="connsiteY0" fmla="*/ 0 h 7289800"/>
              <a:gd name="connsiteX1" fmla="*/ 9940 w 1385004"/>
              <a:gd name="connsiteY1" fmla="*/ 1709928 h 7289800"/>
              <a:gd name="connsiteX2" fmla="*/ 729222 w 1385004"/>
              <a:gd name="connsiteY2" fmla="*/ 3885740 h 7289800"/>
              <a:gd name="connsiteX3" fmla="*/ 13404 w 1385004"/>
              <a:gd name="connsiteY3" fmla="*/ 7289800 h 7289800"/>
              <a:gd name="connsiteX0" fmla="*/ 1460548 w 1460548"/>
              <a:gd name="connsiteY0" fmla="*/ 0 h 7289800"/>
              <a:gd name="connsiteX1" fmla="*/ 9284 w 1460548"/>
              <a:gd name="connsiteY1" fmla="*/ 1848538 h 7289800"/>
              <a:gd name="connsiteX2" fmla="*/ 804766 w 1460548"/>
              <a:gd name="connsiteY2" fmla="*/ 3885740 h 7289800"/>
              <a:gd name="connsiteX3" fmla="*/ 88948 w 1460548"/>
              <a:gd name="connsiteY3" fmla="*/ 7289800 h 7289800"/>
              <a:gd name="connsiteX0" fmla="*/ 1461301 w 1461301"/>
              <a:gd name="connsiteY0" fmla="*/ 0 h 7289800"/>
              <a:gd name="connsiteX1" fmla="*/ 10037 w 1461301"/>
              <a:gd name="connsiteY1" fmla="*/ 1848538 h 7289800"/>
              <a:gd name="connsiteX2" fmla="*/ 784737 w 1461301"/>
              <a:gd name="connsiteY2" fmla="*/ 4045142 h 7289800"/>
              <a:gd name="connsiteX3" fmla="*/ 89701 w 1461301"/>
              <a:gd name="connsiteY3" fmla="*/ 7289800 h 7289800"/>
              <a:gd name="connsiteX0" fmla="*/ 1462774 w 1462774"/>
              <a:gd name="connsiteY0" fmla="*/ 0 h 7289800"/>
              <a:gd name="connsiteX1" fmla="*/ 11510 w 1462774"/>
              <a:gd name="connsiteY1" fmla="*/ 1848538 h 7289800"/>
              <a:gd name="connsiteX2" fmla="*/ 786210 w 1462774"/>
              <a:gd name="connsiteY2" fmla="*/ 4045142 h 7289800"/>
              <a:gd name="connsiteX3" fmla="*/ 91174 w 1462774"/>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598054 w 1371600"/>
              <a:gd name="connsiteY2" fmla="*/ 375406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688109 w 1371600"/>
              <a:gd name="connsiteY2" fmla="*/ 4370876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757382 w 1371600"/>
              <a:gd name="connsiteY2" fmla="*/ 4363946 h 7289800"/>
              <a:gd name="connsiteX3" fmla="*/ 0 w 1371600"/>
              <a:gd name="connsiteY3" fmla="*/ 7289800 h 7289800"/>
              <a:gd name="connsiteX0" fmla="*/ 1371600 w 1371600"/>
              <a:gd name="connsiteY0" fmla="*/ 0 h 7289800"/>
              <a:gd name="connsiteX1" fmla="*/ 218209 w 1371600"/>
              <a:gd name="connsiteY1" fmla="*/ 1841608 h 7289800"/>
              <a:gd name="connsiteX2" fmla="*/ 757382 w 1371600"/>
              <a:gd name="connsiteY2" fmla="*/ 4363946 h 7289800"/>
              <a:gd name="connsiteX3" fmla="*/ 0 w 1371600"/>
              <a:gd name="connsiteY3" fmla="*/ 7289800 h 7289800"/>
              <a:gd name="connsiteX0" fmla="*/ 1371600 w 1371600"/>
              <a:gd name="connsiteY0" fmla="*/ 0 h 7289800"/>
              <a:gd name="connsiteX1" fmla="*/ 72736 w 1371600"/>
              <a:gd name="connsiteY1" fmla="*/ 2278231 h 7289800"/>
              <a:gd name="connsiteX2" fmla="*/ 757382 w 1371600"/>
              <a:gd name="connsiteY2" fmla="*/ 4363946 h 7289800"/>
              <a:gd name="connsiteX3" fmla="*/ 0 w 1371600"/>
              <a:gd name="connsiteY3" fmla="*/ 7289800 h 7289800"/>
              <a:gd name="connsiteX0" fmla="*/ 1371600 w 1371600"/>
              <a:gd name="connsiteY0" fmla="*/ 0 h 7289800"/>
              <a:gd name="connsiteX1" fmla="*/ 93518 w 1371600"/>
              <a:gd name="connsiteY1" fmla="*/ 2201996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470031 w 1371600"/>
              <a:gd name="connsiteY1" fmla="*/ 2167343 h 7289800"/>
              <a:gd name="connsiteX2" fmla="*/ 757382 w 1371600"/>
              <a:gd name="connsiteY2" fmla="*/ 4363946 h 7289800"/>
              <a:gd name="connsiteX3" fmla="*/ 0 w 1371600"/>
              <a:gd name="connsiteY3" fmla="*/ 7289800 h 7289800"/>
              <a:gd name="connsiteX0" fmla="*/ 1258500 w 1258500"/>
              <a:gd name="connsiteY0" fmla="*/ 0 h 7539298"/>
              <a:gd name="connsiteX1" fmla="*/ 470031 w 1258500"/>
              <a:gd name="connsiteY1" fmla="*/ 2416841 h 7539298"/>
              <a:gd name="connsiteX2" fmla="*/ 757382 w 1258500"/>
              <a:gd name="connsiteY2" fmla="*/ 4613444 h 7539298"/>
              <a:gd name="connsiteX3" fmla="*/ 0 w 1258500"/>
              <a:gd name="connsiteY3" fmla="*/ 7539298 h 7539298"/>
              <a:gd name="connsiteX0" fmla="*/ 1701207 w 1701207"/>
              <a:gd name="connsiteY0" fmla="*/ 0 h 7539298"/>
              <a:gd name="connsiteX1" fmla="*/ 912738 w 1701207"/>
              <a:gd name="connsiteY1" fmla="*/ 2416841 h 7539298"/>
              <a:gd name="connsiteX2" fmla="*/ 6257 w 1701207"/>
              <a:gd name="connsiteY2" fmla="*/ 5223329 h 7539298"/>
              <a:gd name="connsiteX3" fmla="*/ 442707 w 1701207"/>
              <a:gd name="connsiteY3" fmla="*/ 7539298 h 7539298"/>
              <a:gd name="connsiteX0" fmla="*/ 2046752 w 2046752"/>
              <a:gd name="connsiteY0" fmla="*/ 0 h 7539298"/>
              <a:gd name="connsiteX1" fmla="*/ 1258283 w 2046752"/>
              <a:gd name="connsiteY1" fmla="*/ 2416841 h 7539298"/>
              <a:gd name="connsiteX2" fmla="*/ 351802 w 2046752"/>
              <a:gd name="connsiteY2" fmla="*/ 5223329 h 7539298"/>
              <a:gd name="connsiteX3" fmla="*/ 788252 w 2046752"/>
              <a:gd name="connsiteY3" fmla="*/ 7539298 h 7539298"/>
              <a:gd name="connsiteX0" fmla="*/ 3011548 w 3011548"/>
              <a:gd name="connsiteY0" fmla="*/ 0 h 7629395"/>
              <a:gd name="connsiteX1" fmla="*/ 2223079 w 3011548"/>
              <a:gd name="connsiteY1" fmla="*/ 2416841 h 7629395"/>
              <a:gd name="connsiteX2" fmla="*/ 1316598 w 3011548"/>
              <a:gd name="connsiteY2" fmla="*/ 5223329 h 7629395"/>
              <a:gd name="connsiteX3" fmla="*/ 0 w 3011548"/>
              <a:gd name="connsiteY3" fmla="*/ 7629395 h 7629395"/>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140456 w 2958779"/>
              <a:gd name="connsiteY0" fmla="*/ 0 h 7501358"/>
              <a:gd name="connsiteX1" fmla="*/ 2824217 w 2958779"/>
              <a:gd name="connsiteY1" fmla="*/ 2385830 h 7501358"/>
              <a:gd name="connsiteX2" fmla="*/ 1691536 w 2958779"/>
              <a:gd name="connsiteY2" fmla="*/ 5095291 h 7501358"/>
              <a:gd name="connsiteX3" fmla="*/ 324672 w 2958779"/>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480820"/>
              <a:gd name="connsiteY0" fmla="*/ 0 h 7501358"/>
              <a:gd name="connsiteX1" fmla="*/ 2163630 w 2480820"/>
              <a:gd name="connsiteY1" fmla="*/ 3781328 h 7501358"/>
              <a:gd name="connsiteX2" fmla="*/ 1551080 w 2480820"/>
              <a:gd name="connsiteY2" fmla="*/ 5095291 h 7501358"/>
              <a:gd name="connsiteX3" fmla="*/ 184216 w 2480820"/>
              <a:gd name="connsiteY3" fmla="*/ 7501358 h 7501358"/>
              <a:gd name="connsiteX0" fmla="*/ 0 w 4387680"/>
              <a:gd name="connsiteY0" fmla="*/ 0 h 7609897"/>
              <a:gd name="connsiteX1" fmla="*/ 2163630 w 4387680"/>
              <a:gd name="connsiteY1" fmla="*/ 3781328 h 7609897"/>
              <a:gd name="connsiteX2" fmla="*/ 1551080 w 4387680"/>
              <a:gd name="connsiteY2" fmla="*/ 5095291 h 7609897"/>
              <a:gd name="connsiteX3" fmla="*/ 4387442 w 4387680"/>
              <a:gd name="connsiteY3" fmla="*/ 7609897 h 7609897"/>
              <a:gd name="connsiteX0" fmla="*/ 0 w 4387680"/>
              <a:gd name="connsiteY0" fmla="*/ 0 h 7609897"/>
              <a:gd name="connsiteX1" fmla="*/ 1551080 w 4387680"/>
              <a:gd name="connsiteY1" fmla="*/ 5095291 h 7609897"/>
              <a:gd name="connsiteX2" fmla="*/ 4387442 w 4387680"/>
              <a:gd name="connsiteY2" fmla="*/ 7609897 h 7609897"/>
              <a:gd name="connsiteX0" fmla="*/ 0 w 4387902"/>
              <a:gd name="connsiteY0" fmla="*/ 0 h 7609897"/>
              <a:gd name="connsiteX1" fmla="*/ 1551080 w 4387902"/>
              <a:gd name="connsiteY1" fmla="*/ 5095291 h 7609897"/>
              <a:gd name="connsiteX2" fmla="*/ 4387442 w 4387902"/>
              <a:gd name="connsiteY2" fmla="*/ 7609897 h 7609897"/>
              <a:gd name="connsiteX0" fmla="*/ 0 w 4388912"/>
              <a:gd name="connsiteY0" fmla="*/ 0 h 7609897"/>
              <a:gd name="connsiteX1" fmla="*/ 1551080 w 4388912"/>
              <a:gd name="connsiteY1" fmla="*/ 5095291 h 7609897"/>
              <a:gd name="connsiteX2" fmla="*/ 4387442 w 4388912"/>
              <a:gd name="connsiteY2" fmla="*/ 7609897 h 7609897"/>
              <a:gd name="connsiteX0" fmla="*/ 0 w 4085665"/>
              <a:gd name="connsiteY0" fmla="*/ 0 h 7540122"/>
              <a:gd name="connsiteX1" fmla="*/ 1248842 w 4085665"/>
              <a:gd name="connsiteY1" fmla="*/ 5025516 h 7540122"/>
              <a:gd name="connsiteX2" fmla="*/ 4085204 w 4085665"/>
              <a:gd name="connsiteY2" fmla="*/ 7540122 h 7540122"/>
              <a:gd name="connsiteX0" fmla="*/ 1477 w 4087142"/>
              <a:gd name="connsiteY0" fmla="*/ 0 h 7540122"/>
              <a:gd name="connsiteX1" fmla="*/ 1250319 w 4087142"/>
              <a:gd name="connsiteY1" fmla="*/ 5025516 h 7540122"/>
              <a:gd name="connsiteX2" fmla="*/ 4086681 w 4087142"/>
              <a:gd name="connsiteY2" fmla="*/ 7540122 h 7540122"/>
              <a:gd name="connsiteX0" fmla="*/ 1477 w 4086681"/>
              <a:gd name="connsiteY0" fmla="*/ 0 h 7540122"/>
              <a:gd name="connsiteX1" fmla="*/ 1250319 w 4086681"/>
              <a:gd name="connsiteY1" fmla="*/ 5025516 h 7540122"/>
              <a:gd name="connsiteX2" fmla="*/ 4086681 w 4086681"/>
              <a:gd name="connsiteY2" fmla="*/ 7540122 h 7540122"/>
              <a:gd name="connsiteX0" fmla="*/ 1723 w 4642202"/>
              <a:gd name="connsiteY0" fmla="*/ 0 h 7377313"/>
              <a:gd name="connsiteX1" fmla="*/ 1250565 w 4642202"/>
              <a:gd name="connsiteY1" fmla="*/ 5025516 h 7377313"/>
              <a:gd name="connsiteX2" fmla="*/ 4642203 w 4642202"/>
              <a:gd name="connsiteY2" fmla="*/ 7377313 h 7377313"/>
              <a:gd name="connsiteX0" fmla="*/ 3540 w 4644020"/>
              <a:gd name="connsiteY0" fmla="*/ 0 h 7377313"/>
              <a:gd name="connsiteX1" fmla="*/ 964201 w 4644020"/>
              <a:gd name="connsiteY1" fmla="*/ 3986644 h 7377313"/>
              <a:gd name="connsiteX2" fmla="*/ 4644020 w 4644020"/>
              <a:gd name="connsiteY2" fmla="*/ 7377313 h 7377313"/>
              <a:gd name="connsiteX0" fmla="*/ 638 w 4641118"/>
              <a:gd name="connsiteY0" fmla="*/ 0 h 7377313"/>
              <a:gd name="connsiteX1" fmla="*/ 961299 w 4641118"/>
              <a:gd name="connsiteY1" fmla="*/ 3986644 h 7377313"/>
              <a:gd name="connsiteX2" fmla="*/ 4641118 w 4641118"/>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3909485"/>
              <a:gd name="connsiteY0" fmla="*/ 0 h 6935406"/>
              <a:gd name="connsiteX1" fmla="*/ 229666 w 3909485"/>
              <a:gd name="connsiteY1" fmla="*/ 3544737 h 6935406"/>
              <a:gd name="connsiteX2" fmla="*/ 3909485 w 3909485"/>
              <a:gd name="connsiteY2" fmla="*/ 6935406 h 6935406"/>
              <a:gd name="connsiteX0" fmla="*/ 0 w 3909485"/>
              <a:gd name="connsiteY0" fmla="*/ 0 h 6935406"/>
              <a:gd name="connsiteX1" fmla="*/ 2591345 w 3909485"/>
              <a:gd name="connsiteY1" fmla="*/ 3397435 h 6935406"/>
              <a:gd name="connsiteX2" fmla="*/ 3909485 w 3909485"/>
              <a:gd name="connsiteY2" fmla="*/ 6935406 h 6935406"/>
              <a:gd name="connsiteX0" fmla="*/ 0 w 3417469"/>
              <a:gd name="connsiteY0" fmla="*/ 0 h 5640694"/>
              <a:gd name="connsiteX1" fmla="*/ 2099329 w 3417469"/>
              <a:gd name="connsiteY1" fmla="*/ 2102723 h 5640694"/>
              <a:gd name="connsiteX2" fmla="*/ 3417469 w 3417469"/>
              <a:gd name="connsiteY2" fmla="*/ 5640694 h 5640694"/>
              <a:gd name="connsiteX0" fmla="*/ 0 w 3473700"/>
              <a:gd name="connsiteY0" fmla="*/ 0 h 3324398"/>
              <a:gd name="connsiteX1" fmla="*/ 2099329 w 3473700"/>
              <a:gd name="connsiteY1" fmla="*/ 2102723 h 3324398"/>
              <a:gd name="connsiteX2" fmla="*/ 3473700 w 3473700"/>
              <a:gd name="connsiteY2" fmla="*/ 2958237 h 3324398"/>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528085 w 3628333"/>
              <a:gd name="connsiteY1" fmla="*/ 1373963 h 2950484"/>
              <a:gd name="connsiteX2" fmla="*/ 3628333 w 3628333"/>
              <a:gd name="connsiteY2" fmla="*/ 2950484 h 2950484"/>
              <a:gd name="connsiteX0" fmla="*/ 0 w 3628333"/>
              <a:gd name="connsiteY0" fmla="*/ 0 h 3105539"/>
              <a:gd name="connsiteX1" fmla="*/ 2528085 w 3628333"/>
              <a:gd name="connsiteY1" fmla="*/ 1373963 h 3105539"/>
              <a:gd name="connsiteX2" fmla="*/ 3628333 w 3628333"/>
              <a:gd name="connsiteY2" fmla="*/ 3105539 h 3105539"/>
              <a:gd name="connsiteX0" fmla="*/ 0 w 3628333"/>
              <a:gd name="connsiteY0" fmla="*/ 0 h 3105539"/>
              <a:gd name="connsiteX1" fmla="*/ 2528085 w 3628333"/>
              <a:gd name="connsiteY1" fmla="*/ 1373963 h 3105539"/>
              <a:gd name="connsiteX2" fmla="*/ 3628333 w 3628333"/>
              <a:gd name="connsiteY2" fmla="*/ 3105539 h 3105539"/>
              <a:gd name="connsiteX0" fmla="*/ 0 w 3635362"/>
              <a:gd name="connsiteY0" fmla="*/ 0 h 3268348"/>
              <a:gd name="connsiteX1" fmla="*/ 2528085 w 3635362"/>
              <a:gd name="connsiteY1" fmla="*/ 1373963 h 3268348"/>
              <a:gd name="connsiteX2" fmla="*/ 3635362 w 3635362"/>
              <a:gd name="connsiteY2" fmla="*/ 3268348 h 3268348"/>
              <a:gd name="connsiteX0" fmla="*/ 0 w 3635362"/>
              <a:gd name="connsiteY0" fmla="*/ 0 h 3392392"/>
              <a:gd name="connsiteX1" fmla="*/ 2528085 w 3635362"/>
              <a:gd name="connsiteY1" fmla="*/ 1373963 h 3392392"/>
              <a:gd name="connsiteX2" fmla="*/ 3635362 w 3635362"/>
              <a:gd name="connsiteY2" fmla="*/ 3392392 h 3392392"/>
              <a:gd name="connsiteX0" fmla="*/ 0 w 3635362"/>
              <a:gd name="connsiteY0" fmla="*/ 0 h 3392392"/>
              <a:gd name="connsiteX1" fmla="*/ 2528085 w 3635362"/>
              <a:gd name="connsiteY1" fmla="*/ 1373963 h 3392392"/>
              <a:gd name="connsiteX2" fmla="*/ 3635362 w 3635362"/>
              <a:gd name="connsiteY2" fmla="*/ 3392392 h 3392392"/>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478462 w 3726736"/>
              <a:gd name="connsiteY1" fmla="*/ 1460638 h 3469919"/>
              <a:gd name="connsiteX2" fmla="*/ 3726736 w 3726736"/>
              <a:gd name="connsiteY2" fmla="*/ 3469919 h 3469919"/>
              <a:gd name="connsiteX0" fmla="*/ 0 w 3726736"/>
              <a:gd name="connsiteY0" fmla="*/ 0 h 3469919"/>
              <a:gd name="connsiteX1" fmla="*/ 2478462 w 3726736"/>
              <a:gd name="connsiteY1" fmla="*/ 1460638 h 3469919"/>
              <a:gd name="connsiteX2" fmla="*/ 3726736 w 3726736"/>
              <a:gd name="connsiteY2" fmla="*/ 3469919 h 3469919"/>
            </a:gdLst>
            <a:ahLst/>
            <a:cxnLst>
              <a:cxn ang="0">
                <a:pos x="connsiteX0" y="connsiteY0"/>
              </a:cxn>
              <a:cxn ang="0">
                <a:pos x="connsiteX1" y="connsiteY1"/>
              </a:cxn>
              <a:cxn ang="0">
                <a:pos x="connsiteX2" y="connsiteY2"/>
              </a:cxn>
            </a:cxnLst>
            <a:rect l="l" t="t" r="r" b="b"/>
            <a:pathLst>
              <a:path w="3726736" h="3469919">
                <a:moveTo>
                  <a:pt x="0" y="0"/>
                </a:moveTo>
                <a:cubicBezTo>
                  <a:pt x="1328261" y="1573204"/>
                  <a:pt x="1708048" y="946356"/>
                  <a:pt x="2478462" y="1460638"/>
                </a:cubicBezTo>
                <a:cubicBezTo>
                  <a:pt x="3248876" y="1974920"/>
                  <a:pt x="3278704" y="2383636"/>
                  <a:pt x="3726736" y="3469919"/>
                </a:cubicBezTo>
              </a:path>
            </a:pathLst>
          </a:custGeom>
          <a:noFill/>
          <a:ln w="127000">
            <a:solidFill>
              <a:srgbClr val="D1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pic>
        <p:nvPicPr>
          <p:cNvPr id="17" name="Picture 16">
            <a:extLst>
              <a:ext uri="{FF2B5EF4-FFF2-40B4-BE49-F238E27FC236}">
                <a16:creationId xmlns:a16="http://schemas.microsoft.com/office/drawing/2014/main" id="{AACD8DA2-D888-1A45-B623-0F269BC70A9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9336" y="116632"/>
            <a:ext cx="335360" cy="335360"/>
          </a:xfrm>
          <a:prstGeom prst="rect">
            <a:avLst/>
          </a:prstGeom>
        </p:spPr>
      </p:pic>
    </p:spTree>
    <p:extLst>
      <p:ext uri="{BB962C8B-B14F-4D97-AF65-F5344CB8AC3E}">
        <p14:creationId xmlns:p14="http://schemas.microsoft.com/office/powerpoint/2010/main" val="25569737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 Icons with Dark Description">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F4E9F6A-73C2-B64A-8078-BCE04958E59B}"/>
              </a:ext>
            </a:extLst>
          </p:cNvPr>
          <p:cNvSpPr>
            <a:spLocks noGrp="1"/>
          </p:cNvSpPr>
          <p:nvPr>
            <p:ph type="body" sz="quarter" idx="12" hasCustomPrompt="1"/>
          </p:nvPr>
        </p:nvSpPr>
        <p:spPr>
          <a:xfrm>
            <a:off x="7896225" y="1988840"/>
            <a:ext cx="4295775" cy="863600"/>
          </a:xfrm>
          <a:prstGeom prst="rect">
            <a:avLst/>
          </a:prstGeom>
          <a:gradFill>
            <a:gsLst>
              <a:gs pos="56000">
                <a:srgbClr val="D10004"/>
              </a:gs>
              <a:gs pos="100000">
                <a:srgbClr val="D10004"/>
              </a:gs>
              <a:gs pos="0">
                <a:schemeClr val="bg1">
                  <a:alpha val="0"/>
                </a:schemeClr>
              </a:gs>
            </a:gsLst>
            <a:lin ang="0" scaled="0"/>
          </a:gradFill>
        </p:spPr>
        <p:txBody>
          <a:bodyPr lIns="540000" tIns="46800" rIns="540000" anchor="ctr"/>
          <a:lstStyle>
            <a:lvl1pPr marL="0" indent="0" algn="r">
              <a:buFontTx/>
              <a:buNone/>
              <a:defRPr b="1" i="0" cap="all" baseline="0">
                <a:solidFill>
                  <a:schemeClr val="bg1"/>
                </a:solidFill>
                <a:latin typeface="Aktiv Grotesk Trial" panose="020B0504020202020204" pitchFamily="34" charset="0"/>
              </a:defRPr>
            </a:lvl1pPr>
            <a:lvl2pPr marL="457200" indent="0">
              <a:buFontTx/>
              <a:buNone/>
              <a:defRPr sz="2800" b="1" i="0" cap="all" baseline="0">
                <a:solidFill>
                  <a:schemeClr val="bg1"/>
                </a:solidFill>
                <a:latin typeface="Aktiv Grotesk Trial" panose="020B0504020202020204" pitchFamily="34" charset="0"/>
              </a:defRPr>
            </a:lvl2pPr>
          </a:lstStyle>
          <a:p>
            <a:pPr lvl="0"/>
            <a:r>
              <a:rPr lang="en-CH" dirty="0"/>
              <a:t>HERE TITLE</a:t>
            </a:r>
          </a:p>
        </p:txBody>
      </p:sp>
      <p:sp>
        <p:nvSpPr>
          <p:cNvPr id="24" name="Text Placeholder 4">
            <a:extLst>
              <a:ext uri="{FF2B5EF4-FFF2-40B4-BE49-F238E27FC236}">
                <a16:creationId xmlns:a16="http://schemas.microsoft.com/office/drawing/2014/main" id="{4D99CC12-3DC8-8F40-8371-7FCB508C1E09}"/>
              </a:ext>
            </a:extLst>
          </p:cNvPr>
          <p:cNvSpPr>
            <a:spLocks noGrp="1"/>
          </p:cNvSpPr>
          <p:nvPr>
            <p:ph type="body" sz="quarter" idx="21" hasCustomPrompt="1"/>
          </p:nvPr>
        </p:nvSpPr>
        <p:spPr>
          <a:xfrm>
            <a:off x="8129149" y="3783162"/>
            <a:ext cx="3511989" cy="2517775"/>
          </a:xfrm>
          <a:prstGeom prst="rect">
            <a:avLst/>
          </a:prstGeom>
          <a:gradFill>
            <a:gsLst>
              <a:gs pos="0">
                <a:srgbClr val="212122"/>
              </a:gs>
              <a:gs pos="100000">
                <a:srgbClr val="555557"/>
              </a:gs>
            </a:gsLst>
            <a:lin ang="8100000" scaled="1"/>
          </a:gradFill>
          <a:effectLst/>
        </p:spPr>
        <p:txBody>
          <a:bodyPr tIns="756000"/>
          <a:lstStyle>
            <a:lvl1pPr marL="0" indent="0" algn="ctr">
              <a:buFontTx/>
              <a:buNone/>
              <a:defRPr sz="1400" b="0" i="0">
                <a:solidFill>
                  <a:schemeClr val="bg1"/>
                </a:solidFill>
                <a:latin typeface="Aktiv Grotesk Trial Thin" panose="020B0403020202020204" pitchFamily="34" charset="77"/>
              </a:defRPr>
            </a:lvl1pPr>
          </a:lstStyle>
          <a:p>
            <a:pPr lvl="0"/>
            <a:r>
              <a:rPr lang="en-GB" dirty="0"/>
              <a:t>Click here to add text</a:t>
            </a:r>
            <a:endParaRPr lang="en-CH" dirty="0"/>
          </a:p>
        </p:txBody>
      </p:sp>
      <p:sp>
        <p:nvSpPr>
          <p:cNvPr id="25" name="Text Placeholder 8">
            <a:extLst>
              <a:ext uri="{FF2B5EF4-FFF2-40B4-BE49-F238E27FC236}">
                <a16:creationId xmlns:a16="http://schemas.microsoft.com/office/drawing/2014/main" id="{7688102D-C2FE-D249-AB3D-90DDD3D93480}"/>
              </a:ext>
            </a:extLst>
          </p:cNvPr>
          <p:cNvSpPr>
            <a:spLocks noGrp="1"/>
          </p:cNvSpPr>
          <p:nvPr>
            <p:ph type="body" sz="quarter" idx="22" hasCustomPrompt="1"/>
          </p:nvPr>
        </p:nvSpPr>
        <p:spPr>
          <a:xfrm>
            <a:off x="9489855" y="3382107"/>
            <a:ext cx="790575" cy="792162"/>
          </a:xfrm>
          <a:prstGeom prst="ellipse">
            <a:avLst/>
          </a:prstGeom>
          <a:solidFill>
            <a:schemeClr val="accent1"/>
          </a:solidFill>
          <a:ln w="19050">
            <a:solidFill>
              <a:schemeClr val="bg1">
                <a:alpha val="75000"/>
              </a:schemeClr>
            </a:solidFill>
          </a:ln>
          <a:effectLst>
            <a:outerShdw blurRad="254000" dist="50800" dir="5400000" sx="105000" sy="105000" algn="ctr" rotWithShape="0">
              <a:srgbClr val="000000">
                <a:alpha val="70000"/>
              </a:srgbClr>
            </a:outerShdw>
          </a:effectLst>
        </p:spPr>
        <p:txBody>
          <a:bodyPr anchor="ctr"/>
          <a:lstStyle>
            <a:lvl1pPr marL="0" indent="0" algn="ctr">
              <a:buFontTx/>
              <a:buNone/>
              <a:defRPr sz="700" baseline="0">
                <a:solidFill>
                  <a:schemeClr val="bg1"/>
                </a:solidFill>
              </a:defRPr>
            </a:lvl1pPr>
          </a:lstStyle>
          <a:p>
            <a:pPr lvl="0"/>
            <a:r>
              <a:rPr lang="en-GB" dirty="0"/>
              <a:t>Insert icon from library here </a:t>
            </a:r>
            <a:endParaRPr lang="en-CH" dirty="0"/>
          </a:p>
        </p:txBody>
      </p:sp>
      <p:sp>
        <p:nvSpPr>
          <p:cNvPr id="15" name="Text Placeholder 4">
            <a:extLst>
              <a:ext uri="{FF2B5EF4-FFF2-40B4-BE49-F238E27FC236}">
                <a16:creationId xmlns:a16="http://schemas.microsoft.com/office/drawing/2014/main" id="{B53D1543-2330-D647-A9A2-F2EBA49BB96B}"/>
              </a:ext>
            </a:extLst>
          </p:cNvPr>
          <p:cNvSpPr>
            <a:spLocks noGrp="1"/>
          </p:cNvSpPr>
          <p:nvPr>
            <p:ph type="body" sz="quarter" idx="23" hasCustomPrompt="1"/>
          </p:nvPr>
        </p:nvSpPr>
        <p:spPr>
          <a:xfrm>
            <a:off x="547942" y="3783162"/>
            <a:ext cx="3511989" cy="2517775"/>
          </a:xfrm>
          <a:prstGeom prst="rect">
            <a:avLst/>
          </a:prstGeom>
          <a:gradFill>
            <a:gsLst>
              <a:gs pos="0">
                <a:srgbClr val="212122"/>
              </a:gs>
              <a:gs pos="100000">
                <a:srgbClr val="555557"/>
              </a:gs>
            </a:gsLst>
            <a:lin ang="8100000" scaled="1"/>
          </a:gradFill>
          <a:effectLst/>
        </p:spPr>
        <p:txBody>
          <a:bodyPr tIns="756000"/>
          <a:lstStyle>
            <a:lvl1pPr marL="0" indent="0" algn="ctr">
              <a:buFontTx/>
              <a:buNone/>
              <a:defRPr sz="1400" b="0" i="0">
                <a:solidFill>
                  <a:schemeClr val="bg1"/>
                </a:solidFill>
                <a:latin typeface="Aktiv Grotesk Trial Thin" panose="020B0403020202020204" pitchFamily="34" charset="77"/>
              </a:defRPr>
            </a:lvl1pPr>
          </a:lstStyle>
          <a:p>
            <a:pPr lvl="0"/>
            <a:r>
              <a:rPr lang="en-GB" dirty="0"/>
              <a:t>Click here to add text</a:t>
            </a:r>
            <a:endParaRPr lang="en-CH" dirty="0"/>
          </a:p>
        </p:txBody>
      </p:sp>
      <p:sp>
        <p:nvSpPr>
          <p:cNvPr id="16" name="Text Placeholder 8">
            <a:extLst>
              <a:ext uri="{FF2B5EF4-FFF2-40B4-BE49-F238E27FC236}">
                <a16:creationId xmlns:a16="http://schemas.microsoft.com/office/drawing/2014/main" id="{226EF7B6-FD1B-D34A-9F28-143BBDC049DD}"/>
              </a:ext>
            </a:extLst>
          </p:cNvPr>
          <p:cNvSpPr>
            <a:spLocks noGrp="1"/>
          </p:cNvSpPr>
          <p:nvPr>
            <p:ph type="body" sz="quarter" idx="24" hasCustomPrompt="1"/>
          </p:nvPr>
        </p:nvSpPr>
        <p:spPr>
          <a:xfrm>
            <a:off x="1908648" y="3382107"/>
            <a:ext cx="790575" cy="792162"/>
          </a:xfrm>
          <a:prstGeom prst="ellipse">
            <a:avLst/>
          </a:prstGeom>
          <a:solidFill>
            <a:schemeClr val="accent1"/>
          </a:solidFill>
          <a:ln w="19050">
            <a:solidFill>
              <a:schemeClr val="bg1">
                <a:alpha val="75000"/>
              </a:schemeClr>
            </a:solidFill>
          </a:ln>
          <a:effectLst>
            <a:outerShdw blurRad="254000" dist="50800" dir="5400000" sx="105000" sy="105000" algn="ctr" rotWithShape="0">
              <a:srgbClr val="000000">
                <a:alpha val="70000"/>
              </a:srgbClr>
            </a:outerShdw>
          </a:effectLst>
        </p:spPr>
        <p:txBody>
          <a:bodyPr anchor="ctr"/>
          <a:lstStyle>
            <a:lvl1pPr marL="0" indent="0" algn="ctr">
              <a:buFontTx/>
              <a:buNone/>
              <a:defRPr sz="700" baseline="0">
                <a:solidFill>
                  <a:schemeClr val="bg1"/>
                </a:solidFill>
              </a:defRPr>
            </a:lvl1pPr>
          </a:lstStyle>
          <a:p>
            <a:pPr lvl="0"/>
            <a:r>
              <a:rPr lang="en-GB" dirty="0"/>
              <a:t>Insert icon from library here </a:t>
            </a:r>
            <a:endParaRPr lang="en-CH" dirty="0"/>
          </a:p>
        </p:txBody>
      </p:sp>
      <p:sp>
        <p:nvSpPr>
          <p:cNvPr id="17" name="Text Placeholder 4">
            <a:extLst>
              <a:ext uri="{FF2B5EF4-FFF2-40B4-BE49-F238E27FC236}">
                <a16:creationId xmlns:a16="http://schemas.microsoft.com/office/drawing/2014/main" id="{7C11DF98-021E-964E-85A9-4E0FC7A16D30}"/>
              </a:ext>
            </a:extLst>
          </p:cNvPr>
          <p:cNvSpPr>
            <a:spLocks noGrp="1"/>
          </p:cNvSpPr>
          <p:nvPr>
            <p:ph type="body" sz="quarter" idx="25" hasCustomPrompt="1"/>
          </p:nvPr>
        </p:nvSpPr>
        <p:spPr>
          <a:xfrm>
            <a:off x="4321920" y="3783162"/>
            <a:ext cx="3511989" cy="2517775"/>
          </a:xfrm>
          <a:prstGeom prst="rect">
            <a:avLst/>
          </a:prstGeom>
          <a:gradFill>
            <a:gsLst>
              <a:gs pos="0">
                <a:srgbClr val="212122"/>
              </a:gs>
              <a:gs pos="100000">
                <a:srgbClr val="555557"/>
              </a:gs>
            </a:gsLst>
            <a:lin ang="8100000" scaled="1"/>
          </a:gradFill>
          <a:effectLst/>
        </p:spPr>
        <p:txBody>
          <a:bodyPr tIns="756000"/>
          <a:lstStyle>
            <a:lvl1pPr marL="0" indent="0" algn="ctr">
              <a:buFontTx/>
              <a:buNone/>
              <a:defRPr sz="1400" b="0" i="0">
                <a:solidFill>
                  <a:schemeClr val="bg1"/>
                </a:solidFill>
                <a:latin typeface="Aktiv Grotesk Trial Thin" panose="020B0403020202020204" pitchFamily="34" charset="77"/>
              </a:defRPr>
            </a:lvl1pPr>
          </a:lstStyle>
          <a:p>
            <a:pPr lvl="0"/>
            <a:r>
              <a:rPr lang="en-GB" dirty="0"/>
              <a:t>Click here to add text</a:t>
            </a:r>
            <a:endParaRPr lang="en-CH" dirty="0"/>
          </a:p>
        </p:txBody>
      </p:sp>
      <p:sp>
        <p:nvSpPr>
          <p:cNvPr id="18" name="Text Placeholder 8">
            <a:extLst>
              <a:ext uri="{FF2B5EF4-FFF2-40B4-BE49-F238E27FC236}">
                <a16:creationId xmlns:a16="http://schemas.microsoft.com/office/drawing/2014/main" id="{8D2631D2-477F-4641-A823-C9735F2341E3}"/>
              </a:ext>
            </a:extLst>
          </p:cNvPr>
          <p:cNvSpPr>
            <a:spLocks noGrp="1"/>
          </p:cNvSpPr>
          <p:nvPr>
            <p:ph type="body" sz="quarter" idx="26" hasCustomPrompt="1"/>
          </p:nvPr>
        </p:nvSpPr>
        <p:spPr>
          <a:xfrm>
            <a:off x="5682626" y="3382107"/>
            <a:ext cx="790575" cy="792162"/>
          </a:xfrm>
          <a:prstGeom prst="ellipse">
            <a:avLst/>
          </a:prstGeom>
          <a:solidFill>
            <a:schemeClr val="accent1"/>
          </a:solidFill>
          <a:ln w="19050">
            <a:solidFill>
              <a:schemeClr val="bg1">
                <a:alpha val="75000"/>
              </a:schemeClr>
            </a:solidFill>
          </a:ln>
          <a:effectLst>
            <a:outerShdw blurRad="254000" dist="50800" dir="5400000" sx="105000" sy="105000" algn="ctr" rotWithShape="0">
              <a:srgbClr val="000000">
                <a:alpha val="70000"/>
              </a:srgbClr>
            </a:outerShdw>
          </a:effectLst>
        </p:spPr>
        <p:txBody>
          <a:bodyPr anchor="ctr"/>
          <a:lstStyle>
            <a:lvl1pPr marL="0" indent="0" algn="ctr">
              <a:buFontTx/>
              <a:buNone/>
              <a:defRPr sz="700" baseline="0">
                <a:solidFill>
                  <a:schemeClr val="bg1"/>
                </a:solidFill>
              </a:defRPr>
            </a:lvl1pPr>
          </a:lstStyle>
          <a:p>
            <a:pPr lvl="0"/>
            <a:r>
              <a:rPr lang="en-GB" dirty="0"/>
              <a:t>Insert icon from library here </a:t>
            </a:r>
            <a:endParaRPr lang="en-CH" dirty="0"/>
          </a:p>
        </p:txBody>
      </p:sp>
      <p:sp>
        <p:nvSpPr>
          <p:cNvPr id="12" name="Rectangle 1">
            <a:extLst>
              <a:ext uri="{FF2B5EF4-FFF2-40B4-BE49-F238E27FC236}">
                <a16:creationId xmlns:a16="http://schemas.microsoft.com/office/drawing/2014/main" id="{AAD06B33-9150-8B4C-BFCC-6854164D68B3}"/>
              </a:ext>
            </a:extLst>
          </p:cNvPr>
          <p:cNvSpPr/>
          <p:nvPr userDrawn="1"/>
        </p:nvSpPr>
        <p:spPr>
          <a:xfrm flipH="1">
            <a:off x="-168696" y="-171400"/>
            <a:ext cx="3591810" cy="2739917"/>
          </a:xfrm>
          <a:custGeom>
            <a:avLst/>
            <a:gdLst>
              <a:gd name="connsiteX0" fmla="*/ 0 w 2855640"/>
              <a:gd name="connsiteY0" fmla="*/ 0 h 2708920"/>
              <a:gd name="connsiteX1" fmla="*/ 2855640 w 2855640"/>
              <a:gd name="connsiteY1" fmla="*/ 0 h 2708920"/>
              <a:gd name="connsiteX2" fmla="*/ 2855640 w 2855640"/>
              <a:gd name="connsiteY2" fmla="*/ 2708920 h 2708920"/>
              <a:gd name="connsiteX3" fmla="*/ 0 w 2855640"/>
              <a:gd name="connsiteY3" fmla="*/ 270892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728061 w 3591810"/>
              <a:gd name="connsiteY3" fmla="*/ 864623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728061 w 3591810"/>
              <a:gd name="connsiteY3" fmla="*/ 864623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890793 w 3591810"/>
              <a:gd name="connsiteY3" fmla="*/ 887870 h 2739917"/>
              <a:gd name="connsiteX4" fmla="*/ 0 w 3591810"/>
              <a:gd name="connsiteY4" fmla="*/ 0 h 2739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1810" h="2739917">
                <a:moveTo>
                  <a:pt x="0" y="0"/>
                </a:moveTo>
                <a:lnTo>
                  <a:pt x="3591810" y="30997"/>
                </a:lnTo>
                <a:lnTo>
                  <a:pt x="3591810" y="2739917"/>
                </a:lnTo>
                <a:cubicBezTo>
                  <a:pt x="3308940" y="2052827"/>
                  <a:pt x="2977624" y="1065553"/>
                  <a:pt x="1890793" y="887870"/>
                </a:cubicBezTo>
                <a:cubicBezTo>
                  <a:pt x="803962" y="710187"/>
                  <a:pt x="529525" y="417360"/>
                  <a:pt x="0" y="0"/>
                </a:cubicBezTo>
                <a:close/>
              </a:path>
            </a:pathLst>
          </a:custGeom>
          <a:gradFill>
            <a:gsLst>
              <a:gs pos="0">
                <a:srgbClr val="212122"/>
              </a:gs>
              <a:gs pos="100000">
                <a:srgbClr val="555557"/>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4" name="Freeform 13">
            <a:extLst>
              <a:ext uri="{FF2B5EF4-FFF2-40B4-BE49-F238E27FC236}">
                <a16:creationId xmlns:a16="http://schemas.microsoft.com/office/drawing/2014/main" id="{7944D8FC-404F-FC44-86DA-838EC1E6D964}"/>
              </a:ext>
            </a:extLst>
          </p:cNvPr>
          <p:cNvSpPr/>
          <p:nvPr userDrawn="1"/>
        </p:nvSpPr>
        <p:spPr>
          <a:xfrm flipH="1">
            <a:off x="-96688" y="-216834"/>
            <a:ext cx="4108671" cy="3468301"/>
          </a:xfrm>
          <a:custGeom>
            <a:avLst/>
            <a:gdLst>
              <a:gd name="connsiteX0" fmla="*/ 1371600 w 1371600"/>
              <a:gd name="connsiteY0" fmla="*/ 0 h 7289800"/>
              <a:gd name="connsiteX1" fmla="*/ 38100 w 1371600"/>
              <a:gd name="connsiteY1" fmla="*/ 1612900 h 7289800"/>
              <a:gd name="connsiteX2" fmla="*/ 495300 w 1371600"/>
              <a:gd name="connsiteY2" fmla="*/ 3835400 h 7289800"/>
              <a:gd name="connsiteX3" fmla="*/ 736600 w 1371600"/>
              <a:gd name="connsiteY3" fmla="*/ 4876800 h 7289800"/>
              <a:gd name="connsiteX4" fmla="*/ 0 w 1371600"/>
              <a:gd name="connsiteY4" fmla="*/ 7289800 h 7289800"/>
              <a:gd name="connsiteX0" fmla="*/ 1421538 w 1421538"/>
              <a:gd name="connsiteY0" fmla="*/ 0 h 7289800"/>
              <a:gd name="connsiteX1" fmla="*/ 88038 w 1421538"/>
              <a:gd name="connsiteY1" fmla="*/ 1612900 h 7289800"/>
              <a:gd name="connsiteX2" fmla="*/ 198874 w 1421538"/>
              <a:gd name="connsiteY2" fmla="*/ 3100766 h 7289800"/>
              <a:gd name="connsiteX3" fmla="*/ 786538 w 1421538"/>
              <a:gd name="connsiteY3" fmla="*/ 4876800 h 7289800"/>
              <a:gd name="connsiteX4" fmla="*/ 49938 w 1421538"/>
              <a:gd name="connsiteY4" fmla="*/ 7289800 h 7289800"/>
              <a:gd name="connsiteX0" fmla="*/ 1371600 w 1371600"/>
              <a:gd name="connsiteY0" fmla="*/ 0 h 7289800"/>
              <a:gd name="connsiteX1" fmla="*/ 38100 w 1371600"/>
              <a:gd name="connsiteY1" fmla="*/ 1612900 h 7289800"/>
              <a:gd name="connsiteX2" fmla="*/ 736600 w 1371600"/>
              <a:gd name="connsiteY2" fmla="*/ 4876800 h 7289800"/>
              <a:gd name="connsiteX3" fmla="*/ 0 w 1371600"/>
              <a:gd name="connsiteY3" fmla="*/ 7289800 h 7289800"/>
              <a:gd name="connsiteX0" fmla="*/ 1371600 w 1371600"/>
              <a:gd name="connsiteY0" fmla="*/ 0 h 7289800"/>
              <a:gd name="connsiteX1" fmla="*/ 38100 w 1371600"/>
              <a:gd name="connsiteY1" fmla="*/ 1612900 h 7289800"/>
              <a:gd name="connsiteX2" fmla="*/ 715818 w 1371600"/>
              <a:gd name="connsiteY2" fmla="*/ 4280778 h 7289800"/>
              <a:gd name="connsiteX3" fmla="*/ 0 w 1371600"/>
              <a:gd name="connsiteY3" fmla="*/ 7289800 h 7289800"/>
              <a:gd name="connsiteX0" fmla="*/ 1450779 w 1450779"/>
              <a:gd name="connsiteY0" fmla="*/ 0 h 7289800"/>
              <a:gd name="connsiteX1" fmla="*/ 117279 w 1450779"/>
              <a:gd name="connsiteY1" fmla="*/ 1612900 h 7289800"/>
              <a:gd name="connsiteX2" fmla="*/ 794997 w 1450779"/>
              <a:gd name="connsiteY2" fmla="*/ 4280778 h 7289800"/>
              <a:gd name="connsiteX3" fmla="*/ 79179 w 1450779"/>
              <a:gd name="connsiteY3" fmla="*/ 7289800 h 7289800"/>
              <a:gd name="connsiteX0" fmla="*/ 1371600 w 1371600"/>
              <a:gd name="connsiteY0" fmla="*/ 0 h 7289800"/>
              <a:gd name="connsiteX1" fmla="*/ 232064 w 1371600"/>
              <a:gd name="connsiteY1" fmla="*/ 1536665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3885740 h 7289800"/>
              <a:gd name="connsiteX3" fmla="*/ 0 w 1371600"/>
              <a:gd name="connsiteY3" fmla="*/ 7289800 h 7289800"/>
              <a:gd name="connsiteX0" fmla="*/ 1385004 w 1385004"/>
              <a:gd name="connsiteY0" fmla="*/ 0 h 7289800"/>
              <a:gd name="connsiteX1" fmla="*/ 9940 w 1385004"/>
              <a:gd name="connsiteY1" fmla="*/ 1709928 h 7289800"/>
              <a:gd name="connsiteX2" fmla="*/ 729222 w 1385004"/>
              <a:gd name="connsiteY2" fmla="*/ 3885740 h 7289800"/>
              <a:gd name="connsiteX3" fmla="*/ 13404 w 1385004"/>
              <a:gd name="connsiteY3" fmla="*/ 7289800 h 7289800"/>
              <a:gd name="connsiteX0" fmla="*/ 1460548 w 1460548"/>
              <a:gd name="connsiteY0" fmla="*/ 0 h 7289800"/>
              <a:gd name="connsiteX1" fmla="*/ 9284 w 1460548"/>
              <a:gd name="connsiteY1" fmla="*/ 1848538 h 7289800"/>
              <a:gd name="connsiteX2" fmla="*/ 804766 w 1460548"/>
              <a:gd name="connsiteY2" fmla="*/ 3885740 h 7289800"/>
              <a:gd name="connsiteX3" fmla="*/ 88948 w 1460548"/>
              <a:gd name="connsiteY3" fmla="*/ 7289800 h 7289800"/>
              <a:gd name="connsiteX0" fmla="*/ 1461301 w 1461301"/>
              <a:gd name="connsiteY0" fmla="*/ 0 h 7289800"/>
              <a:gd name="connsiteX1" fmla="*/ 10037 w 1461301"/>
              <a:gd name="connsiteY1" fmla="*/ 1848538 h 7289800"/>
              <a:gd name="connsiteX2" fmla="*/ 784737 w 1461301"/>
              <a:gd name="connsiteY2" fmla="*/ 4045142 h 7289800"/>
              <a:gd name="connsiteX3" fmla="*/ 89701 w 1461301"/>
              <a:gd name="connsiteY3" fmla="*/ 7289800 h 7289800"/>
              <a:gd name="connsiteX0" fmla="*/ 1462774 w 1462774"/>
              <a:gd name="connsiteY0" fmla="*/ 0 h 7289800"/>
              <a:gd name="connsiteX1" fmla="*/ 11510 w 1462774"/>
              <a:gd name="connsiteY1" fmla="*/ 1848538 h 7289800"/>
              <a:gd name="connsiteX2" fmla="*/ 786210 w 1462774"/>
              <a:gd name="connsiteY2" fmla="*/ 4045142 h 7289800"/>
              <a:gd name="connsiteX3" fmla="*/ 91174 w 1462774"/>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598054 w 1371600"/>
              <a:gd name="connsiteY2" fmla="*/ 375406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688109 w 1371600"/>
              <a:gd name="connsiteY2" fmla="*/ 4370876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757382 w 1371600"/>
              <a:gd name="connsiteY2" fmla="*/ 4363946 h 7289800"/>
              <a:gd name="connsiteX3" fmla="*/ 0 w 1371600"/>
              <a:gd name="connsiteY3" fmla="*/ 7289800 h 7289800"/>
              <a:gd name="connsiteX0" fmla="*/ 1371600 w 1371600"/>
              <a:gd name="connsiteY0" fmla="*/ 0 h 7289800"/>
              <a:gd name="connsiteX1" fmla="*/ 218209 w 1371600"/>
              <a:gd name="connsiteY1" fmla="*/ 1841608 h 7289800"/>
              <a:gd name="connsiteX2" fmla="*/ 757382 w 1371600"/>
              <a:gd name="connsiteY2" fmla="*/ 4363946 h 7289800"/>
              <a:gd name="connsiteX3" fmla="*/ 0 w 1371600"/>
              <a:gd name="connsiteY3" fmla="*/ 7289800 h 7289800"/>
              <a:gd name="connsiteX0" fmla="*/ 1371600 w 1371600"/>
              <a:gd name="connsiteY0" fmla="*/ 0 h 7289800"/>
              <a:gd name="connsiteX1" fmla="*/ 72736 w 1371600"/>
              <a:gd name="connsiteY1" fmla="*/ 2278231 h 7289800"/>
              <a:gd name="connsiteX2" fmla="*/ 757382 w 1371600"/>
              <a:gd name="connsiteY2" fmla="*/ 4363946 h 7289800"/>
              <a:gd name="connsiteX3" fmla="*/ 0 w 1371600"/>
              <a:gd name="connsiteY3" fmla="*/ 7289800 h 7289800"/>
              <a:gd name="connsiteX0" fmla="*/ 1371600 w 1371600"/>
              <a:gd name="connsiteY0" fmla="*/ 0 h 7289800"/>
              <a:gd name="connsiteX1" fmla="*/ 93518 w 1371600"/>
              <a:gd name="connsiteY1" fmla="*/ 2201996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470031 w 1371600"/>
              <a:gd name="connsiteY1" fmla="*/ 2167343 h 7289800"/>
              <a:gd name="connsiteX2" fmla="*/ 757382 w 1371600"/>
              <a:gd name="connsiteY2" fmla="*/ 4363946 h 7289800"/>
              <a:gd name="connsiteX3" fmla="*/ 0 w 1371600"/>
              <a:gd name="connsiteY3" fmla="*/ 7289800 h 7289800"/>
              <a:gd name="connsiteX0" fmla="*/ 1258500 w 1258500"/>
              <a:gd name="connsiteY0" fmla="*/ 0 h 7539298"/>
              <a:gd name="connsiteX1" fmla="*/ 470031 w 1258500"/>
              <a:gd name="connsiteY1" fmla="*/ 2416841 h 7539298"/>
              <a:gd name="connsiteX2" fmla="*/ 757382 w 1258500"/>
              <a:gd name="connsiteY2" fmla="*/ 4613444 h 7539298"/>
              <a:gd name="connsiteX3" fmla="*/ 0 w 1258500"/>
              <a:gd name="connsiteY3" fmla="*/ 7539298 h 7539298"/>
              <a:gd name="connsiteX0" fmla="*/ 1701207 w 1701207"/>
              <a:gd name="connsiteY0" fmla="*/ 0 h 7539298"/>
              <a:gd name="connsiteX1" fmla="*/ 912738 w 1701207"/>
              <a:gd name="connsiteY1" fmla="*/ 2416841 h 7539298"/>
              <a:gd name="connsiteX2" fmla="*/ 6257 w 1701207"/>
              <a:gd name="connsiteY2" fmla="*/ 5223329 h 7539298"/>
              <a:gd name="connsiteX3" fmla="*/ 442707 w 1701207"/>
              <a:gd name="connsiteY3" fmla="*/ 7539298 h 7539298"/>
              <a:gd name="connsiteX0" fmla="*/ 2046752 w 2046752"/>
              <a:gd name="connsiteY0" fmla="*/ 0 h 7539298"/>
              <a:gd name="connsiteX1" fmla="*/ 1258283 w 2046752"/>
              <a:gd name="connsiteY1" fmla="*/ 2416841 h 7539298"/>
              <a:gd name="connsiteX2" fmla="*/ 351802 w 2046752"/>
              <a:gd name="connsiteY2" fmla="*/ 5223329 h 7539298"/>
              <a:gd name="connsiteX3" fmla="*/ 788252 w 2046752"/>
              <a:gd name="connsiteY3" fmla="*/ 7539298 h 7539298"/>
              <a:gd name="connsiteX0" fmla="*/ 3011548 w 3011548"/>
              <a:gd name="connsiteY0" fmla="*/ 0 h 7629395"/>
              <a:gd name="connsiteX1" fmla="*/ 2223079 w 3011548"/>
              <a:gd name="connsiteY1" fmla="*/ 2416841 h 7629395"/>
              <a:gd name="connsiteX2" fmla="*/ 1316598 w 3011548"/>
              <a:gd name="connsiteY2" fmla="*/ 5223329 h 7629395"/>
              <a:gd name="connsiteX3" fmla="*/ 0 w 3011548"/>
              <a:gd name="connsiteY3" fmla="*/ 7629395 h 7629395"/>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140456 w 2958779"/>
              <a:gd name="connsiteY0" fmla="*/ 0 h 7501358"/>
              <a:gd name="connsiteX1" fmla="*/ 2824217 w 2958779"/>
              <a:gd name="connsiteY1" fmla="*/ 2385830 h 7501358"/>
              <a:gd name="connsiteX2" fmla="*/ 1691536 w 2958779"/>
              <a:gd name="connsiteY2" fmla="*/ 5095291 h 7501358"/>
              <a:gd name="connsiteX3" fmla="*/ 324672 w 2958779"/>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480820"/>
              <a:gd name="connsiteY0" fmla="*/ 0 h 7501358"/>
              <a:gd name="connsiteX1" fmla="*/ 2163630 w 2480820"/>
              <a:gd name="connsiteY1" fmla="*/ 3781328 h 7501358"/>
              <a:gd name="connsiteX2" fmla="*/ 1551080 w 2480820"/>
              <a:gd name="connsiteY2" fmla="*/ 5095291 h 7501358"/>
              <a:gd name="connsiteX3" fmla="*/ 184216 w 2480820"/>
              <a:gd name="connsiteY3" fmla="*/ 7501358 h 7501358"/>
              <a:gd name="connsiteX0" fmla="*/ 0 w 4387680"/>
              <a:gd name="connsiteY0" fmla="*/ 0 h 7609897"/>
              <a:gd name="connsiteX1" fmla="*/ 2163630 w 4387680"/>
              <a:gd name="connsiteY1" fmla="*/ 3781328 h 7609897"/>
              <a:gd name="connsiteX2" fmla="*/ 1551080 w 4387680"/>
              <a:gd name="connsiteY2" fmla="*/ 5095291 h 7609897"/>
              <a:gd name="connsiteX3" fmla="*/ 4387442 w 4387680"/>
              <a:gd name="connsiteY3" fmla="*/ 7609897 h 7609897"/>
              <a:gd name="connsiteX0" fmla="*/ 0 w 4387680"/>
              <a:gd name="connsiteY0" fmla="*/ 0 h 7609897"/>
              <a:gd name="connsiteX1" fmla="*/ 1551080 w 4387680"/>
              <a:gd name="connsiteY1" fmla="*/ 5095291 h 7609897"/>
              <a:gd name="connsiteX2" fmla="*/ 4387442 w 4387680"/>
              <a:gd name="connsiteY2" fmla="*/ 7609897 h 7609897"/>
              <a:gd name="connsiteX0" fmla="*/ 0 w 4387902"/>
              <a:gd name="connsiteY0" fmla="*/ 0 h 7609897"/>
              <a:gd name="connsiteX1" fmla="*/ 1551080 w 4387902"/>
              <a:gd name="connsiteY1" fmla="*/ 5095291 h 7609897"/>
              <a:gd name="connsiteX2" fmla="*/ 4387442 w 4387902"/>
              <a:gd name="connsiteY2" fmla="*/ 7609897 h 7609897"/>
              <a:gd name="connsiteX0" fmla="*/ 0 w 4388912"/>
              <a:gd name="connsiteY0" fmla="*/ 0 h 7609897"/>
              <a:gd name="connsiteX1" fmla="*/ 1551080 w 4388912"/>
              <a:gd name="connsiteY1" fmla="*/ 5095291 h 7609897"/>
              <a:gd name="connsiteX2" fmla="*/ 4387442 w 4388912"/>
              <a:gd name="connsiteY2" fmla="*/ 7609897 h 7609897"/>
              <a:gd name="connsiteX0" fmla="*/ 0 w 4085665"/>
              <a:gd name="connsiteY0" fmla="*/ 0 h 7540122"/>
              <a:gd name="connsiteX1" fmla="*/ 1248842 w 4085665"/>
              <a:gd name="connsiteY1" fmla="*/ 5025516 h 7540122"/>
              <a:gd name="connsiteX2" fmla="*/ 4085204 w 4085665"/>
              <a:gd name="connsiteY2" fmla="*/ 7540122 h 7540122"/>
              <a:gd name="connsiteX0" fmla="*/ 1477 w 4087142"/>
              <a:gd name="connsiteY0" fmla="*/ 0 h 7540122"/>
              <a:gd name="connsiteX1" fmla="*/ 1250319 w 4087142"/>
              <a:gd name="connsiteY1" fmla="*/ 5025516 h 7540122"/>
              <a:gd name="connsiteX2" fmla="*/ 4086681 w 4087142"/>
              <a:gd name="connsiteY2" fmla="*/ 7540122 h 7540122"/>
              <a:gd name="connsiteX0" fmla="*/ 1477 w 4086681"/>
              <a:gd name="connsiteY0" fmla="*/ 0 h 7540122"/>
              <a:gd name="connsiteX1" fmla="*/ 1250319 w 4086681"/>
              <a:gd name="connsiteY1" fmla="*/ 5025516 h 7540122"/>
              <a:gd name="connsiteX2" fmla="*/ 4086681 w 4086681"/>
              <a:gd name="connsiteY2" fmla="*/ 7540122 h 7540122"/>
              <a:gd name="connsiteX0" fmla="*/ 1723 w 4642202"/>
              <a:gd name="connsiteY0" fmla="*/ 0 h 7377313"/>
              <a:gd name="connsiteX1" fmla="*/ 1250565 w 4642202"/>
              <a:gd name="connsiteY1" fmla="*/ 5025516 h 7377313"/>
              <a:gd name="connsiteX2" fmla="*/ 4642203 w 4642202"/>
              <a:gd name="connsiteY2" fmla="*/ 7377313 h 7377313"/>
              <a:gd name="connsiteX0" fmla="*/ 3540 w 4644020"/>
              <a:gd name="connsiteY0" fmla="*/ 0 h 7377313"/>
              <a:gd name="connsiteX1" fmla="*/ 964201 w 4644020"/>
              <a:gd name="connsiteY1" fmla="*/ 3986644 h 7377313"/>
              <a:gd name="connsiteX2" fmla="*/ 4644020 w 4644020"/>
              <a:gd name="connsiteY2" fmla="*/ 7377313 h 7377313"/>
              <a:gd name="connsiteX0" fmla="*/ 638 w 4641118"/>
              <a:gd name="connsiteY0" fmla="*/ 0 h 7377313"/>
              <a:gd name="connsiteX1" fmla="*/ 961299 w 4641118"/>
              <a:gd name="connsiteY1" fmla="*/ 3986644 h 7377313"/>
              <a:gd name="connsiteX2" fmla="*/ 4641118 w 4641118"/>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3909485"/>
              <a:gd name="connsiteY0" fmla="*/ 0 h 6935406"/>
              <a:gd name="connsiteX1" fmla="*/ 229666 w 3909485"/>
              <a:gd name="connsiteY1" fmla="*/ 3544737 h 6935406"/>
              <a:gd name="connsiteX2" fmla="*/ 3909485 w 3909485"/>
              <a:gd name="connsiteY2" fmla="*/ 6935406 h 6935406"/>
              <a:gd name="connsiteX0" fmla="*/ 0 w 3909485"/>
              <a:gd name="connsiteY0" fmla="*/ 0 h 6935406"/>
              <a:gd name="connsiteX1" fmla="*/ 2591345 w 3909485"/>
              <a:gd name="connsiteY1" fmla="*/ 3397435 h 6935406"/>
              <a:gd name="connsiteX2" fmla="*/ 3909485 w 3909485"/>
              <a:gd name="connsiteY2" fmla="*/ 6935406 h 6935406"/>
              <a:gd name="connsiteX0" fmla="*/ 0 w 3417469"/>
              <a:gd name="connsiteY0" fmla="*/ 0 h 5640694"/>
              <a:gd name="connsiteX1" fmla="*/ 2099329 w 3417469"/>
              <a:gd name="connsiteY1" fmla="*/ 2102723 h 5640694"/>
              <a:gd name="connsiteX2" fmla="*/ 3417469 w 3417469"/>
              <a:gd name="connsiteY2" fmla="*/ 5640694 h 5640694"/>
              <a:gd name="connsiteX0" fmla="*/ 0 w 3473700"/>
              <a:gd name="connsiteY0" fmla="*/ 0 h 3324398"/>
              <a:gd name="connsiteX1" fmla="*/ 2099329 w 3473700"/>
              <a:gd name="connsiteY1" fmla="*/ 2102723 h 3324398"/>
              <a:gd name="connsiteX2" fmla="*/ 3473700 w 3473700"/>
              <a:gd name="connsiteY2" fmla="*/ 2958237 h 3324398"/>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528085 w 3628333"/>
              <a:gd name="connsiteY1" fmla="*/ 1373963 h 2950484"/>
              <a:gd name="connsiteX2" fmla="*/ 3628333 w 3628333"/>
              <a:gd name="connsiteY2" fmla="*/ 2950484 h 2950484"/>
              <a:gd name="connsiteX0" fmla="*/ 0 w 3628333"/>
              <a:gd name="connsiteY0" fmla="*/ 0 h 3105539"/>
              <a:gd name="connsiteX1" fmla="*/ 2528085 w 3628333"/>
              <a:gd name="connsiteY1" fmla="*/ 1373963 h 3105539"/>
              <a:gd name="connsiteX2" fmla="*/ 3628333 w 3628333"/>
              <a:gd name="connsiteY2" fmla="*/ 3105539 h 3105539"/>
              <a:gd name="connsiteX0" fmla="*/ 0 w 3628333"/>
              <a:gd name="connsiteY0" fmla="*/ 0 h 3105539"/>
              <a:gd name="connsiteX1" fmla="*/ 2528085 w 3628333"/>
              <a:gd name="connsiteY1" fmla="*/ 1373963 h 3105539"/>
              <a:gd name="connsiteX2" fmla="*/ 3628333 w 3628333"/>
              <a:gd name="connsiteY2" fmla="*/ 3105539 h 3105539"/>
              <a:gd name="connsiteX0" fmla="*/ 0 w 3635362"/>
              <a:gd name="connsiteY0" fmla="*/ 0 h 3268348"/>
              <a:gd name="connsiteX1" fmla="*/ 2528085 w 3635362"/>
              <a:gd name="connsiteY1" fmla="*/ 1373963 h 3268348"/>
              <a:gd name="connsiteX2" fmla="*/ 3635362 w 3635362"/>
              <a:gd name="connsiteY2" fmla="*/ 3268348 h 3268348"/>
              <a:gd name="connsiteX0" fmla="*/ 0 w 3635362"/>
              <a:gd name="connsiteY0" fmla="*/ 0 h 3392392"/>
              <a:gd name="connsiteX1" fmla="*/ 2528085 w 3635362"/>
              <a:gd name="connsiteY1" fmla="*/ 1373963 h 3392392"/>
              <a:gd name="connsiteX2" fmla="*/ 3635362 w 3635362"/>
              <a:gd name="connsiteY2" fmla="*/ 3392392 h 3392392"/>
              <a:gd name="connsiteX0" fmla="*/ 0 w 3635362"/>
              <a:gd name="connsiteY0" fmla="*/ 0 h 3392392"/>
              <a:gd name="connsiteX1" fmla="*/ 2528085 w 3635362"/>
              <a:gd name="connsiteY1" fmla="*/ 1373963 h 3392392"/>
              <a:gd name="connsiteX2" fmla="*/ 3635362 w 3635362"/>
              <a:gd name="connsiteY2" fmla="*/ 3392392 h 3392392"/>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478462 w 3726736"/>
              <a:gd name="connsiteY1" fmla="*/ 1460638 h 3469919"/>
              <a:gd name="connsiteX2" fmla="*/ 3726736 w 3726736"/>
              <a:gd name="connsiteY2" fmla="*/ 3469919 h 3469919"/>
              <a:gd name="connsiteX0" fmla="*/ 0 w 3726736"/>
              <a:gd name="connsiteY0" fmla="*/ 0 h 3469919"/>
              <a:gd name="connsiteX1" fmla="*/ 2478462 w 3726736"/>
              <a:gd name="connsiteY1" fmla="*/ 1460638 h 3469919"/>
              <a:gd name="connsiteX2" fmla="*/ 3726736 w 3726736"/>
              <a:gd name="connsiteY2" fmla="*/ 3469919 h 3469919"/>
            </a:gdLst>
            <a:ahLst/>
            <a:cxnLst>
              <a:cxn ang="0">
                <a:pos x="connsiteX0" y="connsiteY0"/>
              </a:cxn>
              <a:cxn ang="0">
                <a:pos x="connsiteX1" y="connsiteY1"/>
              </a:cxn>
              <a:cxn ang="0">
                <a:pos x="connsiteX2" y="connsiteY2"/>
              </a:cxn>
            </a:cxnLst>
            <a:rect l="l" t="t" r="r" b="b"/>
            <a:pathLst>
              <a:path w="3726736" h="3469919">
                <a:moveTo>
                  <a:pt x="0" y="0"/>
                </a:moveTo>
                <a:cubicBezTo>
                  <a:pt x="1328261" y="1573204"/>
                  <a:pt x="1708048" y="946356"/>
                  <a:pt x="2478462" y="1460638"/>
                </a:cubicBezTo>
                <a:cubicBezTo>
                  <a:pt x="3248876" y="1974920"/>
                  <a:pt x="3278704" y="2383636"/>
                  <a:pt x="3726736" y="3469919"/>
                </a:cubicBezTo>
              </a:path>
            </a:pathLst>
          </a:custGeom>
          <a:noFill/>
          <a:ln w="127000">
            <a:solidFill>
              <a:srgbClr val="D1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pic>
        <p:nvPicPr>
          <p:cNvPr id="20" name="Picture 19">
            <a:extLst>
              <a:ext uri="{FF2B5EF4-FFF2-40B4-BE49-F238E27FC236}">
                <a16:creationId xmlns:a16="http://schemas.microsoft.com/office/drawing/2014/main" id="{AC50ADF6-360A-204C-82D6-7BDCDFCFBD8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9336" y="116632"/>
            <a:ext cx="335360" cy="335360"/>
          </a:xfrm>
          <a:prstGeom prst="rect">
            <a:avLst/>
          </a:prstGeom>
        </p:spPr>
      </p:pic>
    </p:spTree>
    <p:extLst>
      <p:ext uri="{BB962C8B-B14F-4D97-AF65-F5344CB8AC3E}">
        <p14:creationId xmlns:p14="http://schemas.microsoft.com/office/powerpoint/2010/main" val="189013889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 Icons with Transparent Description">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F4E9F6A-73C2-B64A-8078-BCE04958E59B}"/>
              </a:ext>
            </a:extLst>
          </p:cNvPr>
          <p:cNvSpPr>
            <a:spLocks noGrp="1"/>
          </p:cNvSpPr>
          <p:nvPr>
            <p:ph type="body" sz="quarter" idx="12" hasCustomPrompt="1"/>
          </p:nvPr>
        </p:nvSpPr>
        <p:spPr>
          <a:xfrm>
            <a:off x="7896225" y="1085516"/>
            <a:ext cx="4295775" cy="863600"/>
          </a:xfrm>
          <a:prstGeom prst="rect">
            <a:avLst/>
          </a:prstGeom>
          <a:gradFill>
            <a:gsLst>
              <a:gs pos="56000">
                <a:srgbClr val="D10004"/>
              </a:gs>
              <a:gs pos="100000">
                <a:srgbClr val="D10004"/>
              </a:gs>
              <a:gs pos="0">
                <a:schemeClr val="bg1">
                  <a:alpha val="0"/>
                </a:schemeClr>
              </a:gs>
            </a:gsLst>
            <a:lin ang="0" scaled="0"/>
          </a:gradFill>
        </p:spPr>
        <p:txBody>
          <a:bodyPr lIns="540000" tIns="46800" rIns="540000" anchor="ctr"/>
          <a:lstStyle>
            <a:lvl1pPr marL="0" indent="0" algn="r">
              <a:buFontTx/>
              <a:buNone/>
              <a:defRPr b="1" i="0" cap="all" baseline="0">
                <a:solidFill>
                  <a:schemeClr val="bg1"/>
                </a:solidFill>
                <a:latin typeface="Aktiv Grotesk Trial" panose="020B0504020202020204" pitchFamily="34" charset="0"/>
              </a:defRPr>
            </a:lvl1pPr>
            <a:lvl2pPr marL="457200" indent="0">
              <a:buFontTx/>
              <a:buNone/>
              <a:defRPr sz="2800" b="1" i="0" cap="all" baseline="0">
                <a:solidFill>
                  <a:schemeClr val="bg1"/>
                </a:solidFill>
                <a:latin typeface="Aktiv Grotesk Trial" panose="020B0504020202020204" pitchFamily="34" charset="0"/>
              </a:defRPr>
            </a:lvl2pPr>
          </a:lstStyle>
          <a:p>
            <a:pPr lvl="0"/>
            <a:r>
              <a:rPr lang="en-CH" dirty="0"/>
              <a:t>HERE TITLE</a:t>
            </a:r>
          </a:p>
        </p:txBody>
      </p:sp>
      <p:sp>
        <p:nvSpPr>
          <p:cNvPr id="15" name="Text Placeholder 4">
            <a:extLst>
              <a:ext uri="{FF2B5EF4-FFF2-40B4-BE49-F238E27FC236}">
                <a16:creationId xmlns:a16="http://schemas.microsoft.com/office/drawing/2014/main" id="{B53D1543-2330-D647-A9A2-F2EBA49BB96B}"/>
              </a:ext>
            </a:extLst>
          </p:cNvPr>
          <p:cNvSpPr>
            <a:spLocks noGrp="1"/>
          </p:cNvSpPr>
          <p:nvPr>
            <p:ph type="body" sz="quarter" idx="23" hasCustomPrompt="1"/>
          </p:nvPr>
        </p:nvSpPr>
        <p:spPr>
          <a:xfrm>
            <a:off x="547942" y="4797152"/>
            <a:ext cx="3511989" cy="1503785"/>
          </a:xfrm>
          <a:prstGeom prst="rect">
            <a:avLst/>
          </a:prstGeom>
          <a:noFill/>
        </p:spPr>
        <p:txBody>
          <a:bodyPr lIns="90000" tIns="46800" rIns="90000" bIns="46800"/>
          <a:lstStyle>
            <a:lvl1pPr marL="0" indent="0" algn="ctr">
              <a:buFontTx/>
              <a:buNone/>
              <a:defRPr sz="1400" b="0" i="0">
                <a:solidFill>
                  <a:srgbClr val="212122"/>
                </a:solidFill>
                <a:latin typeface="Aktiv Grotesk Trial Thin" panose="020B0403020202020204" pitchFamily="34" charset="77"/>
              </a:defRPr>
            </a:lvl1pPr>
          </a:lstStyle>
          <a:p>
            <a:pPr lvl="0"/>
            <a:r>
              <a:rPr lang="en-GB" dirty="0"/>
              <a:t>Click here to add text</a:t>
            </a:r>
            <a:endParaRPr lang="en-CH" dirty="0"/>
          </a:p>
        </p:txBody>
      </p:sp>
      <p:sp>
        <p:nvSpPr>
          <p:cNvPr id="16" name="Text Placeholder 8">
            <a:extLst>
              <a:ext uri="{FF2B5EF4-FFF2-40B4-BE49-F238E27FC236}">
                <a16:creationId xmlns:a16="http://schemas.microsoft.com/office/drawing/2014/main" id="{226EF7B6-FD1B-D34A-9F28-143BBDC049DD}"/>
              </a:ext>
            </a:extLst>
          </p:cNvPr>
          <p:cNvSpPr>
            <a:spLocks noGrp="1"/>
          </p:cNvSpPr>
          <p:nvPr>
            <p:ph type="body" sz="quarter" idx="24" hasCustomPrompt="1"/>
          </p:nvPr>
        </p:nvSpPr>
        <p:spPr>
          <a:xfrm>
            <a:off x="1470400" y="2942979"/>
            <a:ext cx="1667072" cy="1670418"/>
          </a:xfrm>
          <a:prstGeom prst="ellipse">
            <a:avLst/>
          </a:prstGeom>
          <a:solidFill>
            <a:schemeClr val="accent1"/>
          </a:solidFill>
          <a:ln w="69850" cmpd="tri">
            <a:solidFill>
              <a:schemeClr val="bg1">
                <a:alpha val="75000"/>
              </a:schemeClr>
            </a:solidFill>
            <a:extLst>
              <a:ext uri="{C807C97D-BFC1-408E-A445-0C87EB9F89A2}">
                <ask:lineSketchStyleProps xmlns:ask="http://schemas.microsoft.com/office/drawing/2018/sketchyshapes" sd="1219033472">
                  <a:custGeom>
                    <a:avLst/>
                    <a:gdLst>
                      <a:gd name="connsiteX0" fmla="*/ 0 w 1667072"/>
                      <a:gd name="connsiteY0" fmla="*/ 835209 h 1670418"/>
                      <a:gd name="connsiteX1" fmla="*/ 833536 w 1667072"/>
                      <a:gd name="connsiteY1" fmla="*/ 0 h 1670418"/>
                      <a:gd name="connsiteX2" fmla="*/ 1667072 w 1667072"/>
                      <a:gd name="connsiteY2" fmla="*/ 835209 h 1670418"/>
                      <a:gd name="connsiteX3" fmla="*/ 833536 w 1667072"/>
                      <a:gd name="connsiteY3" fmla="*/ 1670418 h 1670418"/>
                      <a:gd name="connsiteX4" fmla="*/ 0 w 1667072"/>
                      <a:gd name="connsiteY4" fmla="*/ 835209 h 1670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7072" h="1670418" fill="none" extrusionOk="0">
                        <a:moveTo>
                          <a:pt x="0" y="835209"/>
                        </a:moveTo>
                        <a:cubicBezTo>
                          <a:pt x="79988" y="383425"/>
                          <a:pt x="376362" y="-6535"/>
                          <a:pt x="833536" y="0"/>
                        </a:cubicBezTo>
                        <a:cubicBezTo>
                          <a:pt x="1280777" y="-2007"/>
                          <a:pt x="1613761" y="424128"/>
                          <a:pt x="1667072" y="835209"/>
                        </a:cubicBezTo>
                        <a:cubicBezTo>
                          <a:pt x="1659974" y="1228791"/>
                          <a:pt x="1262338" y="1714260"/>
                          <a:pt x="833536" y="1670418"/>
                        </a:cubicBezTo>
                        <a:cubicBezTo>
                          <a:pt x="450219" y="1713544"/>
                          <a:pt x="23923" y="1302234"/>
                          <a:pt x="0" y="835209"/>
                        </a:cubicBezTo>
                        <a:close/>
                      </a:path>
                      <a:path w="1667072" h="1670418" stroke="0" extrusionOk="0">
                        <a:moveTo>
                          <a:pt x="0" y="835209"/>
                        </a:moveTo>
                        <a:cubicBezTo>
                          <a:pt x="-71847" y="329619"/>
                          <a:pt x="322839" y="18896"/>
                          <a:pt x="833536" y="0"/>
                        </a:cubicBezTo>
                        <a:cubicBezTo>
                          <a:pt x="1350136" y="11842"/>
                          <a:pt x="1642950" y="374703"/>
                          <a:pt x="1667072" y="835209"/>
                        </a:cubicBezTo>
                        <a:cubicBezTo>
                          <a:pt x="1627152" y="1335466"/>
                          <a:pt x="1277703" y="1759862"/>
                          <a:pt x="833536" y="1670418"/>
                        </a:cubicBezTo>
                        <a:cubicBezTo>
                          <a:pt x="342863" y="1653827"/>
                          <a:pt x="24313" y="1308099"/>
                          <a:pt x="0" y="835209"/>
                        </a:cubicBezTo>
                        <a:close/>
                      </a:path>
                    </a:pathLst>
                  </a:custGeom>
                  <ask:type>
                    <ask:lineSketchNone/>
                  </ask:type>
                </ask:lineSketchStyleProps>
              </a:ext>
            </a:extLst>
          </a:ln>
          <a:effectLst>
            <a:outerShdw blurRad="254000" dist="50800" dir="5400000" sx="105000" sy="105000" algn="ctr" rotWithShape="0">
              <a:srgbClr val="000000">
                <a:alpha val="70000"/>
              </a:srgbClr>
            </a:outerShdw>
          </a:effectLst>
        </p:spPr>
        <p:txBody>
          <a:bodyPr anchor="ctr"/>
          <a:lstStyle>
            <a:lvl1pPr marL="0" indent="0" algn="ctr">
              <a:buFontTx/>
              <a:buNone/>
              <a:defRPr sz="1400" baseline="0">
                <a:solidFill>
                  <a:schemeClr val="bg1"/>
                </a:solidFill>
              </a:defRPr>
            </a:lvl1pPr>
          </a:lstStyle>
          <a:p>
            <a:pPr lvl="0"/>
            <a:r>
              <a:rPr lang="en-GB" dirty="0"/>
              <a:t>Insert icon from library or text here </a:t>
            </a:r>
            <a:endParaRPr lang="en-CH" dirty="0"/>
          </a:p>
        </p:txBody>
      </p:sp>
      <p:sp>
        <p:nvSpPr>
          <p:cNvPr id="12" name="Text Placeholder 4">
            <a:extLst>
              <a:ext uri="{FF2B5EF4-FFF2-40B4-BE49-F238E27FC236}">
                <a16:creationId xmlns:a16="http://schemas.microsoft.com/office/drawing/2014/main" id="{A292B591-5291-F54C-9B3B-F6395A4D978A}"/>
              </a:ext>
            </a:extLst>
          </p:cNvPr>
          <p:cNvSpPr>
            <a:spLocks noGrp="1"/>
          </p:cNvSpPr>
          <p:nvPr>
            <p:ph type="body" sz="quarter" idx="25" hasCustomPrompt="1"/>
          </p:nvPr>
        </p:nvSpPr>
        <p:spPr>
          <a:xfrm>
            <a:off x="8112524" y="4797152"/>
            <a:ext cx="3511989" cy="1503785"/>
          </a:xfrm>
          <a:prstGeom prst="rect">
            <a:avLst/>
          </a:prstGeom>
          <a:noFill/>
        </p:spPr>
        <p:txBody>
          <a:bodyPr lIns="90000" tIns="46800" rIns="90000" bIns="46800"/>
          <a:lstStyle>
            <a:lvl1pPr marL="0" indent="0" algn="ctr">
              <a:buFontTx/>
              <a:buNone/>
              <a:defRPr sz="1400" b="0" i="0">
                <a:solidFill>
                  <a:srgbClr val="212122"/>
                </a:solidFill>
                <a:latin typeface="Aktiv Grotesk Trial Thin" panose="020B0403020202020204" pitchFamily="34" charset="77"/>
              </a:defRPr>
            </a:lvl1pPr>
          </a:lstStyle>
          <a:p>
            <a:pPr lvl="0"/>
            <a:r>
              <a:rPr lang="en-GB" dirty="0"/>
              <a:t>Click here to add text</a:t>
            </a:r>
            <a:endParaRPr lang="en-CH" dirty="0"/>
          </a:p>
        </p:txBody>
      </p:sp>
      <p:sp>
        <p:nvSpPr>
          <p:cNvPr id="20" name="Text Placeholder 8">
            <a:extLst>
              <a:ext uri="{FF2B5EF4-FFF2-40B4-BE49-F238E27FC236}">
                <a16:creationId xmlns:a16="http://schemas.microsoft.com/office/drawing/2014/main" id="{12DEE220-3A1F-BF4C-950A-A0B9E09352EC}"/>
              </a:ext>
            </a:extLst>
          </p:cNvPr>
          <p:cNvSpPr>
            <a:spLocks noGrp="1"/>
          </p:cNvSpPr>
          <p:nvPr>
            <p:ph type="body" sz="quarter" idx="28" hasCustomPrompt="1"/>
          </p:nvPr>
        </p:nvSpPr>
        <p:spPr>
          <a:xfrm>
            <a:off x="9034982" y="2942979"/>
            <a:ext cx="1667072" cy="1670418"/>
          </a:xfrm>
          <a:prstGeom prst="ellipse">
            <a:avLst/>
          </a:prstGeom>
          <a:solidFill>
            <a:schemeClr val="accent1"/>
          </a:solidFill>
          <a:ln w="69850" cmpd="tri">
            <a:solidFill>
              <a:schemeClr val="bg1">
                <a:alpha val="75000"/>
              </a:schemeClr>
            </a:solidFill>
            <a:extLst>
              <a:ext uri="{C807C97D-BFC1-408E-A445-0C87EB9F89A2}">
                <ask:lineSketchStyleProps xmlns:ask="http://schemas.microsoft.com/office/drawing/2018/sketchyshapes" sd="1219033472">
                  <a:custGeom>
                    <a:avLst/>
                    <a:gdLst>
                      <a:gd name="connsiteX0" fmla="*/ 0 w 1667072"/>
                      <a:gd name="connsiteY0" fmla="*/ 835209 h 1670418"/>
                      <a:gd name="connsiteX1" fmla="*/ 833536 w 1667072"/>
                      <a:gd name="connsiteY1" fmla="*/ 0 h 1670418"/>
                      <a:gd name="connsiteX2" fmla="*/ 1667072 w 1667072"/>
                      <a:gd name="connsiteY2" fmla="*/ 835209 h 1670418"/>
                      <a:gd name="connsiteX3" fmla="*/ 833536 w 1667072"/>
                      <a:gd name="connsiteY3" fmla="*/ 1670418 h 1670418"/>
                      <a:gd name="connsiteX4" fmla="*/ 0 w 1667072"/>
                      <a:gd name="connsiteY4" fmla="*/ 835209 h 1670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7072" h="1670418" fill="none" extrusionOk="0">
                        <a:moveTo>
                          <a:pt x="0" y="835209"/>
                        </a:moveTo>
                        <a:cubicBezTo>
                          <a:pt x="79988" y="383425"/>
                          <a:pt x="376362" y="-6535"/>
                          <a:pt x="833536" y="0"/>
                        </a:cubicBezTo>
                        <a:cubicBezTo>
                          <a:pt x="1280777" y="-2007"/>
                          <a:pt x="1613761" y="424128"/>
                          <a:pt x="1667072" y="835209"/>
                        </a:cubicBezTo>
                        <a:cubicBezTo>
                          <a:pt x="1659974" y="1228791"/>
                          <a:pt x="1262338" y="1714260"/>
                          <a:pt x="833536" y="1670418"/>
                        </a:cubicBezTo>
                        <a:cubicBezTo>
                          <a:pt x="450219" y="1713544"/>
                          <a:pt x="23923" y="1302234"/>
                          <a:pt x="0" y="835209"/>
                        </a:cubicBezTo>
                        <a:close/>
                      </a:path>
                      <a:path w="1667072" h="1670418" stroke="0" extrusionOk="0">
                        <a:moveTo>
                          <a:pt x="0" y="835209"/>
                        </a:moveTo>
                        <a:cubicBezTo>
                          <a:pt x="-71847" y="329619"/>
                          <a:pt x="322839" y="18896"/>
                          <a:pt x="833536" y="0"/>
                        </a:cubicBezTo>
                        <a:cubicBezTo>
                          <a:pt x="1350136" y="11842"/>
                          <a:pt x="1642950" y="374703"/>
                          <a:pt x="1667072" y="835209"/>
                        </a:cubicBezTo>
                        <a:cubicBezTo>
                          <a:pt x="1627152" y="1335466"/>
                          <a:pt x="1277703" y="1759862"/>
                          <a:pt x="833536" y="1670418"/>
                        </a:cubicBezTo>
                        <a:cubicBezTo>
                          <a:pt x="342863" y="1653827"/>
                          <a:pt x="24313" y="1308099"/>
                          <a:pt x="0" y="835209"/>
                        </a:cubicBezTo>
                        <a:close/>
                      </a:path>
                    </a:pathLst>
                  </a:custGeom>
                  <ask:type>
                    <ask:lineSketchNone/>
                  </ask:type>
                </ask:lineSketchStyleProps>
              </a:ext>
            </a:extLst>
          </a:ln>
          <a:effectLst>
            <a:outerShdw blurRad="254000" dist="50800" dir="5400000" sx="105000" sy="105000" algn="ctr" rotWithShape="0">
              <a:srgbClr val="000000">
                <a:alpha val="70000"/>
              </a:srgbClr>
            </a:outerShdw>
          </a:effectLst>
        </p:spPr>
        <p:txBody>
          <a:bodyPr anchor="ctr"/>
          <a:lstStyle>
            <a:lvl1pPr marL="0" indent="0" algn="ctr">
              <a:buFontTx/>
              <a:buNone/>
              <a:defRPr sz="1400" baseline="0">
                <a:solidFill>
                  <a:schemeClr val="bg1"/>
                </a:solidFill>
              </a:defRPr>
            </a:lvl1pPr>
          </a:lstStyle>
          <a:p>
            <a:pPr lvl="0"/>
            <a:r>
              <a:rPr lang="en-GB" dirty="0"/>
              <a:t>Insert icon from library or text here </a:t>
            </a:r>
            <a:endParaRPr lang="en-CH" dirty="0"/>
          </a:p>
        </p:txBody>
      </p:sp>
      <p:sp>
        <p:nvSpPr>
          <p:cNvPr id="21" name="Text Placeholder 4">
            <a:extLst>
              <a:ext uri="{FF2B5EF4-FFF2-40B4-BE49-F238E27FC236}">
                <a16:creationId xmlns:a16="http://schemas.microsoft.com/office/drawing/2014/main" id="{80AD1CBC-773C-7E43-A16C-E6A0E4B6EB48}"/>
              </a:ext>
            </a:extLst>
          </p:cNvPr>
          <p:cNvSpPr>
            <a:spLocks noGrp="1"/>
          </p:cNvSpPr>
          <p:nvPr>
            <p:ph type="body" sz="quarter" idx="29" hasCustomPrompt="1"/>
          </p:nvPr>
        </p:nvSpPr>
        <p:spPr>
          <a:xfrm>
            <a:off x="4346858" y="4797152"/>
            <a:ext cx="3511989" cy="1503785"/>
          </a:xfrm>
          <a:prstGeom prst="rect">
            <a:avLst/>
          </a:prstGeom>
          <a:noFill/>
        </p:spPr>
        <p:txBody>
          <a:bodyPr lIns="90000" tIns="46800" rIns="90000" bIns="46800"/>
          <a:lstStyle>
            <a:lvl1pPr marL="0" indent="0" algn="ctr">
              <a:buFontTx/>
              <a:buNone/>
              <a:defRPr sz="1400" b="0" i="0">
                <a:solidFill>
                  <a:srgbClr val="212122"/>
                </a:solidFill>
                <a:latin typeface="Aktiv Grotesk Trial Thin" panose="020B0403020202020204" pitchFamily="34" charset="77"/>
              </a:defRPr>
            </a:lvl1pPr>
          </a:lstStyle>
          <a:p>
            <a:pPr lvl="0"/>
            <a:r>
              <a:rPr lang="en-GB" dirty="0"/>
              <a:t>Click here to add text</a:t>
            </a:r>
            <a:endParaRPr lang="en-CH" dirty="0"/>
          </a:p>
        </p:txBody>
      </p:sp>
      <p:sp>
        <p:nvSpPr>
          <p:cNvPr id="22" name="Text Placeholder 8">
            <a:extLst>
              <a:ext uri="{FF2B5EF4-FFF2-40B4-BE49-F238E27FC236}">
                <a16:creationId xmlns:a16="http://schemas.microsoft.com/office/drawing/2014/main" id="{A8FF5D50-5882-AC42-9019-F88B3CD48D1B}"/>
              </a:ext>
            </a:extLst>
          </p:cNvPr>
          <p:cNvSpPr>
            <a:spLocks noGrp="1"/>
          </p:cNvSpPr>
          <p:nvPr>
            <p:ph type="body" sz="quarter" idx="30" hasCustomPrompt="1"/>
          </p:nvPr>
        </p:nvSpPr>
        <p:spPr>
          <a:xfrm>
            <a:off x="5269316" y="2942979"/>
            <a:ext cx="1667072" cy="1670418"/>
          </a:xfrm>
          <a:prstGeom prst="ellipse">
            <a:avLst/>
          </a:prstGeom>
          <a:solidFill>
            <a:schemeClr val="accent1"/>
          </a:solidFill>
          <a:ln w="69850" cmpd="tri">
            <a:solidFill>
              <a:schemeClr val="bg1">
                <a:alpha val="75000"/>
              </a:schemeClr>
            </a:solidFill>
            <a:extLst>
              <a:ext uri="{C807C97D-BFC1-408E-A445-0C87EB9F89A2}">
                <ask:lineSketchStyleProps xmlns:ask="http://schemas.microsoft.com/office/drawing/2018/sketchyshapes" sd="1219033472">
                  <a:custGeom>
                    <a:avLst/>
                    <a:gdLst>
                      <a:gd name="connsiteX0" fmla="*/ 0 w 1667072"/>
                      <a:gd name="connsiteY0" fmla="*/ 835209 h 1670418"/>
                      <a:gd name="connsiteX1" fmla="*/ 833536 w 1667072"/>
                      <a:gd name="connsiteY1" fmla="*/ 0 h 1670418"/>
                      <a:gd name="connsiteX2" fmla="*/ 1667072 w 1667072"/>
                      <a:gd name="connsiteY2" fmla="*/ 835209 h 1670418"/>
                      <a:gd name="connsiteX3" fmla="*/ 833536 w 1667072"/>
                      <a:gd name="connsiteY3" fmla="*/ 1670418 h 1670418"/>
                      <a:gd name="connsiteX4" fmla="*/ 0 w 1667072"/>
                      <a:gd name="connsiteY4" fmla="*/ 835209 h 1670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7072" h="1670418" fill="none" extrusionOk="0">
                        <a:moveTo>
                          <a:pt x="0" y="835209"/>
                        </a:moveTo>
                        <a:cubicBezTo>
                          <a:pt x="79988" y="383425"/>
                          <a:pt x="376362" y="-6535"/>
                          <a:pt x="833536" y="0"/>
                        </a:cubicBezTo>
                        <a:cubicBezTo>
                          <a:pt x="1280777" y="-2007"/>
                          <a:pt x="1613761" y="424128"/>
                          <a:pt x="1667072" y="835209"/>
                        </a:cubicBezTo>
                        <a:cubicBezTo>
                          <a:pt x="1659974" y="1228791"/>
                          <a:pt x="1262338" y="1714260"/>
                          <a:pt x="833536" y="1670418"/>
                        </a:cubicBezTo>
                        <a:cubicBezTo>
                          <a:pt x="450219" y="1713544"/>
                          <a:pt x="23923" y="1302234"/>
                          <a:pt x="0" y="835209"/>
                        </a:cubicBezTo>
                        <a:close/>
                      </a:path>
                      <a:path w="1667072" h="1670418" stroke="0" extrusionOk="0">
                        <a:moveTo>
                          <a:pt x="0" y="835209"/>
                        </a:moveTo>
                        <a:cubicBezTo>
                          <a:pt x="-71847" y="329619"/>
                          <a:pt x="322839" y="18896"/>
                          <a:pt x="833536" y="0"/>
                        </a:cubicBezTo>
                        <a:cubicBezTo>
                          <a:pt x="1350136" y="11842"/>
                          <a:pt x="1642950" y="374703"/>
                          <a:pt x="1667072" y="835209"/>
                        </a:cubicBezTo>
                        <a:cubicBezTo>
                          <a:pt x="1627152" y="1335466"/>
                          <a:pt x="1277703" y="1759862"/>
                          <a:pt x="833536" y="1670418"/>
                        </a:cubicBezTo>
                        <a:cubicBezTo>
                          <a:pt x="342863" y="1653827"/>
                          <a:pt x="24313" y="1308099"/>
                          <a:pt x="0" y="835209"/>
                        </a:cubicBezTo>
                        <a:close/>
                      </a:path>
                    </a:pathLst>
                  </a:custGeom>
                  <ask:type>
                    <ask:lineSketchNone/>
                  </ask:type>
                </ask:lineSketchStyleProps>
              </a:ext>
            </a:extLst>
          </a:ln>
          <a:effectLst>
            <a:outerShdw blurRad="254000" dist="50800" dir="5400000" sx="105000" sy="105000" algn="ctr" rotWithShape="0">
              <a:srgbClr val="000000">
                <a:alpha val="70000"/>
              </a:srgbClr>
            </a:outerShdw>
          </a:effectLst>
        </p:spPr>
        <p:txBody>
          <a:bodyPr anchor="ctr"/>
          <a:lstStyle>
            <a:lvl1pPr marL="0" indent="0" algn="ctr">
              <a:buFontTx/>
              <a:buNone/>
              <a:defRPr sz="1400" baseline="0">
                <a:solidFill>
                  <a:schemeClr val="bg1"/>
                </a:solidFill>
              </a:defRPr>
            </a:lvl1pPr>
          </a:lstStyle>
          <a:p>
            <a:pPr lvl="0"/>
            <a:r>
              <a:rPr lang="en-GB" dirty="0"/>
              <a:t>Insert icon from library or text here </a:t>
            </a:r>
            <a:endParaRPr lang="en-CH" dirty="0"/>
          </a:p>
        </p:txBody>
      </p:sp>
      <p:sp>
        <p:nvSpPr>
          <p:cNvPr id="14" name="Rectangle 1">
            <a:extLst>
              <a:ext uri="{FF2B5EF4-FFF2-40B4-BE49-F238E27FC236}">
                <a16:creationId xmlns:a16="http://schemas.microsoft.com/office/drawing/2014/main" id="{4A274699-5CFD-6F4C-82A4-81B957EF8826}"/>
              </a:ext>
            </a:extLst>
          </p:cNvPr>
          <p:cNvSpPr/>
          <p:nvPr userDrawn="1"/>
        </p:nvSpPr>
        <p:spPr>
          <a:xfrm flipH="1">
            <a:off x="-168696" y="-171400"/>
            <a:ext cx="3591810" cy="2739917"/>
          </a:xfrm>
          <a:custGeom>
            <a:avLst/>
            <a:gdLst>
              <a:gd name="connsiteX0" fmla="*/ 0 w 2855640"/>
              <a:gd name="connsiteY0" fmla="*/ 0 h 2708920"/>
              <a:gd name="connsiteX1" fmla="*/ 2855640 w 2855640"/>
              <a:gd name="connsiteY1" fmla="*/ 0 h 2708920"/>
              <a:gd name="connsiteX2" fmla="*/ 2855640 w 2855640"/>
              <a:gd name="connsiteY2" fmla="*/ 2708920 h 2708920"/>
              <a:gd name="connsiteX3" fmla="*/ 0 w 2855640"/>
              <a:gd name="connsiteY3" fmla="*/ 270892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728061 w 3591810"/>
              <a:gd name="connsiteY3" fmla="*/ 864623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728061 w 3591810"/>
              <a:gd name="connsiteY3" fmla="*/ 864623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890793 w 3591810"/>
              <a:gd name="connsiteY3" fmla="*/ 887870 h 2739917"/>
              <a:gd name="connsiteX4" fmla="*/ 0 w 3591810"/>
              <a:gd name="connsiteY4" fmla="*/ 0 h 2739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1810" h="2739917">
                <a:moveTo>
                  <a:pt x="0" y="0"/>
                </a:moveTo>
                <a:lnTo>
                  <a:pt x="3591810" y="30997"/>
                </a:lnTo>
                <a:lnTo>
                  <a:pt x="3591810" y="2739917"/>
                </a:lnTo>
                <a:cubicBezTo>
                  <a:pt x="3308940" y="2052827"/>
                  <a:pt x="2977624" y="1065553"/>
                  <a:pt x="1890793" y="887870"/>
                </a:cubicBezTo>
                <a:cubicBezTo>
                  <a:pt x="803962" y="710187"/>
                  <a:pt x="529525" y="417360"/>
                  <a:pt x="0" y="0"/>
                </a:cubicBezTo>
                <a:close/>
              </a:path>
            </a:pathLst>
          </a:custGeom>
          <a:gradFill>
            <a:gsLst>
              <a:gs pos="0">
                <a:srgbClr val="212122"/>
              </a:gs>
              <a:gs pos="100000">
                <a:srgbClr val="555557"/>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7" name="Freeform 16">
            <a:extLst>
              <a:ext uri="{FF2B5EF4-FFF2-40B4-BE49-F238E27FC236}">
                <a16:creationId xmlns:a16="http://schemas.microsoft.com/office/drawing/2014/main" id="{34446331-8E91-994D-AB01-32057F4F6892}"/>
              </a:ext>
            </a:extLst>
          </p:cNvPr>
          <p:cNvSpPr/>
          <p:nvPr userDrawn="1"/>
        </p:nvSpPr>
        <p:spPr>
          <a:xfrm flipH="1">
            <a:off x="-96688" y="-216834"/>
            <a:ext cx="4108671" cy="3468301"/>
          </a:xfrm>
          <a:custGeom>
            <a:avLst/>
            <a:gdLst>
              <a:gd name="connsiteX0" fmla="*/ 1371600 w 1371600"/>
              <a:gd name="connsiteY0" fmla="*/ 0 h 7289800"/>
              <a:gd name="connsiteX1" fmla="*/ 38100 w 1371600"/>
              <a:gd name="connsiteY1" fmla="*/ 1612900 h 7289800"/>
              <a:gd name="connsiteX2" fmla="*/ 495300 w 1371600"/>
              <a:gd name="connsiteY2" fmla="*/ 3835400 h 7289800"/>
              <a:gd name="connsiteX3" fmla="*/ 736600 w 1371600"/>
              <a:gd name="connsiteY3" fmla="*/ 4876800 h 7289800"/>
              <a:gd name="connsiteX4" fmla="*/ 0 w 1371600"/>
              <a:gd name="connsiteY4" fmla="*/ 7289800 h 7289800"/>
              <a:gd name="connsiteX0" fmla="*/ 1421538 w 1421538"/>
              <a:gd name="connsiteY0" fmla="*/ 0 h 7289800"/>
              <a:gd name="connsiteX1" fmla="*/ 88038 w 1421538"/>
              <a:gd name="connsiteY1" fmla="*/ 1612900 h 7289800"/>
              <a:gd name="connsiteX2" fmla="*/ 198874 w 1421538"/>
              <a:gd name="connsiteY2" fmla="*/ 3100766 h 7289800"/>
              <a:gd name="connsiteX3" fmla="*/ 786538 w 1421538"/>
              <a:gd name="connsiteY3" fmla="*/ 4876800 h 7289800"/>
              <a:gd name="connsiteX4" fmla="*/ 49938 w 1421538"/>
              <a:gd name="connsiteY4" fmla="*/ 7289800 h 7289800"/>
              <a:gd name="connsiteX0" fmla="*/ 1371600 w 1371600"/>
              <a:gd name="connsiteY0" fmla="*/ 0 h 7289800"/>
              <a:gd name="connsiteX1" fmla="*/ 38100 w 1371600"/>
              <a:gd name="connsiteY1" fmla="*/ 1612900 h 7289800"/>
              <a:gd name="connsiteX2" fmla="*/ 736600 w 1371600"/>
              <a:gd name="connsiteY2" fmla="*/ 4876800 h 7289800"/>
              <a:gd name="connsiteX3" fmla="*/ 0 w 1371600"/>
              <a:gd name="connsiteY3" fmla="*/ 7289800 h 7289800"/>
              <a:gd name="connsiteX0" fmla="*/ 1371600 w 1371600"/>
              <a:gd name="connsiteY0" fmla="*/ 0 h 7289800"/>
              <a:gd name="connsiteX1" fmla="*/ 38100 w 1371600"/>
              <a:gd name="connsiteY1" fmla="*/ 1612900 h 7289800"/>
              <a:gd name="connsiteX2" fmla="*/ 715818 w 1371600"/>
              <a:gd name="connsiteY2" fmla="*/ 4280778 h 7289800"/>
              <a:gd name="connsiteX3" fmla="*/ 0 w 1371600"/>
              <a:gd name="connsiteY3" fmla="*/ 7289800 h 7289800"/>
              <a:gd name="connsiteX0" fmla="*/ 1450779 w 1450779"/>
              <a:gd name="connsiteY0" fmla="*/ 0 h 7289800"/>
              <a:gd name="connsiteX1" fmla="*/ 117279 w 1450779"/>
              <a:gd name="connsiteY1" fmla="*/ 1612900 h 7289800"/>
              <a:gd name="connsiteX2" fmla="*/ 794997 w 1450779"/>
              <a:gd name="connsiteY2" fmla="*/ 4280778 h 7289800"/>
              <a:gd name="connsiteX3" fmla="*/ 79179 w 1450779"/>
              <a:gd name="connsiteY3" fmla="*/ 7289800 h 7289800"/>
              <a:gd name="connsiteX0" fmla="*/ 1371600 w 1371600"/>
              <a:gd name="connsiteY0" fmla="*/ 0 h 7289800"/>
              <a:gd name="connsiteX1" fmla="*/ 232064 w 1371600"/>
              <a:gd name="connsiteY1" fmla="*/ 1536665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3885740 h 7289800"/>
              <a:gd name="connsiteX3" fmla="*/ 0 w 1371600"/>
              <a:gd name="connsiteY3" fmla="*/ 7289800 h 7289800"/>
              <a:gd name="connsiteX0" fmla="*/ 1385004 w 1385004"/>
              <a:gd name="connsiteY0" fmla="*/ 0 h 7289800"/>
              <a:gd name="connsiteX1" fmla="*/ 9940 w 1385004"/>
              <a:gd name="connsiteY1" fmla="*/ 1709928 h 7289800"/>
              <a:gd name="connsiteX2" fmla="*/ 729222 w 1385004"/>
              <a:gd name="connsiteY2" fmla="*/ 3885740 h 7289800"/>
              <a:gd name="connsiteX3" fmla="*/ 13404 w 1385004"/>
              <a:gd name="connsiteY3" fmla="*/ 7289800 h 7289800"/>
              <a:gd name="connsiteX0" fmla="*/ 1460548 w 1460548"/>
              <a:gd name="connsiteY0" fmla="*/ 0 h 7289800"/>
              <a:gd name="connsiteX1" fmla="*/ 9284 w 1460548"/>
              <a:gd name="connsiteY1" fmla="*/ 1848538 h 7289800"/>
              <a:gd name="connsiteX2" fmla="*/ 804766 w 1460548"/>
              <a:gd name="connsiteY2" fmla="*/ 3885740 h 7289800"/>
              <a:gd name="connsiteX3" fmla="*/ 88948 w 1460548"/>
              <a:gd name="connsiteY3" fmla="*/ 7289800 h 7289800"/>
              <a:gd name="connsiteX0" fmla="*/ 1461301 w 1461301"/>
              <a:gd name="connsiteY0" fmla="*/ 0 h 7289800"/>
              <a:gd name="connsiteX1" fmla="*/ 10037 w 1461301"/>
              <a:gd name="connsiteY1" fmla="*/ 1848538 h 7289800"/>
              <a:gd name="connsiteX2" fmla="*/ 784737 w 1461301"/>
              <a:gd name="connsiteY2" fmla="*/ 4045142 h 7289800"/>
              <a:gd name="connsiteX3" fmla="*/ 89701 w 1461301"/>
              <a:gd name="connsiteY3" fmla="*/ 7289800 h 7289800"/>
              <a:gd name="connsiteX0" fmla="*/ 1462774 w 1462774"/>
              <a:gd name="connsiteY0" fmla="*/ 0 h 7289800"/>
              <a:gd name="connsiteX1" fmla="*/ 11510 w 1462774"/>
              <a:gd name="connsiteY1" fmla="*/ 1848538 h 7289800"/>
              <a:gd name="connsiteX2" fmla="*/ 786210 w 1462774"/>
              <a:gd name="connsiteY2" fmla="*/ 4045142 h 7289800"/>
              <a:gd name="connsiteX3" fmla="*/ 91174 w 1462774"/>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598054 w 1371600"/>
              <a:gd name="connsiteY2" fmla="*/ 375406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688109 w 1371600"/>
              <a:gd name="connsiteY2" fmla="*/ 4370876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757382 w 1371600"/>
              <a:gd name="connsiteY2" fmla="*/ 4363946 h 7289800"/>
              <a:gd name="connsiteX3" fmla="*/ 0 w 1371600"/>
              <a:gd name="connsiteY3" fmla="*/ 7289800 h 7289800"/>
              <a:gd name="connsiteX0" fmla="*/ 1371600 w 1371600"/>
              <a:gd name="connsiteY0" fmla="*/ 0 h 7289800"/>
              <a:gd name="connsiteX1" fmla="*/ 218209 w 1371600"/>
              <a:gd name="connsiteY1" fmla="*/ 1841608 h 7289800"/>
              <a:gd name="connsiteX2" fmla="*/ 757382 w 1371600"/>
              <a:gd name="connsiteY2" fmla="*/ 4363946 h 7289800"/>
              <a:gd name="connsiteX3" fmla="*/ 0 w 1371600"/>
              <a:gd name="connsiteY3" fmla="*/ 7289800 h 7289800"/>
              <a:gd name="connsiteX0" fmla="*/ 1371600 w 1371600"/>
              <a:gd name="connsiteY0" fmla="*/ 0 h 7289800"/>
              <a:gd name="connsiteX1" fmla="*/ 72736 w 1371600"/>
              <a:gd name="connsiteY1" fmla="*/ 2278231 h 7289800"/>
              <a:gd name="connsiteX2" fmla="*/ 757382 w 1371600"/>
              <a:gd name="connsiteY2" fmla="*/ 4363946 h 7289800"/>
              <a:gd name="connsiteX3" fmla="*/ 0 w 1371600"/>
              <a:gd name="connsiteY3" fmla="*/ 7289800 h 7289800"/>
              <a:gd name="connsiteX0" fmla="*/ 1371600 w 1371600"/>
              <a:gd name="connsiteY0" fmla="*/ 0 h 7289800"/>
              <a:gd name="connsiteX1" fmla="*/ 93518 w 1371600"/>
              <a:gd name="connsiteY1" fmla="*/ 2201996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470031 w 1371600"/>
              <a:gd name="connsiteY1" fmla="*/ 2167343 h 7289800"/>
              <a:gd name="connsiteX2" fmla="*/ 757382 w 1371600"/>
              <a:gd name="connsiteY2" fmla="*/ 4363946 h 7289800"/>
              <a:gd name="connsiteX3" fmla="*/ 0 w 1371600"/>
              <a:gd name="connsiteY3" fmla="*/ 7289800 h 7289800"/>
              <a:gd name="connsiteX0" fmla="*/ 1258500 w 1258500"/>
              <a:gd name="connsiteY0" fmla="*/ 0 h 7539298"/>
              <a:gd name="connsiteX1" fmla="*/ 470031 w 1258500"/>
              <a:gd name="connsiteY1" fmla="*/ 2416841 h 7539298"/>
              <a:gd name="connsiteX2" fmla="*/ 757382 w 1258500"/>
              <a:gd name="connsiteY2" fmla="*/ 4613444 h 7539298"/>
              <a:gd name="connsiteX3" fmla="*/ 0 w 1258500"/>
              <a:gd name="connsiteY3" fmla="*/ 7539298 h 7539298"/>
              <a:gd name="connsiteX0" fmla="*/ 1701207 w 1701207"/>
              <a:gd name="connsiteY0" fmla="*/ 0 h 7539298"/>
              <a:gd name="connsiteX1" fmla="*/ 912738 w 1701207"/>
              <a:gd name="connsiteY1" fmla="*/ 2416841 h 7539298"/>
              <a:gd name="connsiteX2" fmla="*/ 6257 w 1701207"/>
              <a:gd name="connsiteY2" fmla="*/ 5223329 h 7539298"/>
              <a:gd name="connsiteX3" fmla="*/ 442707 w 1701207"/>
              <a:gd name="connsiteY3" fmla="*/ 7539298 h 7539298"/>
              <a:gd name="connsiteX0" fmla="*/ 2046752 w 2046752"/>
              <a:gd name="connsiteY0" fmla="*/ 0 h 7539298"/>
              <a:gd name="connsiteX1" fmla="*/ 1258283 w 2046752"/>
              <a:gd name="connsiteY1" fmla="*/ 2416841 h 7539298"/>
              <a:gd name="connsiteX2" fmla="*/ 351802 w 2046752"/>
              <a:gd name="connsiteY2" fmla="*/ 5223329 h 7539298"/>
              <a:gd name="connsiteX3" fmla="*/ 788252 w 2046752"/>
              <a:gd name="connsiteY3" fmla="*/ 7539298 h 7539298"/>
              <a:gd name="connsiteX0" fmla="*/ 3011548 w 3011548"/>
              <a:gd name="connsiteY0" fmla="*/ 0 h 7629395"/>
              <a:gd name="connsiteX1" fmla="*/ 2223079 w 3011548"/>
              <a:gd name="connsiteY1" fmla="*/ 2416841 h 7629395"/>
              <a:gd name="connsiteX2" fmla="*/ 1316598 w 3011548"/>
              <a:gd name="connsiteY2" fmla="*/ 5223329 h 7629395"/>
              <a:gd name="connsiteX3" fmla="*/ 0 w 3011548"/>
              <a:gd name="connsiteY3" fmla="*/ 7629395 h 7629395"/>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140456 w 2958779"/>
              <a:gd name="connsiteY0" fmla="*/ 0 h 7501358"/>
              <a:gd name="connsiteX1" fmla="*/ 2824217 w 2958779"/>
              <a:gd name="connsiteY1" fmla="*/ 2385830 h 7501358"/>
              <a:gd name="connsiteX2" fmla="*/ 1691536 w 2958779"/>
              <a:gd name="connsiteY2" fmla="*/ 5095291 h 7501358"/>
              <a:gd name="connsiteX3" fmla="*/ 324672 w 2958779"/>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480820"/>
              <a:gd name="connsiteY0" fmla="*/ 0 h 7501358"/>
              <a:gd name="connsiteX1" fmla="*/ 2163630 w 2480820"/>
              <a:gd name="connsiteY1" fmla="*/ 3781328 h 7501358"/>
              <a:gd name="connsiteX2" fmla="*/ 1551080 w 2480820"/>
              <a:gd name="connsiteY2" fmla="*/ 5095291 h 7501358"/>
              <a:gd name="connsiteX3" fmla="*/ 184216 w 2480820"/>
              <a:gd name="connsiteY3" fmla="*/ 7501358 h 7501358"/>
              <a:gd name="connsiteX0" fmla="*/ 0 w 4387680"/>
              <a:gd name="connsiteY0" fmla="*/ 0 h 7609897"/>
              <a:gd name="connsiteX1" fmla="*/ 2163630 w 4387680"/>
              <a:gd name="connsiteY1" fmla="*/ 3781328 h 7609897"/>
              <a:gd name="connsiteX2" fmla="*/ 1551080 w 4387680"/>
              <a:gd name="connsiteY2" fmla="*/ 5095291 h 7609897"/>
              <a:gd name="connsiteX3" fmla="*/ 4387442 w 4387680"/>
              <a:gd name="connsiteY3" fmla="*/ 7609897 h 7609897"/>
              <a:gd name="connsiteX0" fmla="*/ 0 w 4387680"/>
              <a:gd name="connsiteY0" fmla="*/ 0 h 7609897"/>
              <a:gd name="connsiteX1" fmla="*/ 1551080 w 4387680"/>
              <a:gd name="connsiteY1" fmla="*/ 5095291 h 7609897"/>
              <a:gd name="connsiteX2" fmla="*/ 4387442 w 4387680"/>
              <a:gd name="connsiteY2" fmla="*/ 7609897 h 7609897"/>
              <a:gd name="connsiteX0" fmla="*/ 0 w 4387902"/>
              <a:gd name="connsiteY0" fmla="*/ 0 h 7609897"/>
              <a:gd name="connsiteX1" fmla="*/ 1551080 w 4387902"/>
              <a:gd name="connsiteY1" fmla="*/ 5095291 h 7609897"/>
              <a:gd name="connsiteX2" fmla="*/ 4387442 w 4387902"/>
              <a:gd name="connsiteY2" fmla="*/ 7609897 h 7609897"/>
              <a:gd name="connsiteX0" fmla="*/ 0 w 4388912"/>
              <a:gd name="connsiteY0" fmla="*/ 0 h 7609897"/>
              <a:gd name="connsiteX1" fmla="*/ 1551080 w 4388912"/>
              <a:gd name="connsiteY1" fmla="*/ 5095291 h 7609897"/>
              <a:gd name="connsiteX2" fmla="*/ 4387442 w 4388912"/>
              <a:gd name="connsiteY2" fmla="*/ 7609897 h 7609897"/>
              <a:gd name="connsiteX0" fmla="*/ 0 w 4085665"/>
              <a:gd name="connsiteY0" fmla="*/ 0 h 7540122"/>
              <a:gd name="connsiteX1" fmla="*/ 1248842 w 4085665"/>
              <a:gd name="connsiteY1" fmla="*/ 5025516 h 7540122"/>
              <a:gd name="connsiteX2" fmla="*/ 4085204 w 4085665"/>
              <a:gd name="connsiteY2" fmla="*/ 7540122 h 7540122"/>
              <a:gd name="connsiteX0" fmla="*/ 1477 w 4087142"/>
              <a:gd name="connsiteY0" fmla="*/ 0 h 7540122"/>
              <a:gd name="connsiteX1" fmla="*/ 1250319 w 4087142"/>
              <a:gd name="connsiteY1" fmla="*/ 5025516 h 7540122"/>
              <a:gd name="connsiteX2" fmla="*/ 4086681 w 4087142"/>
              <a:gd name="connsiteY2" fmla="*/ 7540122 h 7540122"/>
              <a:gd name="connsiteX0" fmla="*/ 1477 w 4086681"/>
              <a:gd name="connsiteY0" fmla="*/ 0 h 7540122"/>
              <a:gd name="connsiteX1" fmla="*/ 1250319 w 4086681"/>
              <a:gd name="connsiteY1" fmla="*/ 5025516 h 7540122"/>
              <a:gd name="connsiteX2" fmla="*/ 4086681 w 4086681"/>
              <a:gd name="connsiteY2" fmla="*/ 7540122 h 7540122"/>
              <a:gd name="connsiteX0" fmla="*/ 1723 w 4642202"/>
              <a:gd name="connsiteY0" fmla="*/ 0 h 7377313"/>
              <a:gd name="connsiteX1" fmla="*/ 1250565 w 4642202"/>
              <a:gd name="connsiteY1" fmla="*/ 5025516 h 7377313"/>
              <a:gd name="connsiteX2" fmla="*/ 4642203 w 4642202"/>
              <a:gd name="connsiteY2" fmla="*/ 7377313 h 7377313"/>
              <a:gd name="connsiteX0" fmla="*/ 3540 w 4644020"/>
              <a:gd name="connsiteY0" fmla="*/ 0 h 7377313"/>
              <a:gd name="connsiteX1" fmla="*/ 964201 w 4644020"/>
              <a:gd name="connsiteY1" fmla="*/ 3986644 h 7377313"/>
              <a:gd name="connsiteX2" fmla="*/ 4644020 w 4644020"/>
              <a:gd name="connsiteY2" fmla="*/ 7377313 h 7377313"/>
              <a:gd name="connsiteX0" fmla="*/ 638 w 4641118"/>
              <a:gd name="connsiteY0" fmla="*/ 0 h 7377313"/>
              <a:gd name="connsiteX1" fmla="*/ 961299 w 4641118"/>
              <a:gd name="connsiteY1" fmla="*/ 3986644 h 7377313"/>
              <a:gd name="connsiteX2" fmla="*/ 4641118 w 4641118"/>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3909485"/>
              <a:gd name="connsiteY0" fmla="*/ 0 h 6935406"/>
              <a:gd name="connsiteX1" fmla="*/ 229666 w 3909485"/>
              <a:gd name="connsiteY1" fmla="*/ 3544737 h 6935406"/>
              <a:gd name="connsiteX2" fmla="*/ 3909485 w 3909485"/>
              <a:gd name="connsiteY2" fmla="*/ 6935406 h 6935406"/>
              <a:gd name="connsiteX0" fmla="*/ 0 w 3909485"/>
              <a:gd name="connsiteY0" fmla="*/ 0 h 6935406"/>
              <a:gd name="connsiteX1" fmla="*/ 2591345 w 3909485"/>
              <a:gd name="connsiteY1" fmla="*/ 3397435 h 6935406"/>
              <a:gd name="connsiteX2" fmla="*/ 3909485 w 3909485"/>
              <a:gd name="connsiteY2" fmla="*/ 6935406 h 6935406"/>
              <a:gd name="connsiteX0" fmla="*/ 0 w 3417469"/>
              <a:gd name="connsiteY0" fmla="*/ 0 h 5640694"/>
              <a:gd name="connsiteX1" fmla="*/ 2099329 w 3417469"/>
              <a:gd name="connsiteY1" fmla="*/ 2102723 h 5640694"/>
              <a:gd name="connsiteX2" fmla="*/ 3417469 w 3417469"/>
              <a:gd name="connsiteY2" fmla="*/ 5640694 h 5640694"/>
              <a:gd name="connsiteX0" fmla="*/ 0 w 3473700"/>
              <a:gd name="connsiteY0" fmla="*/ 0 h 3324398"/>
              <a:gd name="connsiteX1" fmla="*/ 2099329 w 3473700"/>
              <a:gd name="connsiteY1" fmla="*/ 2102723 h 3324398"/>
              <a:gd name="connsiteX2" fmla="*/ 3473700 w 3473700"/>
              <a:gd name="connsiteY2" fmla="*/ 2958237 h 3324398"/>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528085 w 3628333"/>
              <a:gd name="connsiteY1" fmla="*/ 1373963 h 2950484"/>
              <a:gd name="connsiteX2" fmla="*/ 3628333 w 3628333"/>
              <a:gd name="connsiteY2" fmla="*/ 2950484 h 2950484"/>
              <a:gd name="connsiteX0" fmla="*/ 0 w 3628333"/>
              <a:gd name="connsiteY0" fmla="*/ 0 h 3105539"/>
              <a:gd name="connsiteX1" fmla="*/ 2528085 w 3628333"/>
              <a:gd name="connsiteY1" fmla="*/ 1373963 h 3105539"/>
              <a:gd name="connsiteX2" fmla="*/ 3628333 w 3628333"/>
              <a:gd name="connsiteY2" fmla="*/ 3105539 h 3105539"/>
              <a:gd name="connsiteX0" fmla="*/ 0 w 3628333"/>
              <a:gd name="connsiteY0" fmla="*/ 0 h 3105539"/>
              <a:gd name="connsiteX1" fmla="*/ 2528085 w 3628333"/>
              <a:gd name="connsiteY1" fmla="*/ 1373963 h 3105539"/>
              <a:gd name="connsiteX2" fmla="*/ 3628333 w 3628333"/>
              <a:gd name="connsiteY2" fmla="*/ 3105539 h 3105539"/>
              <a:gd name="connsiteX0" fmla="*/ 0 w 3635362"/>
              <a:gd name="connsiteY0" fmla="*/ 0 h 3268348"/>
              <a:gd name="connsiteX1" fmla="*/ 2528085 w 3635362"/>
              <a:gd name="connsiteY1" fmla="*/ 1373963 h 3268348"/>
              <a:gd name="connsiteX2" fmla="*/ 3635362 w 3635362"/>
              <a:gd name="connsiteY2" fmla="*/ 3268348 h 3268348"/>
              <a:gd name="connsiteX0" fmla="*/ 0 w 3635362"/>
              <a:gd name="connsiteY0" fmla="*/ 0 h 3392392"/>
              <a:gd name="connsiteX1" fmla="*/ 2528085 w 3635362"/>
              <a:gd name="connsiteY1" fmla="*/ 1373963 h 3392392"/>
              <a:gd name="connsiteX2" fmla="*/ 3635362 w 3635362"/>
              <a:gd name="connsiteY2" fmla="*/ 3392392 h 3392392"/>
              <a:gd name="connsiteX0" fmla="*/ 0 w 3635362"/>
              <a:gd name="connsiteY0" fmla="*/ 0 h 3392392"/>
              <a:gd name="connsiteX1" fmla="*/ 2528085 w 3635362"/>
              <a:gd name="connsiteY1" fmla="*/ 1373963 h 3392392"/>
              <a:gd name="connsiteX2" fmla="*/ 3635362 w 3635362"/>
              <a:gd name="connsiteY2" fmla="*/ 3392392 h 3392392"/>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478462 w 3726736"/>
              <a:gd name="connsiteY1" fmla="*/ 1460638 h 3469919"/>
              <a:gd name="connsiteX2" fmla="*/ 3726736 w 3726736"/>
              <a:gd name="connsiteY2" fmla="*/ 3469919 h 3469919"/>
              <a:gd name="connsiteX0" fmla="*/ 0 w 3726736"/>
              <a:gd name="connsiteY0" fmla="*/ 0 h 3469919"/>
              <a:gd name="connsiteX1" fmla="*/ 2478462 w 3726736"/>
              <a:gd name="connsiteY1" fmla="*/ 1460638 h 3469919"/>
              <a:gd name="connsiteX2" fmla="*/ 3726736 w 3726736"/>
              <a:gd name="connsiteY2" fmla="*/ 3469919 h 3469919"/>
            </a:gdLst>
            <a:ahLst/>
            <a:cxnLst>
              <a:cxn ang="0">
                <a:pos x="connsiteX0" y="connsiteY0"/>
              </a:cxn>
              <a:cxn ang="0">
                <a:pos x="connsiteX1" y="connsiteY1"/>
              </a:cxn>
              <a:cxn ang="0">
                <a:pos x="connsiteX2" y="connsiteY2"/>
              </a:cxn>
            </a:cxnLst>
            <a:rect l="l" t="t" r="r" b="b"/>
            <a:pathLst>
              <a:path w="3726736" h="3469919">
                <a:moveTo>
                  <a:pt x="0" y="0"/>
                </a:moveTo>
                <a:cubicBezTo>
                  <a:pt x="1328261" y="1573204"/>
                  <a:pt x="1708048" y="946356"/>
                  <a:pt x="2478462" y="1460638"/>
                </a:cubicBezTo>
                <a:cubicBezTo>
                  <a:pt x="3248876" y="1974920"/>
                  <a:pt x="3278704" y="2383636"/>
                  <a:pt x="3726736" y="3469919"/>
                </a:cubicBezTo>
              </a:path>
            </a:pathLst>
          </a:custGeom>
          <a:noFill/>
          <a:ln w="127000">
            <a:solidFill>
              <a:srgbClr val="D1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pic>
        <p:nvPicPr>
          <p:cNvPr id="18" name="Picture 17">
            <a:extLst>
              <a:ext uri="{FF2B5EF4-FFF2-40B4-BE49-F238E27FC236}">
                <a16:creationId xmlns:a16="http://schemas.microsoft.com/office/drawing/2014/main" id="{270F9EB8-D072-4B45-8896-29CC921316B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9336" y="116632"/>
            <a:ext cx="335360" cy="335360"/>
          </a:xfrm>
          <a:prstGeom prst="rect">
            <a:avLst/>
          </a:prstGeom>
        </p:spPr>
      </p:pic>
    </p:spTree>
    <p:extLst>
      <p:ext uri="{BB962C8B-B14F-4D97-AF65-F5344CB8AC3E}">
        <p14:creationId xmlns:p14="http://schemas.microsoft.com/office/powerpoint/2010/main" val="331701305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 Icons with Additional Text">
    <p:spTree>
      <p:nvGrpSpPr>
        <p:cNvPr id="1" name=""/>
        <p:cNvGrpSpPr/>
        <p:nvPr/>
      </p:nvGrpSpPr>
      <p:grpSpPr>
        <a:xfrm>
          <a:off x="0" y="0"/>
          <a:ext cx="0" cy="0"/>
          <a:chOff x="0" y="0"/>
          <a:chExt cx="0" cy="0"/>
        </a:xfrm>
      </p:grpSpPr>
      <p:sp>
        <p:nvSpPr>
          <p:cNvPr id="14" name="Text Placeholder 4">
            <a:extLst>
              <a:ext uri="{FF2B5EF4-FFF2-40B4-BE49-F238E27FC236}">
                <a16:creationId xmlns:a16="http://schemas.microsoft.com/office/drawing/2014/main" id="{62096AB4-2AAC-BF4B-9308-9972B174DA9D}"/>
              </a:ext>
            </a:extLst>
          </p:cNvPr>
          <p:cNvSpPr>
            <a:spLocks noGrp="1"/>
          </p:cNvSpPr>
          <p:nvPr>
            <p:ph type="body" sz="quarter" idx="29" hasCustomPrompt="1"/>
          </p:nvPr>
        </p:nvSpPr>
        <p:spPr>
          <a:xfrm>
            <a:off x="9115546" y="934585"/>
            <a:ext cx="2520000" cy="2340000"/>
          </a:xfrm>
          <a:prstGeom prst="rect">
            <a:avLst/>
          </a:prstGeom>
          <a:gradFill>
            <a:gsLst>
              <a:gs pos="0">
                <a:srgbClr val="212122"/>
              </a:gs>
              <a:gs pos="100000">
                <a:srgbClr val="555557"/>
              </a:gs>
            </a:gsLst>
            <a:lin ang="8100000" scaled="1"/>
          </a:gradFill>
          <a:effectLst/>
        </p:spPr>
        <p:txBody>
          <a:bodyPr tIns="756000"/>
          <a:lstStyle>
            <a:lvl1pPr marL="0" indent="0" algn="ctr">
              <a:buFontTx/>
              <a:buNone/>
              <a:defRPr sz="1400" b="0" i="0">
                <a:solidFill>
                  <a:schemeClr val="bg1"/>
                </a:solidFill>
                <a:latin typeface="Aktiv Grotesk Trial Thin" panose="020B0403020202020204" pitchFamily="34" charset="77"/>
              </a:defRPr>
            </a:lvl1pPr>
          </a:lstStyle>
          <a:p>
            <a:pPr lvl="0"/>
            <a:r>
              <a:rPr lang="en-GB" dirty="0"/>
              <a:t>Click here to add text</a:t>
            </a:r>
            <a:endParaRPr lang="en-CH" dirty="0"/>
          </a:p>
        </p:txBody>
      </p:sp>
      <p:sp>
        <p:nvSpPr>
          <p:cNvPr id="27" name="Text Placeholder 8">
            <a:extLst>
              <a:ext uri="{FF2B5EF4-FFF2-40B4-BE49-F238E27FC236}">
                <a16:creationId xmlns:a16="http://schemas.microsoft.com/office/drawing/2014/main" id="{0E4D07C8-E777-094C-852C-930514F7A759}"/>
              </a:ext>
            </a:extLst>
          </p:cNvPr>
          <p:cNvSpPr>
            <a:spLocks noGrp="1"/>
          </p:cNvSpPr>
          <p:nvPr>
            <p:ph type="body" sz="quarter" idx="36" hasCustomPrompt="1"/>
          </p:nvPr>
        </p:nvSpPr>
        <p:spPr>
          <a:xfrm>
            <a:off x="9990532" y="538504"/>
            <a:ext cx="790575" cy="792162"/>
          </a:xfrm>
          <a:prstGeom prst="ellipse">
            <a:avLst/>
          </a:prstGeom>
          <a:solidFill>
            <a:schemeClr val="accent1"/>
          </a:solidFill>
          <a:ln w="19050">
            <a:solidFill>
              <a:schemeClr val="bg1">
                <a:alpha val="75000"/>
              </a:schemeClr>
            </a:solidFill>
          </a:ln>
          <a:effectLst>
            <a:outerShdw blurRad="254000" dist="50800" dir="5400000" sx="105000" sy="105000" algn="ctr" rotWithShape="0">
              <a:srgbClr val="000000">
                <a:alpha val="70000"/>
              </a:srgbClr>
            </a:outerShdw>
          </a:effectLst>
        </p:spPr>
        <p:txBody>
          <a:bodyPr anchor="ctr"/>
          <a:lstStyle>
            <a:lvl1pPr marL="0" indent="0" algn="ctr">
              <a:buFontTx/>
              <a:buNone/>
              <a:defRPr sz="700" baseline="0">
                <a:solidFill>
                  <a:schemeClr val="bg1"/>
                </a:solidFill>
              </a:defRPr>
            </a:lvl1pPr>
          </a:lstStyle>
          <a:p>
            <a:pPr lvl="0"/>
            <a:r>
              <a:rPr lang="en-GB" dirty="0"/>
              <a:t>Insert icon from library here </a:t>
            </a:r>
            <a:endParaRPr lang="en-CH" dirty="0"/>
          </a:p>
        </p:txBody>
      </p:sp>
      <p:sp>
        <p:nvSpPr>
          <p:cNvPr id="28" name="Text Placeholder 7">
            <a:extLst>
              <a:ext uri="{FF2B5EF4-FFF2-40B4-BE49-F238E27FC236}">
                <a16:creationId xmlns:a16="http://schemas.microsoft.com/office/drawing/2014/main" id="{82F114B1-29EF-3042-B8ED-C036C24455B5}"/>
              </a:ext>
            </a:extLst>
          </p:cNvPr>
          <p:cNvSpPr>
            <a:spLocks noGrp="1"/>
          </p:cNvSpPr>
          <p:nvPr>
            <p:ph type="body" sz="quarter" idx="12" hasCustomPrompt="1"/>
          </p:nvPr>
        </p:nvSpPr>
        <p:spPr>
          <a:xfrm>
            <a:off x="0" y="3621092"/>
            <a:ext cx="4295775" cy="863600"/>
          </a:xfrm>
          <a:prstGeom prst="rect">
            <a:avLst/>
          </a:prstGeom>
          <a:gradFill>
            <a:gsLst>
              <a:gs pos="0">
                <a:srgbClr val="D10004"/>
              </a:gs>
              <a:gs pos="56000">
                <a:srgbClr val="D10004"/>
              </a:gs>
              <a:gs pos="100000">
                <a:schemeClr val="bg1">
                  <a:alpha val="0"/>
                </a:schemeClr>
              </a:gs>
            </a:gsLst>
            <a:lin ang="0" scaled="0"/>
          </a:gradFill>
        </p:spPr>
        <p:txBody>
          <a:bodyPr lIns="540000" anchor="ctr"/>
          <a:lstStyle>
            <a:lvl1pPr marL="0" indent="0">
              <a:buFontTx/>
              <a:buNone/>
              <a:defRPr b="1" i="0" cap="all" baseline="0">
                <a:solidFill>
                  <a:schemeClr val="bg1"/>
                </a:solidFill>
                <a:latin typeface="Aktiv Grotesk Trial" panose="020B0504020202020204" pitchFamily="34" charset="0"/>
              </a:defRPr>
            </a:lvl1pPr>
            <a:lvl2pPr marL="457200" indent="0">
              <a:buFontTx/>
              <a:buNone/>
              <a:defRPr sz="2800" b="1" i="0" cap="all" baseline="0">
                <a:solidFill>
                  <a:schemeClr val="bg1"/>
                </a:solidFill>
                <a:latin typeface="Aktiv Grotesk Trial" panose="020B0504020202020204" pitchFamily="34" charset="0"/>
              </a:defRPr>
            </a:lvl2pPr>
          </a:lstStyle>
          <a:p>
            <a:pPr lvl="0"/>
            <a:r>
              <a:rPr lang="en-CH" dirty="0"/>
              <a:t>HERE TITLE</a:t>
            </a:r>
          </a:p>
        </p:txBody>
      </p:sp>
      <p:sp>
        <p:nvSpPr>
          <p:cNvPr id="29" name="Text Placeholder 5">
            <a:extLst>
              <a:ext uri="{FF2B5EF4-FFF2-40B4-BE49-F238E27FC236}">
                <a16:creationId xmlns:a16="http://schemas.microsoft.com/office/drawing/2014/main" id="{5555FD1B-EB8E-354B-BC69-4456DDD3AC9E}"/>
              </a:ext>
            </a:extLst>
          </p:cNvPr>
          <p:cNvSpPr>
            <a:spLocks noGrp="1"/>
          </p:cNvSpPr>
          <p:nvPr>
            <p:ph type="body" sz="quarter" idx="28" hasCustomPrompt="1"/>
          </p:nvPr>
        </p:nvSpPr>
        <p:spPr>
          <a:xfrm>
            <a:off x="550863" y="4764588"/>
            <a:ext cx="4104455" cy="1512168"/>
          </a:xfrm>
          <a:prstGeom prst="rect">
            <a:avLst/>
          </a:prstGeom>
        </p:spPr>
        <p:txBody>
          <a:bodyPr lIns="0" tIns="0" rIns="0" bIns="0"/>
          <a:lstStyle>
            <a:lvl1pPr marL="0" indent="0">
              <a:buFontTx/>
              <a:buNone/>
              <a:defRPr sz="1400" b="0" i="0">
                <a:solidFill>
                  <a:srgbClr val="212122"/>
                </a:solidFill>
                <a:latin typeface="Aktiv Grotesk Trial Thin" panose="020B0403020202020204" pitchFamily="34" charset="77"/>
              </a:defRPr>
            </a:lvl1pPr>
            <a:lvl2pPr marL="457200" indent="0">
              <a:buFontTx/>
              <a:buNone/>
              <a:defRPr sz="1200" b="0" i="0">
                <a:solidFill>
                  <a:schemeClr val="bg1"/>
                </a:solidFill>
                <a:latin typeface="Aktiv Grotesk Trial Thin" panose="020B0403020202020204" pitchFamily="34" charset="77"/>
              </a:defRPr>
            </a:lvl2pPr>
            <a:lvl3pPr marL="914400" indent="0">
              <a:buFontTx/>
              <a:buNone/>
              <a:defRPr sz="1200" b="0" i="0">
                <a:solidFill>
                  <a:schemeClr val="bg1"/>
                </a:solidFill>
                <a:latin typeface="Aktiv Grotesk Trial Thin" panose="020B0403020202020204" pitchFamily="34" charset="77"/>
              </a:defRPr>
            </a:lvl3pPr>
            <a:lvl4pPr marL="1371600" indent="0">
              <a:buFontTx/>
              <a:buNone/>
              <a:defRPr sz="1200" b="0" i="0">
                <a:solidFill>
                  <a:schemeClr val="bg1"/>
                </a:solidFill>
                <a:latin typeface="Aktiv Grotesk Trial Thin" panose="020B0403020202020204" pitchFamily="34" charset="77"/>
              </a:defRPr>
            </a:lvl4pPr>
            <a:lvl5pPr marL="1828800" indent="0">
              <a:buFontTx/>
              <a:buNone/>
              <a:defRPr sz="1200" b="0" i="0">
                <a:solidFill>
                  <a:schemeClr val="bg1"/>
                </a:solidFill>
                <a:latin typeface="Aktiv Grotesk Trial Thin" panose="020B0403020202020204" pitchFamily="34" charset="77"/>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Integer ac </a:t>
            </a:r>
            <a:r>
              <a:rPr lang="en-GB" dirty="0" err="1"/>
              <a:t>dapibus</a:t>
            </a:r>
            <a:r>
              <a:rPr lang="en-GB" dirty="0"/>
              <a:t> </a:t>
            </a:r>
            <a:r>
              <a:rPr lang="en-GB" dirty="0" err="1"/>
              <a:t>justo</a:t>
            </a:r>
            <a:r>
              <a:rPr lang="en-GB" dirty="0"/>
              <a:t>, vitae </a:t>
            </a:r>
            <a:r>
              <a:rPr lang="en-GB" dirty="0" err="1"/>
              <a:t>ullamcorper</a:t>
            </a:r>
            <a:r>
              <a:rPr lang="en-GB" dirty="0"/>
              <a:t> dui. </a:t>
            </a:r>
            <a:r>
              <a:rPr lang="en-GB" dirty="0" err="1"/>
              <a:t>Orci</a:t>
            </a:r>
            <a:r>
              <a:rPr lang="en-GB" dirty="0"/>
              <a:t> </a:t>
            </a:r>
            <a:r>
              <a:rPr lang="en-GB" dirty="0" err="1"/>
              <a:t>varius</a:t>
            </a:r>
            <a:r>
              <a:rPr lang="en-GB" dirty="0"/>
              <a:t> </a:t>
            </a:r>
            <a:r>
              <a:rPr lang="en-GB" dirty="0" err="1"/>
              <a:t>natoque</a:t>
            </a:r>
            <a:r>
              <a:rPr lang="en-GB" dirty="0"/>
              <a:t> </a:t>
            </a:r>
            <a:r>
              <a:rPr lang="en-GB" dirty="0" err="1"/>
              <a:t>penatibus</a:t>
            </a:r>
            <a:r>
              <a:rPr lang="en-GB" dirty="0"/>
              <a:t> et </a:t>
            </a:r>
            <a:r>
              <a:rPr lang="en-GB" dirty="0" err="1"/>
              <a:t>magnis</a:t>
            </a:r>
            <a:r>
              <a:rPr lang="en-GB" dirty="0"/>
              <a:t> dis parturient </a:t>
            </a:r>
            <a:r>
              <a:rPr lang="en-GB" dirty="0" err="1"/>
              <a:t>montes</a:t>
            </a:r>
            <a:r>
              <a:rPr lang="en-GB" dirty="0"/>
              <a:t>, </a:t>
            </a:r>
            <a:r>
              <a:rPr lang="en-GB" dirty="0" err="1"/>
              <a:t>nascetur</a:t>
            </a:r>
            <a:r>
              <a:rPr lang="en-GB" dirty="0"/>
              <a:t> </a:t>
            </a:r>
            <a:r>
              <a:rPr lang="en-GB" dirty="0" err="1"/>
              <a:t>ridiculus</a:t>
            </a:r>
            <a:r>
              <a:rPr lang="en-GB" dirty="0"/>
              <a:t> mus. </a:t>
            </a:r>
            <a:r>
              <a:rPr lang="en-GB" dirty="0" err="1"/>
              <a:t>Vivamus</a:t>
            </a:r>
            <a:r>
              <a:rPr lang="en-GB" dirty="0"/>
              <a:t> </a:t>
            </a:r>
            <a:r>
              <a:rPr lang="en-GB" dirty="0" err="1"/>
              <a:t>vel</a:t>
            </a:r>
            <a:r>
              <a:rPr lang="en-GB" dirty="0"/>
              <a:t> vestibulum lorem, in </a:t>
            </a:r>
            <a:r>
              <a:rPr lang="en-GB" dirty="0" err="1"/>
              <a:t>sodales</a:t>
            </a:r>
            <a:r>
              <a:rPr lang="en-GB" dirty="0"/>
              <a:t> sem. </a:t>
            </a:r>
            <a:r>
              <a:rPr lang="en-GB" dirty="0" err="1"/>
              <a:t>Nullam</a:t>
            </a:r>
            <a:r>
              <a:rPr lang="en-GB" dirty="0"/>
              <a:t> id </a:t>
            </a:r>
            <a:r>
              <a:rPr lang="en-GB" dirty="0" err="1"/>
              <a:t>tristique</a:t>
            </a:r>
            <a:r>
              <a:rPr lang="en-GB" dirty="0"/>
              <a:t> </a:t>
            </a:r>
            <a:r>
              <a:rPr lang="en-GB" dirty="0" err="1"/>
              <a:t>neque</a:t>
            </a:r>
            <a:r>
              <a:rPr lang="en-GB" dirty="0"/>
              <a:t>. </a:t>
            </a:r>
            <a:r>
              <a:rPr lang="en-GB" dirty="0" err="1"/>
              <a:t>Praesent</a:t>
            </a:r>
            <a:r>
              <a:rPr lang="en-GB" dirty="0"/>
              <a:t> at </a:t>
            </a:r>
            <a:r>
              <a:rPr lang="en-GB" dirty="0" err="1"/>
              <a:t>mauris</a:t>
            </a:r>
            <a:r>
              <a:rPr lang="en-GB" dirty="0"/>
              <a:t> </a:t>
            </a:r>
            <a:r>
              <a:rPr lang="en-GB" dirty="0" err="1"/>
              <a:t>quis</a:t>
            </a:r>
            <a:r>
              <a:rPr lang="en-GB" dirty="0"/>
              <a:t> </a:t>
            </a:r>
            <a:r>
              <a:rPr lang="en-GB" dirty="0" err="1"/>
              <a:t>sapien</a:t>
            </a:r>
            <a:r>
              <a:rPr lang="en-GB" dirty="0"/>
              <a:t> </a:t>
            </a:r>
            <a:r>
              <a:rPr lang="en-GB" dirty="0" err="1"/>
              <a:t>sollicitudin</a:t>
            </a:r>
            <a:r>
              <a:rPr lang="en-GB" dirty="0"/>
              <a:t> auctor </a:t>
            </a:r>
            <a:r>
              <a:rPr lang="en-GB" dirty="0" err="1"/>
              <a:t>eget</a:t>
            </a:r>
            <a:r>
              <a:rPr lang="en-GB" dirty="0"/>
              <a:t> vitae mi.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Integer ac </a:t>
            </a:r>
            <a:r>
              <a:rPr lang="en-GB" dirty="0" err="1"/>
              <a:t>dapibus</a:t>
            </a:r>
            <a:endParaRPr lang="en-GB" dirty="0"/>
          </a:p>
        </p:txBody>
      </p:sp>
      <p:sp>
        <p:nvSpPr>
          <p:cNvPr id="34" name="Text Placeholder 4">
            <a:extLst>
              <a:ext uri="{FF2B5EF4-FFF2-40B4-BE49-F238E27FC236}">
                <a16:creationId xmlns:a16="http://schemas.microsoft.com/office/drawing/2014/main" id="{25CA8392-BE92-6B4A-873F-5764190E8F86}"/>
              </a:ext>
            </a:extLst>
          </p:cNvPr>
          <p:cNvSpPr>
            <a:spLocks noGrp="1"/>
          </p:cNvSpPr>
          <p:nvPr>
            <p:ph type="body" sz="quarter" idx="37" hasCustomPrompt="1"/>
          </p:nvPr>
        </p:nvSpPr>
        <p:spPr>
          <a:xfrm>
            <a:off x="9115546" y="3975736"/>
            <a:ext cx="2520000" cy="2340000"/>
          </a:xfrm>
          <a:prstGeom prst="rect">
            <a:avLst/>
          </a:prstGeom>
          <a:gradFill>
            <a:gsLst>
              <a:gs pos="0">
                <a:srgbClr val="212122"/>
              </a:gs>
              <a:gs pos="100000">
                <a:srgbClr val="555557"/>
              </a:gs>
            </a:gsLst>
            <a:lin ang="8100000" scaled="1"/>
          </a:gradFill>
          <a:effectLst/>
        </p:spPr>
        <p:txBody>
          <a:bodyPr tIns="756000"/>
          <a:lstStyle>
            <a:lvl1pPr marL="0" indent="0" algn="ctr">
              <a:buFontTx/>
              <a:buNone/>
              <a:defRPr sz="1400" b="0" i="0">
                <a:solidFill>
                  <a:schemeClr val="bg1"/>
                </a:solidFill>
                <a:latin typeface="Aktiv Grotesk Trial Thin" panose="020B0403020202020204" pitchFamily="34" charset="77"/>
              </a:defRPr>
            </a:lvl1pPr>
          </a:lstStyle>
          <a:p>
            <a:pPr lvl="0"/>
            <a:r>
              <a:rPr lang="en-GB" dirty="0"/>
              <a:t>Click here to add text</a:t>
            </a:r>
            <a:endParaRPr lang="en-CH" dirty="0"/>
          </a:p>
        </p:txBody>
      </p:sp>
      <p:sp>
        <p:nvSpPr>
          <p:cNvPr id="35" name="Text Placeholder 8">
            <a:extLst>
              <a:ext uri="{FF2B5EF4-FFF2-40B4-BE49-F238E27FC236}">
                <a16:creationId xmlns:a16="http://schemas.microsoft.com/office/drawing/2014/main" id="{AAAA8AC0-ABA8-C541-B026-50C4D610E652}"/>
              </a:ext>
            </a:extLst>
          </p:cNvPr>
          <p:cNvSpPr>
            <a:spLocks noGrp="1"/>
          </p:cNvSpPr>
          <p:nvPr>
            <p:ph type="body" sz="quarter" idx="38" hasCustomPrompt="1"/>
          </p:nvPr>
        </p:nvSpPr>
        <p:spPr>
          <a:xfrm>
            <a:off x="9990532" y="3579655"/>
            <a:ext cx="790575" cy="792162"/>
          </a:xfrm>
          <a:prstGeom prst="ellipse">
            <a:avLst/>
          </a:prstGeom>
          <a:solidFill>
            <a:schemeClr val="accent1"/>
          </a:solidFill>
          <a:ln w="19050">
            <a:solidFill>
              <a:schemeClr val="bg1">
                <a:alpha val="75000"/>
              </a:schemeClr>
            </a:solidFill>
          </a:ln>
          <a:effectLst>
            <a:outerShdw blurRad="254000" dist="50800" dir="5400000" sx="105000" sy="105000" algn="ctr" rotWithShape="0">
              <a:srgbClr val="000000">
                <a:alpha val="70000"/>
              </a:srgbClr>
            </a:outerShdw>
          </a:effectLst>
        </p:spPr>
        <p:txBody>
          <a:bodyPr anchor="ctr"/>
          <a:lstStyle>
            <a:lvl1pPr marL="0" indent="0" algn="ctr">
              <a:buFontTx/>
              <a:buNone/>
              <a:defRPr sz="700" baseline="0">
                <a:solidFill>
                  <a:schemeClr val="bg1"/>
                </a:solidFill>
              </a:defRPr>
            </a:lvl1pPr>
          </a:lstStyle>
          <a:p>
            <a:pPr lvl="0"/>
            <a:r>
              <a:rPr lang="en-GB" dirty="0"/>
              <a:t>Insert icon from library here </a:t>
            </a:r>
            <a:endParaRPr lang="en-CH" dirty="0"/>
          </a:p>
        </p:txBody>
      </p:sp>
      <p:sp>
        <p:nvSpPr>
          <p:cNvPr id="36" name="Text Placeholder 4">
            <a:extLst>
              <a:ext uri="{FF2B5EF4-FFF2-40B4-BE49-F238E27FC236}">
                <a16:creationId xmlns:a16="http://schemas.microsoft.com/office/drawing/2014/main" id="{2D0449EB-EE04-DF4A-A7F4-3D105B3B40AE}"/>
              </a:ext>
            </a:extLst>
          </p:cNvPr>
          <p:cNvSpPr>
            <a:spLocks noGrp="1"/>
          </p:cNvSpPr>
          <p:nvPr>
            <p:ph type="body" sz="quarter" idx="39" hasCustomPrompt="1"/>
          </p:nvPr>
        </p:nvSpPr>
        <p:spPr>
          <a:xfrm>
            <a:off x="5838090" y="934585"/>
            <a:ext cx="2520000" cy="2340000"/>
          </a:xfrm>
          <a:prstGeom prst="rect">
            <a:avLst/>
          </a:prstGeom>
          <a:gradFill>
            <a:gsLst>
              <a:gs pos="0">
                <a:srgbClr val="212122"/>
              </a:gs>
              <a:gs pos="100000">
                <a:srgbClr val="555557"/>
              </a:gs>
            </a:gsLst>
            <a:lin ang="8100000" scaled="1"/>
          </a:gradFill>
          <a:effectLst/>
        </p:spPr>
        <p:txBody>
          <a:bodyPr tIns="756000"/>
          <a:lstStyle>
            <a:lvl1pPr marL="0" indent="0" algn="ctr">
              <a:buFontTx/>
              <a:buNone/>
              <a:defRPr sz="1400" b="0" i="0">
                <a:solidFill>
                  <a:schemeClr val="bg1"/>
                </a:solidFill>
                <a:latin typeface="Aktiv Grotesk Trial Thin" panose="020B0403020202020204" pitchFamily="34" charset="77"/>
              </a:defRPr>
            </a:lvl1pPr>
          </a:lstStyle>
          <a:p>
            <a:pPr lvl="0"/>
            <a:r>
              <a:rPr lang="en-GB" dirty="0"/>
              <a:t>Click here to add text</a:t>
            </a:r>
            <a:endParaRPr lang="en-CH" dirty="0"/>
          </a:p>
        </p:txBody>
      </p:sp>
      <p:sp>
        <p:nvSpPr>
          <p:cNvPr id="37" name="Text Placeholder 8">
            <a:extLst>
              <a:ext uri="{FF2B5EF4-FFF2-40B4-BE49-F238E27FC236}">
                <a16:creationId xmlns:a16="http://schemas.microsoft.com/office/drawing/2014/main" id="{634DA54E-FF5A-5948-93DD-9BA026692943}"/>
              </a:ext>
            </a:extLst>
          </p:cNvPr>
          <p:cNvSpPr>
            <a:spLocks noGrp="1"/>
          </p:cNvSpPr>
          <p:nvPr>
            <p:ph type="body" sz="quarter" idx="40" hasCustomPrompt="1"/>
          </p:nvPr>
        </p:nvSpPr>
        <p:spPr>
          <a:xfrm>
            <a:off x="6713076" y="538504"/>
            <a:ext cx="790575" cy="792162"/>
          </a:xfrm>
          <a:prstGeom prst="ellipse">
            <a:avLst/>
          </a:prstGeom>
          <a:solidFill>
            <a:schemeClr val="accent1"/>
          </a:solidFill>
          <a:ln w="19050">
            <a:solidFill>
              <a:schemeClr val="bg1">
                <a:alpha val="75000"/>
              </a:schemeClr>
            </a:solidFill>
          </a:ln>
          <a:effectLst>
            <a:outerShdw blurRad="254000" dist="50800" dir="5400000" sx="105000" sy="105000" algn="ctr" rotWithShape="0">
              <a:srgbClr val="000000">
                <a:alpha val="70000"/>
              </a:srgbClr>
            </a:outerShdw>
          </a:effectLst>
        </p:spPr>
        <p:txBody>
          <a:bodyPr anchor="ctr"/>
          <a:lstStyle>
            <a:lvl1pPr marL="0" indent="0" algn="ctr">
              <a:buFontTx/>
              <a:buNone/>
              <a:defRPr sz="700" baseline="0">
                <a:solidFill>
                  <a:schemeClr val="bg1"/>
                </a:solidFill>
              </a:defRPr>
            </a:lvl1pPr>
          </a:lstStyle>
          <a:p>
            <a:pPr lvl="0"/>
            <a:r>
              <a:rPr lang="en-GB" dirty="0"/>
              <a:t>Insert icon from library here </a:t>
            </a:r>
            <a:endParaRPr lang="en-CH" dirty="0"/>
          </a:p>
        </p:txBody>
      </p:sp>
      <p:sp>
        <p:nvSpPr>
          <p:cNvPr id="38" name="Text Placeholder 4">
            <a:extLst>
              <a:ext uri="{FF2B5EF4-FFF2-40B4-BE49-F238E27FC236}">
                <a16:creationId xmlns:a16="http://schemas.microsoft.com/office/drawing/2014/main" id="{E93778CB-7C15-6A4A-9197-033CB4542F68}"/>
              </a:ext>
            </a:extLst>
          </p:cNvPr>
          <p:cNvSpPr>
            <a:spLocks noGrp="1"/>
          </p:cNvSpPr>
          <p:nvPr>
            <p:ph type="body" sz="quarter" idx="41" hasCustomPrompt="1"/>
          </p:nvPr>
        </p:nvSpPr>
        <p:spPr>
          <a:xfrm>
            <a:off x="5838090" y="3975736"/>
            <a:ext cx="2520000" cy="2340000"/>
          </a:xfrm>
          <a:prstGeom prst="rect">
            <a:avLst/>
          </a:prstGeom>
          <a:gradFill>
            <a:gsLst>
              <a:gs pos="0">
                <a:srgbClr val="212122"/>
              </a:gs>
              <a:gs pos="100000">
                <a:srgbClr val="555557"/>
              </a:gs>
            </a:gsLst>
            <a:lin ang="8100000" scaled="1"/>
          </a:gradFill>
          <a:effectLst/>
        </p:spPr>
        <p:txBody>
          <a:bodyPr tIns="756000"/>
          <a:lstStyle>
            <a:lvl1pPr marL="0" indent="0" algn="ctr">
              <a:buFontTx/>
              <a:buNone/>
              <a:defRPr sz="1400" b="0" i="0">
                <a:solidFill>
                  <a:schemeClr val="bg1"/>
                </a:solidFill>
                <a:latin typeface="Aktiv Grotesk Trial Thin" panose="020B0403020202020204" pitchFamily="34" charset="77"/>
              </a:defRPr>
            </a:lvl1pPr>
          </a:lstStyle>
          <a:p>
            <a:pPr lvl="0"/>
            <a:r>
              <a:rPr lang="en-GB" dirty="0"/>
              <a:t>Click here to add text</a:t>
            </a:r>
            <a:endParaRPr lang="en-CH" dirty="0"/>
          </a:p>
        </p:txBody>
      </p:sp>
      <p:sp>
        <p:nvSpPr>
          <p:cNvPr id="39" name="Text Placeholder 8">
            <a:extLst>
              <a:ext uri="{FF2B5EF4-FFF2-40B4-BE49-F238E27FC236}">
                <a16:creationId xmlns:a16="http://schemas.microsoft.com/office/drawing/2014/main" id="{BCD0EAFE-03D1-154D-BD90-4061B6D273C9}"/>
              </a:ext>
            </a:extLst>
          </p:cNvPr>
          <p:cNvSpPr>
            <a:spLocks noGrp="1"/>
          </p:cNvSpPr>
          <p:nvPr>
            <p:ph type="body" sz="quarter" idx="42" hasCustomPrompt="1"/>
          </p:nvPr>
        </p:nvSpPr>
        <p:spPr>
          <a:xfrm>
            <a:off x="6713076" y="3579655"/>
            <a:ext cx="790575" cy="792162"/>
          </a:xfrm>
          <a:prstGeom prst="ellipse">
            <a:avLst/>
          </a:prstGeom>
          <a:solidFill>
            <a:schemeClr val="accent1"/>
          </a:solidFill>
          <a:ln w="19050">
            <a:solidFill>
              <a:schemeClr val="bg1">
                <a:alpha val="75000"/>
              </a:schemeClr>
            </a:solidFill>
          </a:ln>
          <a:effectLst>
            <a:outerShdw blurRad="254000" dist="50800" dir="5400000" sx="105000" sy="105000" algn="ctr" rotWithShape="0">
              <a:srgbClr val="000000">
                <a:alpha val="70000"/>
              </a:srgbClr>
            </a:outerShdw>
          </a:effectLst>
        </p:spPr>
        <p:txBody>
          <a:bodyPr anchor="ctr"/>
          <a:lstStyle>
            <a:lvl1pPr marL="0" indent="0" algn="ctr">
              <a:buFontTx/>
              <a:buNone/>
              <a:defRPr sz="700" baseline="0">
                <a:solidFill>
                  <a:schemeClr val="bg1"/>
                </a:solidFill>
              </a:defRPr>
            </a:lvl1pPr>
          </a:lstStyle>
          <a:p>
            <a:pPr lvl="0"/>
            <a:r>
              <a:rPr lang="en-GB" dirty="0"/>
              <a:t>Insert icon from library here </a:t>
            </a:r>
            <a:endParaRPr lang="en-CH" dirty="0"/>
          </a:p>
        </p:txBody>
      </p:sp>
      <p:sp>
        <p:nvSpPr>
          <p:cNvPr id="15" name="Rectangle 1">
            <a:extLst>
              <a:ext uri="{FF2B5EF4-FFF2-40B4-BE49-F238E27FC236}">
                <a16:creationId xmlns:a16="http://schemas.microsoft.com/office/drawing/2014/main" id="{97DA4FC6-52DF-8749-A23D-6C2A9541615D}"/>
              </a:ext>
            </a:extLst>
          </p:cNvPr>
          <p:cNvSpPr/>
          <p:nvPr userDrawn="1"/>
        </p:nvSpPr>
        <p:spPr>
          <a:xfrm flipH="1">
            <a:off x="-168696" y="-171400"/>
            <a:ext cx="3591810" cy="2739917"/>
          </a:xfrm>
          <a:custGeom>
            <a:avLst/>
            <a:gdLst>
              <a:gd name="connsiteX0" fmla="*/ 0 w 2855640"/>
              <a:gd name="connsiteY0" fmla="*/ 0 h 2708920"/>
              <a:gd name="connsiteX1" fmla="*/ 2855640 w 2855640"/>
              <a:gd name="connsiteY1" fmla="*/ 0 h 2708920"/>
              <a:gd name="connsiteX2" fmla="*/ 2855640 w 2855640"/>
              <a:gd name="connsiteY2" fmla="*/ 2708920 h 2708920"/>
              <a:gd name="connsiteX3" fmla="*/ 0 w 2855640"/>
              <a:gd name="connsiteY3" fmla="*/ 270892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728061 w 3591810"/>
              <a:gd name="connsiteY3" fmla="*/ 864623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728061 w 3591810"/>
              <a:gd name="connsiteY3" fmla="*/ 864623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890793 w 3591810"/>
              <a:gd name="connsiteY3" fmla="*/ 887870 h 2739917"/>
              <a:gd name="connsiteX4" fmla="*/ 0 w 3591810"/>
              <a:gd name="connsiteY4" fmla="*/ 0 h 2739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1810" h="2739917">
                <a:moveTo>
                  <a:pt x="0" y="0"/>
                </a:moveTo>
                <a:lnTo>
                  <a:pt x="3591810" y="30997"/>
                </a:lnTo>
                <a:lnTo>
                  <a:pt x="3591810" y="2739917"/>
                </a:lnTo>
                <a:cubicBezTo>
                  <a:pt x="3308940" y="2052827"/>
                  <a:pt x="2977624" y="1065553"/>
                  <a:pt x="1890793" y="887870"/>
                </a:cubicBezTo>
                <a:cubicBezTo>
                  <a:pt x="803962" y="710187"/>
                  <a:pt x="529525" y="417360"/>
                  <a:pt x="0" y="0"/>
                </a:cubicBezTo>
                <a:close/>
              </a:path>
            </a:pathLst>
          </a:custGeom>
          <a:gradFill>
            <a:gsLst>
              <a:gs pos="0">
                <a:srgbClr val="212122"/>
              </a:gs>
              <a:gs pos="100000">
                <a:srgbClr val="555557"/>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6" name="Freeform 15">
            <a:extLst>
              <a:ext uri="{FF2B5EF4-FFF2-40B4-BE49-F238E27FC236}">
                <a16:creationId xmlns:a16="http://schemas.microsoft.com/office/drawing/2014/main" id="{C233AEEF-2CE8-964E-B1AB-AB728A17F70F}"/>
              </a:ext>
            </a:extLst>
          </p:cNvPr>
          <p:cNvSpPr/>
          <p:nvPr userDrawn="1"/>
        </p:nvSpPr>
        <p:spPr>
          <a:xfrm flipH="1">
            <a:off x="-96688" y="-216834"/>
            <a:ext cx="4108671" cy="3468301"/>
          </a:xfrm>
          <a:custGeom>
            <a:avLst/>
            <a:gdLst>
              <a:gd name="connsiteX0" fmla="*/ 1371600 w 1371600"/>
              <a:gd name="connsiteY0" fmla="*/ 0 h 7289800"/>
              <a:gd name="connsiteX1" fmla="*/ 38100 w 1371600"/>
              <a:gd name="connsiteY1" fmla="*/ 1612900 h 7289800"/>
              <a:gd name="connsiteX2" fmla="*/ 495300 w 1371600"/>
              <a:gd name="connsiteY2" fmla="*/ 3835400 h 7289800"/>
              <a:gd name="connsiteX3" fmla="*/ 736600 w 1371600"/>
              <a:gd name="connsiteY3" fmla="*/ 4876800 h 7289800"/>
              <a:gd name="connsiteX4" fmla="*/ 0 w 1371600"/>
              <a:gd name="connsiteY4" fmla="*/ 7289800 h 7289800"/>
              <a:gd name="connsiteX0" fmla="*/ 1421538 w 1421538"/>
              <a:gd name="connsiteY0" fmla="*/ 0 h 7289800"/>
              <a:gd name="connsiteX1" fmla="*/ 88038 w 1421538"/>
              <a:gd name="connsiteY1" fmla="*/ 1612900 h 7289800"/>
              <a:gd name="connsiteX2" fmla="*/ 198874 w 1421538"/>
              <a:gd name="connsiteY2" fmla="*/ 3100766 h 7289800"/>
              <a:gd name="connsiteX3" fmla="*/ 786538 w 1421538"/>
              <a:gd name="connsiteY3" fmla="*/ 4876800 h 7289800"/>
              <a:gd name="connsiteX4" fmla="*/ 49938 w 1421538"/>
              <a:gd name="connsiteY4" fmla="*/ 7289800 h 7289800"/>
              <a:gd name="connsiteX0" fmla="*/ 1371600 w 1371600"/>
              <a:gd name="connsiteY0" fmla="*/ 0 h 7289800"/>
              <a:gd name="connsiteX1" fmla="*/ 38100 w 1371600"/>
              <a:gd name="connsiteY1" fmla="*/ 1612900 h 7289800"/>
              <a:gd name="connsiteX2" fmla="*/ 736600 w 1371600"/>
              <a:gd name="connsiteY2" fmla="*/ 4876800 h 7289800"/>
              <a:gd name="connsiteX3" fmla="*/ 0 w 1371600"/>
              <a:gd name="connsiteY3" fmla="*/ 7289800 h 7289800"/>
              <a:gd name="connsiteX0" fmla="*/ 1371600 w 1371600"/>
              <a:gd name="connsiteY0" fmla="*/ 0 h 7289800"/>
              <a:gd name="connsiteX1" fmla="*/ 38100 w 1371600"/>
              <a:gd name="connsiteY1" fmla="*/ 1612900 h 7289800"/>
              <a:gd name="connsiteX2" fmla="*/ 715818 w 1371600"/>
              <a:gd name="connsiteY2" fmla="*/ 4280778 h 7289800"/>
              <a:gd name="connsiteX3" fmla="*/ 0 w 1371600"/>
              <a:gd name="connsiteY3" fmla="*/ 7289800 h 7289800"/>
              <a:gd name="connsiteX0" fmla="*/ 1450779 w 1450779"/>
              <a:gd name="connsiteY0" fmla="*/ 0 h 7289800"/>
              <a:gd name="connsiteX1" fmla="*/ 117279 w 1450779"/>
              <a:gd name="connsiteY1" fmla="*/ 1612900 h 7289800"/>
              <a:gd name="connsiteX2" fmla="*/ 794997 w 1450779"/>
              <a:gd name="connsiteY2" fmla="*/ 4280778 h 7289800"/>
              <a:gd name="connsiteX3" fmla="*/ 79179 w 1450779"/>
              <a:gd name="connsiteY3" fmla="*/ 7289800 h 7289800"/>
              <a:gd name="connsiteX0" fmla="*/ 1371600 w 1371600"/>
              <a:gd name="connsiteY0" fmla="*/ 0 h 7289800"/>
              <a:gd name="connsiteX1" fmla="*/ 232064 w 1371600"/>
              <a:gd name="connsiteY1" fmla="*/ 1536665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3885740 h 7289800"/>
              <a:gd name="connsiteX3" fmla="*/ 0 w 1371600"/>
              <a:gd name="connsiteY3" fmla="*/ 7289800 h 7289800"/>
              <a:gd name="connsiteX0" fmla="*/ 1385004 w 1385004"/>
              <a:gd name="connsiteY0" fmla="*/ 0 h 7289800"/>
              <a:gd name="connsiteX1" fmla="*/ 9940 w 1385004"/>
              <a:gd name="connsiteY1" fmla="*/ 1709928 h 7289800"/>
              <a:gd name="connsiteX2" fmla="*/ 729222 w 1385004"/>
              <a:gd name="connsiteY2" fmla="*/ 3885740 h 7289800"/>
              <a:gd name="connsiteX3" fmla="*/ 13404 w 1385004"/>
              <a:gd name="connsiteY3" fmla="*/ 7289800 h 7289800"/>
              <a:gd name="connsiteX0" fmla="*/ 1460548 w 1460548"/>
              <a:gd name="connsiteY0" fmla="*/ 0 h 7289800"/>
              <a:gd name="connsiteX1" fmla="*/ 9284 w 1460548"/>
              <a:gd name="connsiteY1" fmla="*/ 1848538 h 7289800"/>
              <a:gd name="connsiteX2" fmla="*/ 804766 w 1460548"/>
              <a:gd name="connsiteY2" fmla="*/ 3885740 h 7289800"/>
              <a:gd name="connsiteX3" fmla="*/ 88948 w 1460548"/>
              <a:gd name="connsiteY3" fmla="*/ 7289800 h 7289800"/>
              <a:gd name="connsiteX0" fmla="*/ 1461301 w 1461301"/>
              <a:gd name="connsiteY0" fmla="*/ 0 h 7289800"/>
              <a:gd name="connsiteX1" fmla="*/ 10037 w 1461301"/>
              <a:gd name="connsiteY1" fmla="*/ 1848538 h 7289800"/>
              <a:gd name="connsiteX2" fmla="*/ 784737 w 1461301"/>
              <a:gd name="connsiteY2" fmla="*/ 4045142 h 7289800"/>
              <a:gd name="connsiteX3" fmla="*/ 89701 w 1461301"/>
              <a:gd name="connsiteY3" fmla="*/ 7289800 h 7289800"/>
              <a:gd name="connsiteX0" fmla="*/ 1462774 w 1462774"/>
              <a:gd name="connsiteY0" fmla="*/ 0 h 7289800"/>
              <a:gd name="connsiteX1" fmla="*/ 11510 w 1462774"/>
              <a:gd name="connsiteY1" fmla="*/ 1848538 h 7289800"/>
              <a:gd name="connsiteX2" fmla="*/ 786210 w 1462774"/>
              <a:gd name="connsiteY2" fmla="*/ 4045142 h 7289800"/>
              <a:gd name="connsiteX3" fmla="*/ 91174 w 1462774"/>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598054 w 1371600"/>
              <a:gd name="connsiteY2" fmla="*/ 375406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688109 w 1371600"/>
              <a:gd name="connsiteY2" fmla="*/ 4370876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757382 w 1371600"/>
              <a:gd name="connsiteY2" fmla="*/ 4363946 h 7289800"/>
              <a:gd name="connsiteX3" fmla="*/ 0 w 1371600"/>
              <a:gd name="connsiteY3" fmla="*/ 7289800 h 7289800"/>
              <a:gd name="connsiteX0" fmla="*/ 1371600 w 1371600"/>
              <a:gd name="connsiteY0" fmla="*/ 0 h 7289800"/>
              <a:gd name="connsiteX1" fmla="*/ 218209 w 1371600"/>
              <a:gd name="connsiteY1" fmla="*/ 1841608 h 7289800"/>
              <a:gd name="connsiteX2" fmla="*/ 757382 w 1371600"/>
              <a:gd name="connsiteY2" fmla="*/ 4363946 h 7289800"/>
              <a:gd name="connsiteX3" fmla="*/ 0 w 1371600"/>
              <a:gd name="connsiteY3" fmla="*/ 7289800 h 7289800"/>
              <a:gd name="connsiteX0" fmla="*/ 1371600 w 1371600"/>
              <a:gd name="connsiteY0" fmla="*/ 0 h 7289800"/>
              <a:gd name="connsiteX1" fmla="*/ 72736 w 1371600"/>
              <a:gd name="connsiteY1" fmla="*/ 2278231 h 7289800"/>
              <a:gd name="connsiteX2" fmla="*/ 757382 w 1371600"/>
              <a:gd name="connsiteY2" fmla="*/ 4363946 h 7289800"/>
              <a:gd name="connsiteX3" fmla="*/ 0 w 1371600"/>
              <a:gd name="connsiteY3" fmla="*/ 7289800 h 7289800"/>
              <a:gd name="connsiteX0" fmla="*/ 1371600 w 1371600"/>
              <a:gd name="connsiteY0" fmla="*/ 0 h 7289800"/>
              <a:gd name="connsiteX1" fmla="*/ 93518 w 1371600"/>
              <a:gd name="connsiteY1" fmla="*/ 2201996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470031 w 1371600"/>
              <a:gd name="connsiteY1" fmla="*/ 2167343 h 7289800"/>
              <a:gd name="connsiteX2" fmla="*/ 757382 w 1371600"/>
              <a:gd name="connsiteY2" fmla="*/ 4363946 h 7289800"/>
              <a:gd name="connsiteX3" fmla="*/ 0 w 1371600"/>
              <a:gd name="connsiteY3" fmla="*/ 7289800 h 7289800"/>
              <a:gd name="connsiteX0" fmla="*/ 1258500 w 1258500"/>
              <a:gd name="connsiteY0" fmla="*/ 0 h 7539298"/>
              <a:gd name="connsiteX1" fmla="*/ 470031 w 1258500"/>
              <a:gd name="connsiteY1" fmla="*/ 2416841 h 7539298"/>
              <a:gd name="connsiteX2" fmla="*/ 757382 w 1258500"/>
              <a:gd name="connsiteY2" fmla="*/ 4613444 h 7539298"/>
              <a:gd name="connsiteX3" fmla="*/ 0 w 1258500"/>
              <a:gd name="connsiteY3" fmla="*/ 7539298 h 7539298"/>
              <a:gd name="connsiteX0" fmla="*/ 1701207 w 1701207"/>
              <a:gd name="connsiteY0" fmla="*/ 0 h 7539298"/>
              <a:gd name="connsiteX1" fmla="*/ 912738 w 1701207"/>
              <a:gd name="connsiteY1" fmla="*/ 2416841 h 7539298"/>
              <a:gd name="connsiteX2" fmla="*/ 6257 w 1701207"/>
              <a:gd name="connsiteY2" fmla="*/ 5223329 h 7539298"/>
              <a:gd name="connsiteX3" fmla="*/ 442707 w 1701207"/>
              <a:gd name="connsiteY3" fmla="*/ 7539298 h 7539298"/>
              <a:gd name="connsiteX0" fmla="*/ 2046752 w 2046752"/>
              <a:gd name="connsiteY0" fmla="*/ 0 h 7539298"/>
              <a:gd name="connsiteX1" fmla="*/ 1258283 w 2046752"/>
              <a:gd name="connsiteY1" fmla="*/ 2416841 h 7539298"/>
              <a:gd name="connsiteX2" fmla="*/ 351802 w 2046752"/>
              <a:gd name="connsiteY2" fmla="*/ 5223329 h 7539298"/>
              <a:gd name="connsiteX3" fmla="*/ 788252 w 2046752"/>
              <a:gd name="connsiteY3" fmla="*/ 7539298 h 7539298"/>
              <a:gd name="connsiteX0" fmla="*/ 3011548 w 3011548"/>
              <a:gd name="connsiteY0" fmla="*/ 0 h 7629395"/>
              <a:gd name="connsiteX1" fmla="*/ 2223079 w 3011548"/>
              <a:gd name="connsiteY1" fmla="*/ 2416841 h 7629395"/>
              <a:gd name="connsiteX2" fmla="*/ 1316598 w 3011548"/>
              <a:gd name="connsiteY2" fmla="*/ 5223329 h 7629395"/>
              <a:gd name="connsiteX3" fmla="*/ 0 w 3011548"/>
              <a:gd name="connsiteY3" fmla="*/ 7629395 h 7629395"/>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140456 w 2958779"/>
              <a:gd name="connsiteY0" fmla="*/ 0 h 7501358"/>
              <a:gd name="connsiteX1" fmla="*/ 2824217 w 2958779"/>
              <a:gd name="connsiteY1" fmla="*/ 2385830 h 7501358"/>
              <a:gd name="connsiteX2" fmla="*/ 1691536 w 2958779"/>
              <a:gd name="connsiteY2" fmla="*/ 5095291 h 7501358"/>
              <a:gd name="connsiteX3" fmla="*/ 324672 w 2958779"/>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480820"/>
              <a:gd name="connsiteY0" fmla="*/ 0 h 7501358"/>
              <a:gd name="connsiteX1" fmla="*/ 2163630 w 2480820"/>
              <a:gd name="connsiteY1" fmla="*/ 3781328 h 7501358"/>
              <a:gd name="connsiteX2" fmla="*/ 1551080 w 2480820"/>
              <a:gd name="connsiteY2" fmla="*/ 5095291 h 7501358"/>
              <a:gd name="connsiteX3" fmla="*/ 184216 w 2480820"/>
              <a:gd name="connsiteY3" fmla="*/ 7501358 h 7501358"/>
              <a:gd name="connsiteX0" fmla="*/ 0 w 4387680"/>
              <a:gd name="connsiteY0" fmla="*/ 0 h 7609897"/>
              <a:gd name="connsiteX1" fmla="*/ 2163630 w 4387680"/>
              <a:gd name="connsiteY1" fmla="*/ 3781328 h 7609897"/>
              <a:gd name="connsiteX2" fmla="*/ 1551080 w 4387680"/>
              <a:gd name="connsiteY2" fmla="*/ 5095291 h 7609897"/>
              <a:gd name="connsiteX3" fmla="*/ 4387442 w 4387680"/>
              <a:gd name="connsiteY3" fmla="*/ 7609897 h 7609897"/>
              <a:gd name="connsiteX0" fmla="*/ 0 w 4387680"/>
              <a:gd name="connsiteY0" fmla="*/ 0 h 7609897"/>
              <a:gd name="connsiteX1" fmla="*/ 1551080 w 4387680"/>
              <a:gd name="connsiteY1" fmla="*/ 5095291 h 7609897"/>
              <a:gd name="connsiteX2" fmla="*/ 4387442 w 4387680"/>
              <a:gd name="connsiteY2" fmla="*/ 7609897 h 7609897"/>
              <a:gd name="connsiteX0" fmla="*/ 0 w 4387902"/>
              <a:gd name="connsiteY0" fmla="*/ 0 h 7609897"/>
              <a:gd name="connsiteX1" fmla="*/ 1551080 w 4387902"/>
              <a:gd name="connsiteY1" fmla="*/ 5095291 h 7609897"/>
              <a:gd name="connsiteX2" fmla="*/ 4387442 w 4387902"/>
              <a:gd name="connsiteY2" fmla="*/ 7609897 h 7609897"/>
              <a:gd name="connsiteX0" fmla="*/ 0 w 4388912"/>
              <a:gd name="connsiteY0" fmla="*/ 0 h 7609897"/>
              <a:gd name="connsiteX1" fmla="*/ 1551080 w 4388912"/>
              <a:gd name="connsiteY1" fmla="*/ 5095291 h 7609897"/>
              <a:gd name="connsiteX2" fmla="*/ 4387442 w 4388912"/>
              <a:gd name="connsiteY2" fmla="*/ 7609897 h 7609897"/>
              <a:gd name="connsiteX0" fmla="*/ 0 w 4085665"/>
              <a:gd name="connsiteY0" fmla="*/ 0 h 7540122"/>
              <a:gd name="connsiteX1" fmla="*/ 1248842 w 4085665"/>
              <a:gd name="connsiteY1" fmla="*/ 5025516 h 7540122"/>
              <a:gd name="connsiteX2" fmla="*/ 4085204 w 4085665"/>
              <a:gd name="connsiteY2" fmla="*/ 7540122 h 7540122"/>
              <a:gd name="connsiteX0" fmla="*/ 1477 w 4087142"/>
              <a:gd name="connsiteY0" fmla="*/ 0 h 7540122"/>
              <a:gd name="connsiteX1" fmla="*/ 1250319 w 4087142"/>
              <a:gd name="connsiteY1" fmla="*/ 5025516 h 7540122"/>
              <a:gd name="connsiteX2" fmla="*/ 4086681 w 4087142"/>
              <a:gd name="connsiteY2" fmla="*/ 7540122 h 7540122"/>
              <a:gd name="connsiteX0" fmla="*/ 1477 w 4086681"/>
              <a:gd name="connsiteY0" fmla="*/ 0 h 7540122"/>
              <a:gd name="connsiteX1" fmla="*/ 1250319 w 4086681"/>
              <a:gd name="connsiteY1" fmla="*/ 5025516 h 7540122"/>
              <a:gd name="connsiteX2" fmla="*/ 4086681 w 4086681"/>
              <a:gd name="connsiteY2" fmla="*/ 7540122 h 7540122"/>
              <a:gd name="connsiteX0" fmla="*/ 1723 w 4642202"/>
              <a:gd name="connsiteY0" fmla="*/ 0 h 7377313"/>
              <a:gd name="connsiteX1" fmla="*/ 1250565 w 4642202"/>
              <a:gd name="connsiteY1" fmla="*/ 5025516 h 7377313"/>
              <a:gd name="connsiteX2" fmla="*/ 4642203 w 4642202"/>
              <a:gd name="connsiteY2" fmla="*/ 7377313 h 7377313"/>
              <a:gd name="connsiteX0" fmla="*/ 3540 w 4644020"/>
              <a:gd name="connsiteY0" fmla="*/ 0 h 7377313"/>
              <a:gd name="connsiteX1" fmla="*/ 964201 w 4644020"/>
              <a:gd name="connsiteY1" fmla="*/ 3986644 h 7377313"/>
              <a:gd name="connsiteX2" fmla="*/ 4644020 w 4644020"/>
              <a:gd name="connsiteY2" fmla="*/ 7377313 h 7377313"/>
              <a:gd name="connsiteX0" fmla="*/ 638 w 4641118"/>
              <a:gd name="connsiteY0" fmla="*/ 0 h 7377313"/>
              <a:gd name="connsiteX1" fmla="*/ 961299 w 4641118"/>
              <a:gd name="connsiteY1" fmla="*/ 3986644 h 7377313"/>
              <a:gd name="connsiteX2" fmla="*/ 4641118 w 4641118"/>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3909485"/>
              <a:gd name="connsiteY0" fmla="*/ 0 h 6935406"/>
              <a:gd name="connsiteX1" fmla="*/ 229666 w 3909485"/>
              <a:gd name="connsiteY1" fmla="*/ 3544737 h 6935406"/>
              <a:gd name="connsiteX2" fmla="*/ 3909485 w 3909485"/>
              <a:gd name="connsiteY2" fmla="*/ 6935406 h 6935406"/>
              <a:gd name="connsiteX0" fmla="*/ 0 w 3909485"/>
              <a:gd name="connsiteY0" fmla="*/ 0 h 6935406"/>
              <a:gd name="connsiteX1" fmla="*/ 2591345 w 3909485"/>
              <a:gd name="connsiteY1" fmla="*/ 3397435 h 6935406"/>
              <a:gd name="connsiteX2" fmla="*/ 3909485 w 3909485"/>
              <a:gd name="connsiteY2" fmla="*/ 6935406 h 6935406"/>
              <a:gd name="connsiteX0" fmla="*/ 0 w 3417469"/>
              <a:gd name="connsiteY0" fmla="*/ 0 h 5640694"/>
              <a:gd name="connsiteX1" fmla="*/ 2099329 w 3417469"/>
              <a:gd name="connsiteY1" fmla="*/ 2102723 h 5640694"/>
              <a:gd name="connsiteX2" fmla="*/ 3417469 w 3417469"/>
              <a:gd name="connsiteY2" fmla="*/ 5640694 h 5640694"/>
              <a:gd name="connsiteX0" fmla="*/ 0 w 3473700"/>
              <a:gd name="connsiteY0" fmla="*/ 0 h 3324398"/>
              <a:gd name="connsiteX1" fmla="*/ 2099329 w 3473700"/>
              <a:gd name="connsiteY1" fmla="*/ 2102723 h 3324398"/>
              <a:gd name="connsiteX2" fmla="*/ 3473700 w 3473700"/>
              <a:gd name="connsiteY2" fmla="*/ 2958237 h 3324398"/>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528085 w 3628333"/>
              <a:gd name="connsiteY1" fmla="*/ 1373963 h 2950484"/>
              <a:gd name="connsiteX2" fmla="*/ 3628333 w 3628333"/>
              <a:gd name="connsiteY2" fmla="*/ 2950484 h 2950484"/>
              <a:gd name="connsiteX0" fmla="*/ 0 w 3628333"/>
              <a:gd name="connsiteY0" fmla="*/ 0 h 3105539"/>
              <a:gd name="connsiteX1" fmla="*/ 2528085 w 3628333"/>
              <a:gd name="connsiteY1" fmla="*/ 1373963 h 3105539"/>
              <a:gd name="connsiteX2" fmla="*/ 3628333 w 3628333"/>
              <a:gd name="connsiteY2" fmla="*/ 3105539 h 3105539"/>
              <a:gd name="connsiteX0" fmla="*/ 0 w 3628333"/>
              <a:gd name="connsiteY0" fmla="*/ 0 h 3105539"/>
              <a:gd name="connsiteX1" fmla="*/ 2528085 w 3628333"/>
              <a:gd name="connsiteY1" fmla="*/ 1373963 h 3105539"/>
              <a:gd name="connsiteX2" fmla="*/ 3628333 w 3628333"/>
              <a:gd name="connsiteY2" fmla="*/ 3105539 h 3105539"/>
              <a:gd name="connsiteX0" fmla="*/ 0 w 3635362"/>
              <a:gd name="connsiteY0" fmla="*/ 0 h 3268348"/>
              <a:gd name="connsiteX1" fmla="*/ 2528085 w 3635362"/>
              <a:gd name="connsiteY1" fmla="*/ 1373963 h 3268348"/>
              <a:gd name="connsiteX2" fmla="*/ 3635362 w 3635362"/>
              <a:gd name="connsiteY2" fmla="*/ 3268348 h 3268348"/>
              <a:gd name="connsiteX0" fmla="*/ 0 w 3635362"/>
              <a:gd name="connsiteY0" fmla="*/ 0 h 3392392"/>
              <a:gd name="connsiteX1" fmla="*/ 2528085 w 3635362"/>
              <a:gd name="connsiteY1" fmla="*/ 1373963 h 3392392"/>
              <a:gd name="connsiteX2" fmla="*/ 3635362 w 3635362"/>
              <a:gd name="connsiteY2" fmla="*/ 3392392 h 3392392"/>
              <a:gd name="connsiteX0" fmla="*/ 0 w 3635362"/>
              <a:gd name="connsiteY0" fmla="*/ 0 h 3392392"/>
              <a:gd name="connsiteX1" fmla="*/ 2528085 w 3635362"/>
              <a:gd name="connsiteY1" fmla="*/ 1373963 h 3392392"/>
              <a:gd name="connsiteX2" fmla="*/ 3635362 w 3635362"/>
              <a:gd name="connsiteY2" fmla="*/ 3392392 h 3392392"/>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478462 w 3726736"/>
              <a:gd name="connsiteY1" fmla="*/ 1460638 h 3469919"/>
              <a:gd name="connsiteX2" fmla="*/ 3726736 w 3726736"/>
              <a:gd name="connsiteY2" fmla="*/ 3469919 h 3469919"/>
              <a:gd name="connsiteX0" fmla="*/ 0 w 3726736"/>
              <a:gd name="connsiteY0" fmla="*/ 0 h 3469919"/>
              <a:gd name="connsiteX1" fmla="*/ 2478462 w 3726736"/>
              <a:gd name="connsiteY1" fmla="*/ 1460638 h 3469919"/>
              <a:gd name="connsiteX2" fmla="*/ 3726736 w 3726736"/>
              <a:gd name="connsiteY2" fmla="*/ 3469919 h 3469919"/>
            </a:gdLst>
            <a:ahLst/>
            <a:cxnLst>
              <a:cxn ang="0">
                <a:pos x="connsiteX0" y="connsiteY0"/>
              </a:cxn>
              <a:cxn ang="0">
                <a:pos x="connsiteX1" y="connsiteY1"/>
              </a:cxn>
              <a:cxn ang="0">
                <a:pos x="connsiteX2" y="connsiteY2"/>
              </a:cxn>
            </a:cxnLst>
            <a:rect l="l" t="t" r="r" b="b"/>
            <a:pathLst>
              <a:path w="3726736" h="3469919">
                <a:moveTo>
                  <a:pt x="0" y="0"/>
                </a:moveTo>
                <a:cubicBezTo>
                  <a:pt x="1328261" y="1573204"/>
                  <a:pt x="1708048" y="946356"/>
                  <a:pt x="2478462" y="1460638"/>
                </a:cubicBezTo>
                <a:cubicBezTo>
                  <a:pt x="3248876" y="1974920"/>
                  <a:pt x="3278704" y="2383636"/>
                  <a:pt x="3726736" y="3469919"/>
                </a:cubicBezTo>
              </a:path>
            </a:pathLst>
          </a:custGeom>
          <a:noFill/>
          <a:ln w="127000">
            <a:solidFill>
              <a:srgbClr val="D1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pic>
        <p:nvPicPr>
          <p:cNvPr id="17" name="Picture 16">
            <a:extLst>
              <a:ext uri="{FF2B5EF4-FFF2-40B4-BE49-F238E27FC236}">
                <a16:creationId xmlns:a16="http://schemas.microsoft.com/office/drawing/2014/main" id="{A62F524D-E959-7F49-B2AB-E320A3D5AC4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9336" y="116632"/>
            <a:ext cx="335360" cy="335360"/>
          </a:xfrm>
          <a:prstGeom prst="rect">
            <a:avLst/>
          </a:prstGeom>
        </p:spPr>
      </p:pic>
    </p:spTree>
    <p:extLst>
      <p:ext uri="{BB962C8B-B14F-4D97-AF65-F5344CB8AC3E}">
        <p14:creationId xmlns:p14="http://schemas.microsoft.com/office/powerpoint/2010/main" val="129630010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 Images with Additional Tex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F4E9F6A-73C2-B64A-8078-BCE04958E59B}"/>
              </a:ext>
            </a:extLst>
          </p:cNvPr>
          <p:cNvSpPr>
            <a:spLocks noGrp="1"/>
          </p:cNvSpPr>
          <p:nvPr>
            <p:ph type="body" sz="quarter" idx="12" hasCustomPrompt="1"/>
          </p:nvPr>
        </p:nvSpPr>
        <p:spPr>
          <a:xfrm>
            <a:off x="0" y="2383868"/>
            <a:ext cx="4295775" cy="863600"/>
          </a:xfrm>
          <a:prstGeom prst="rect">
            <a:avLst/>
          </a:prstGeom>
          <a:gradFill>
            <a:gsLst>
              <a:gs pos="0">
                <a:srgbClr val="D10004"/>
              </a:gs>
              <a:gs pos="56000">
                <a:srgbClr val="D10004"/>
              </a:gs>
              <a:gs pos="100000">
                <a:schemeClr val="bg1">
                  <a:alpha val="0"/>
                </a:schemeClr>
              </a:gs>
            </a:gsLst>
            <a:lin ang="0" scaled="0"/>
          </a:gradFill>
        </p:spPr>
        <p:txBody>
          <a:bodyPr lIns="540000" anchor="ctr"/>
          <a:lstStyle>
            <a:lvl1pPr marL="0" indent="0">
              <a:buFontTx/>
              <a:buNone/>
              <a:defRPr b="1" i="0" cap="all" baseline="0">
                <a:solidFill>
                  <a:schemeClr val="bg1"/>
                </a:solidFill>
                <a:latin typeface="Aktiv Grotesk Trial" panose="020B0504020202020204" pitchFamily="34" charset="0"/>
              </a:defRPr>
            </a:lvl1pPr>
            <a:lvl2pPr marL="457200" indent="0">
              <a:buFontTx/>
              <a:buNone/>
              <a:defRPr sz="2800" b="1" i="0" cap="all" baseline="0">
                <a:solidFill>
                  <a:schemeClr val="bg1"/>
                </a:solidFill>
                <a:latin typeface="Aktiv Grotesk Trial" panose="020B0504020202020204" pitchFamily="34" charset="0"/>
              </a:defRPr>
            </a:lvl2pPr>
          </a:lstStyle>
          <a:p>
            <a:pPr lvl="0"/>
            <a:r>
              <a:rPr lang="en-CH" dirty="0"/>
              <a:t>HERE TITLE</a:t>
            </a:r>
          </a:p>
        </p:txBody>
      </p:sp>
      <p:sp>
        <p:nvSpPr>
          <p:cNvPr id="2" name="Rectangle 1">
            <a:extLst>
              <a:ext uri="{FF2B5EF4-FFF2-40B4-BE49-F238E27FC236}">
                <a16:creationId xmlns:a16="http://schemas.microsoft.com/office/drawing/2014/main" id="{D1E45698-7183-C342-B1E2-396F5915CB83}"/>
              </a:ext>
            </a:extLst>
          </p:cNvPr>
          <p:cNvSpPr/>
          <p:nvPr userDrawn="1"/>
        </p:nvSpPr>
        <p:spPr>
          <a:xfrm>
            <a:off x="8654042" y="-45362"/>
            <a:ext cx="3591810" cy="2739917"/>
          </a:xfrm>
          <a:custGeom>
            <a:avLst/>
            <a:gdLst>
              <a:gd name="connsiteX0" fmla="*/ 0 w 2855640"/>
              <a:gd name="connsiteY0" fmla="*/ 0 h 2708920"/>
              <a:gd name="connsiteX1" fmla="*/ 2855640 w 2855640"/>
              <a:gd name="connsiteY1" fmla="*/ 0 h 2708920"/>
              <a:gd name="connsiteX2" fmla="*/ 2855640 w 2855640"/>
              <a:gd name="connsiteY2" fmla="*/ 2708920 h 2708920"/>
              <a:gd name="connsiteX3" fmla="*/ 0 w 2855640"/>
              <a:gd name="connsiteY3" fmla="*/ 270892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728061 w 3591810"/>
              <a:gd name="connsiteY3" fmla="*/ 864623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728061 w 3591810"/>
              <a:gd name="connsiteY3" fmla="*/ 864623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890793 w 3591810"/>
              <a:gd name="connsiteY3" fmla="*/ 887870 h 2739917"/>
              <a:gd name="connsiteX4" fmla="*/ 0 w 3591810"/>
              <a:gd name="connsiteY4" fmla="*/ 0 h 2739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1810" h="2739917">
                <a:moveTo>
                  <a:pt x="0" y="0"/>
                </a:moveTo>
                <a:lnTo>
                  <a:pt x="3591810" y="30997"/>
                </a:lnTo>
                <a:lnTo>
                  <a:pt x="3591810" y="2739917"/>
                </a:lnTo>
                <a:cubicBezTo>
                  <a:pt x="3308940" y="2052827"/>
                  <a:pt x="2977624" y="1065553"/>
                  <a:pt x="1890793" y="887870"/>
                </a:cubicBezTo>
                <a:cubicBezTo>
                  <a:pt x="803962" y="710187"/>
                  <a:pt x="529525" y="417360"/>
                  <a:pt x="0" y="0"/>
                </a:cubicBezTo>
                <a:close/>
              </a:path>
            </a:pathLst>
          </a:custGeom>
          <a:gradFill>
            <a:gsLst>
              <a:gs pos="0">
                <a:srgbClr val="212122"/>
              </a:gs>
              <a:gs pos="100000">
                <a:srgbClr val="555557"/>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3" name="Picture Placeholder 3">
            <a:extLst>
              <a:ext uri="{FF2B5EF4-FFF2-40B4-BE49-F238E27FC236}">
                <a16:creationId xmlns:a16="http://schemas.microsoft.com/office/drawing/2014/main" id="{99787827-C59E-1B48-B498-A7157F664994}"/>
              </a:ext>
            </a:extLst>
          </p:cNvPr>
          <p:cNvSpPr>
            <a:spLocks noGrp="1"/>
          </p:cNvSpPr>
          <p:nvPr>
            <p:ph type="pic" sz="quarter" idx="20" hasCustomPrompt="1"/>
          </p:nvPr>
        </p:nvSpPr>
        <p:spPr>
          <a:xfrm>
            <a:off x="6314823" y="2383868"/>
            <a:ext cx="2521036" cy="1859678"/>
          </a:xfrm>
          <a:prstGeom prst="rect">
            <a:avLst/>
          </a:prstGeom>
          <a:effectLst>
            <a:outerShdw blurRad="254000" dist="50800" dir="5400000" sx="105000" sy="105000" algn="ctr" rotWithShape="0">
              <a:srgbClr val="000000">
                <a:alpha val="80000"/>
              </a:srgb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sz="1400" b="1" i="0" baseline="0">
                <a:solidFill>
                  <a:schemeClr val="bg1"/>
                </a:solidFill>
                <a:latin typeface="Aktiv Grotesk Trial" panose="020B0504020202020204" pitchFamily="34" charset="0"/>
              </a:defRPr>
            </a:lvl1pPr>
          </a:lstStyle>
          <a:p>
            <a:r>
              <a:rPr lang="en-CH" dirty="0"/>
              <a:t>Click here to add image</a:t>
            </a:r>
          </a:p>
        </p:txBody>
      </p:sp>
      <p:sp>
        <p:nvSpPr>
          <p:cNvPr id="14" name="Text Placeholder 16">
            <a:extLst>
              <a:ext uri="{FF2B5EF4-FFF2-40B4-BE49-F238E27FC236}">
                <a16:creationId xmlns:a16="http://schemas.microsoft.com/office/drawing/2014/main" id="{9332F220-4B97-AD4A-BC8A-43617C7BF42B}"/>
              </a:ext>
            </a:extLst>
          </p:cNvPr>
          <p:cNvSpPr>
            <a:spLocks noGrp="1"/>
          </p:cNvSpPr>
          <p:nvPr>
            <p:ph type="body" sz="quarter" idx="21" hasCustomPrompt="1"/>
          </p:nvPr>
        </p:nvSpPr>
        <p:spPr>
          <a:xfrm>
            <a:off x="6315773" y="3773557"/>
            <a:ext cx="2520086" cy="467824"/>
          </a:xfrm>
          <a:prstGeom prst="rect">
            <a:avLst/>
          </a:prstGeom>
          <a:gradFill>
            <a:gsLst>
              <a:gs pos="0">
                <a:srgbClr val="212122"/>
              </a:gs>
              <a:gs pos="100000">
                <a:srgbClr val="555557"/>
              </a:gs>
            </a:gsLst>
            <a:lin ang="8100000" scaled="1"/>
          </a:gradFill>
        </p:spPr>
        <p:txBody>
          <a:bodyPr anchor="ctr"/>
          <a:lstStyle>
            <a:lvl1pPr marL="0" indent="0" algn="ctr">
              <a:buFontTx/>
              <a:buNone/>
              <a:defRPr sz="1000" b="1" i="0">
                <a:solidFill>
                  <a:schemeClr val="bg1"/>
                </a:solidFill>
                <a:latin typeface="Aktiv Grotesk Trial" panose="020B0504020202020204" pitchFamily="34" charset="0"/>
              </a:defRPr>
            </a:lvl1pPr>
          </a:lstStyle>
          <a:p>
            <a:pPr lvl="0"/>
            <a:r>
              <a:rPr lang="en-GB" dirty="0"/>
              <a:t>Click here to add text</a:t>
            </a:r>
            <a:endParaRPr lang="en-CH" dirty="0"/>
          </a:p>
        </p:txBody>
      </p:sp>
      <p:sp>
        <p:nvSpPr>
          <p:cNvPr id="18" name="Picture Placeholder 3">
            <a:extLst>
              <a:ext uri="{FF2B5EF4-FFF2-40B4-BE49-F238E27FC236}">
                <a16:creationId xmlns:a16="http://schemas.microsoft.com/office/drawing/2014/main" id="{59B45349-C5F1-614C-A555-1F58B05BDC7B}"/>
              </a:ext>
            </a:extLst>
          </p:cNvPr>
          <p:cNvSpPr>
            <a:spLocks noGrp="1"/>
          </p:cNvSpPr>
          <p:nvPr>
            <p:ph type="pic" sz="quarter" idx="22" hasCustomPrompt="1"/>
          </p:nvPr>
        </p:nvSpPr>
        <p:spPr>
          <a:xfrm>
            <a:off x="9109870" y="2383868"/>
            <a:ext cx="2521036" cy="1859678"/>
          </a:xfrm>
          <a:prstGeom prst="rect">
            <a:avLst/>
          </a:prstGeom>
          <a:effectLst>
            <a:outerShdw blurRad="254000" dist="50800" dir="5400000" sx="105000" sy="105000" algn="ctr" rotWithShape="0">
              <a:srgbClr val="000000">
                <a:alpha val="80000"/>
              </a:srgb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sz="1400" b="1" i="0" baseline="0">
                <a:solidFill>
                  <a:schemeClr val="bg1"/>
                </a:solidFill>
                <a:latin typeface="Aktiv Grotesk Trial" panose="020B0504020202020204" pitchFamily="34" charset="0"/>
              </a:defRPr>
            </a:lvl1pPr>
          </a:lstStyle>
          <a:p>
            <a:r>
              <a:rPr lang="en-CH" dirty="0"/>
              <a:t>Click here to add image</a:t>
            </a:r>
          </a:p>
        </p:txBody>
      </p:sp>
      <p:sp>
        <p:nvSpPr>
          <p:cNvPr id="19" name="Text Placeholder 16">
            <a:extLst>
              <a:ext uri="{FF2B5EF4-FFF2-40B4-BE49-F238E27FC236}">
                <a16:creationId xmlns:a16="http://schemas.microsoft.com/office/drawing/2014/main" id="{6F562516-B4B5-8E43-B6DD-283C442330E0}"/>
              </a:ext>
            </a:extLst>
          </p:cNvPr>
          <p:cNvSpPr>
            <a:spLocks noGrp="1"/>
          </p:cNvSpPr>
          <p:nvPr>
            <p:ph type="body" sz="quarter" idx="23" hasCustomPrompt="1"/>
          </p:nvPr>
        </p:nvSpPr>
        <p:spPr>
          <a:xfrm>
            <a:off x="9110820" y="3773557"/>
            <a:ext cx="2520086" cy="467824"/>
          </a:xfrm>
          <a:prstGeom prst="rect">
            <a:avLst/>
          </a:prstGeom>
          <a:gradFill>
            <a:gsLst>
              <a:gs pos="0">
                <a:srgbClr val="212122"/>
              </a:gs>
              <a:gs pos="100000">
                <a:srgbClr val="555557"/>
              </a:gs>
            </a:gsLst>
            <a:lin ang="8100000" scaled="1"/>
          </a:gradFill>
        </p:spPr>
        <p:txBody>
          <a:bodyPr anchor="ctr"/>
          <a:lstStyle>
            <a:lvl1pPr marL="0" indent="0" algn="ctr">
              <a:buFontTx/>
              <a:buNone/>
              <a:defRPr sz="1000" b="1" i="0">
                <a:solidFill>
                  <a:schemeClr val="bg1"/>
                </a:solidFill>
                <a:latin typeface="Aktiv Grotesk Trial" panose="020B0504020202020204" pitchFamily="34" charset="0"/>
              </a:defRPr>
            </a:lvl1pPr>
          </a:lstStyle>
          <a:p>
            <a:pPr lvl="0"/>
            <a:r>
              <a:rPr lang="en-GB" dirty="0"/>
              <a:t>Click here to add text</a:t>
            </a:r>
            <a:endParaRPr lang="en-CH" dirty="0"/>
          </a:p>
        </p:txBody>
      </p:sp>
      <p:sp>
        <p:nvSpPr>
          <p:cNvPr id="20" name="Picture Placeholder 3">
            <a:extLst>
              <a:ext uri="{FF2B5EF4-FFF2-40B4-BE49-F238E27FC236}">
                <a16:creationId xmlns:a16="http://schemas.microsoft.com/office/drawing/2014/main" id="{892ECDCD-CE3E-534F-A3D2-3BFAA98B2754}"/>
              </a:ext>
            </a:extLst>
          </p:cNvPr>
          <p:cNvSpPr>
            <a:spLocks noGrp="1"/>
          </p:cNvSpPr>
          <p:nvPr>
            <p:ph type="pic" sz="quarter" idx="24" hasCustomPrompt="1"/>
          </p:nvPr>
        </p:nvSpPr>
        <p:spPr>
          <a:xfrm>
            <a:off x="6314823" y="4462050"/>
            <a:ext cx="2521036" cy="1859678"/>
          </a:xfrm>
          <a:prstGeom prst="rect">
            <a:avLst/>
          </a:prstGeom>
          <a:effectLst>
            <a:outerShdw blurRad="254000" dist="50800" dir="5400000" sx="105000" sy="105000" algn="ctr" rotWithShape="0">
              <a:srgbClr val="000000">
                <a:alpha val="80000"/>
              </a:srgb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sz="1400" b="1" i="0" baseline="0">
                <a:solidFill>
                  <a:schemeClr val="bg1"/>
                </a:solidFill>
                <a:latin typeface="Aktiv Grotesk Trial" panose="020B0504020202020204" pitchFamily="34" charset="0"/>
              </a:defRPr>
            </a:lvl1pPr>
          </a:lstStyle>
          <a:p>
            <a:r>
              <a:rPr lang="en-CH" dirty="0"/>
              <a:t>Click here to add image</a:t>
            </a:r>
          </a:p>
        </p:txBody>
      </p:sp>
      <p:sp>
        <p:nvSpPr>
          <p:cNvPr id="21" name="Text Placeholder 16">
            <a:extLst>
              <a:ext uri="{FF2B5EF4-FFF2-40B4-BE49-F238E27FC236}">
                <a16:creationId xmlns:a16="http://schemas.microsoft.com/office/drawing/2014/main" id="{F8F6F1D6-B717-C949-AE31-162880D04DE0}"/>
              </a:ext>
            </a:extLst>
          </p:cNvPr>
          <p:cNvSpPr>
            <a:spLocks noGrp="1"/>
          </p:cNvSpPr>
          <p:nvPr>
            <p:ph type="body" sz="quarter" idx="25" hasCustomPrompt="1"/>
          </p:nvPr>
        </p:nvSpPr>
        <p:spPr>
          <a:xfrm>
            <a:off x="6315773" y="5851739"/>
            <a:ext cx="2520086" cy="467824"/>
          </a:xfrm>
          <a:prstGeom prst="rect">
            <a:avLst/>
          </a:prstGeom>
          <a:gradFill>
            <a:gsLst>
              <a:gs pos="0">
                <a:srgbClr val="212122"/>
              </a:gs>
              <a:gs pos="100000">
                <a:srgbClr val="555557"/>
              </a:gs>
            </a:gsLst>
            <a:lin ang="8100000" scaled="1"/>
          </a:gradFill>
        </p:spPr>
        <p:txBody>
          <a:bodyPr anchor="ctr"/>
          <a:lstStyle>
            <a:lvl1pPr marL="0" indent="0" algn="ctr">
              <a:buFontTx/>
              <a:buNone/>
              <a:defRPr sz="1000" b="1" i="0">
                <a:solidFill>
                  <a:schemeClr val="bg1"/>
                </a:solidFill>
                <a:latin typeface="Aktiv Grotesk Trial" panose="020B0504020202020204" pitchFamily="34" charset="0"/>
              </a:defRPr>
            </a:lvl1pPr>
          </a:lstStyle>
          <a:p>
            <a:pPr lvl="0"/>
            <a:r>
              <a:rPr lang="en-GB" dirty="0"/>
              <a:t>Click here to add text</a:t>
            </a:r>
            <a:endParaRPr lang="en-CH" dirty="0"/>
          </a:p>
        </p:txBody>
      </p:sp>
      <p:sp>
        <p:nvSpPr>
          <p:cNvPr id="22" name="Picture Placeholder 3">
            <a:extLst>
              <a:ext uri="{FF2B5EF4-FFF2-40B4-BE49-F238E27FC236}">
                <a16:creationId xmlns:a16="http://schemas.microsoft.com/office/drawing/2014/main" id="{D4AB8BFC-5DFB-5843-BD1A-CA395D7C94A6}"/>
              </a:ext>
            </a:extLst>
          </p:cNvPr>
          <p:cNvSpPr>
            <a:spLocks noGrp="1"/>
          </p:cNvSpPr>
          <p:nvPr>
            <p:ph type="pic" sz="quarter" idx="26" hasCustomPrompt="1"/>
          </p:nvPr>
        </p:nvSpPr>
        <p:spPr>
          <a:xfrm>
            <a:off x="9109870" y="4462050"/>
            <a:ext cx="2521036" cy="1859678"/>
          </a:xfrm>
          <a:prstGeom prst="rect">
            <a:avLst/>
          </a:prstGeom>
          <a:effectLst>
            <a:outerShdw blurRad="254000" dist="50800" dir="5400000" sx="105000" sy="105000" algn="ctr" rotWithShape="0">
              <a:srgbClr val="000000">
                <a:alpha val="80000"/>
              </a:srgb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sz="1400" b="1" i="0" baseline="0">
                <a:solidFill>
                  <a:schemeClr val="bg1"/>
                </a:solidFill>
                <a:latin typeface="Aktiv Grotesk Trial" panose="020B0504020202020204" pitchFamily="34" charset="0"/>
              </a:defRPr>
            </a:lvl1pPr>
          </a:lstStyle>
          <a:p>
            <a:r>
              <a:rPr lang="en-CH" dirty="0"/>
              <a:t>Click here to add image</a:t>
            </a:r>
          </a:p>
        </p:txBody>
      </p:sp>
      <p:sp>
        <p:nvSpPr>
          <p:cNvPr id="23" name="Text Placeholder 16">
            <a:extLst>
              <a:ext uri="{FF2B5EF4-FFF2-40B4-BE49-F238E27FC236}">
                <a16:creationId xmlns:a16="http://schemas.microsoft.com/office/drawing/2014/main" id="{B653FDC2-B956-4941-88CA-E3F569336C15}"/>
              </a:ext>
            </a:extLst>
          </p:cNvPr>
          <p:cNvSpPr>
            <a:spLocks noGrp="1"/>
          </p:cNvSpPr>
          <p:nvPr>
            <p:ph type="body" sz="quarter" idx="27" hasCustomPrompt="1"/>
          </p:nvPr>
        </p:nvSpPr>
        <p:spPr>
          <a:xfrm>
            <a:off x="9110820" y="5851739"/>
            <a:ext cx="2520086" cy="467824"/>
          </a:xfrm>
          <a:prstGeom prst="rect">
            <a:avLst/>
          </a:prstGeom>
          <a:gradFill>
            <a:gsLst>
              <a:gs pos="0">
                <a:srgbClr val="212122"/>
              </a:gs>
              <a:gs pos="100000">
                <a:srgbClr val="555557"/>
              </a:gs>
            </a:gsLst>
            <a:lin ang="8100000" scaled="1"/>
          </a:gradFill>
        </p:spPr>
        <p:txBody>
          <a:bodyPr anchor="ctr"/>
          <a:lstStyle>
            <a:lvl1pPr marL="0" indent="0" algn="ctr">
              <a:buFontTx/>
              <a:buNone/>
              <a:defRPr sz="1000" b="1" i="0">
                <a:solidFill>
                  <a:schemeClr val="bg1"/>
                </a:solidFill>
                <a:latin typeface="Aktiv Grotesk Trial" panose="020B0504020202020204" pitchFamily="34" charset="0"/>
              </a:defRPr>
            </a:lvl1pPr>
          </a:lstStyle>
          <a:p>
            <a:pPr lvl="0"/>
            <a:r>
              <a:rPr lang="en-GB" dirty="0"/>
              <a:t>Click here to add text</a:t>
            </a:r>
            <a:endParaRPr lang="en-CH" dirty="0"/>
          </a:p>
        </p:txBody>
      </p:sp>
      <p:sp>
        <p:nvSpPr>
          <p:cNvPr id="24" name="Text Placeholder 5">
            <a:extLst>
              <a:ext uri="{FF2B5EF4-FFF2-40B4-BE49-F238E27FC236}">
                <a16:creationId xmlns:a16="http://schemas.microsoft.com/office/drawing/2014/main" id="{B5DD4069-FB5A-9F42-B885-6FF2124C680C}"/>
              </a:ext>
            </a:extLst>
          </p:cNvPr>
          <p:cNvSpPr>
            <a:spLocks noGrp="1"/>
          </p:cNvSpPr>
          <p:nvPr>
            <p:ph type="body" sz="quarter" idx="28" hasCustomPrompt="1"/>
          </p:nvPr>
        </p:nvSpPr>
        <p:spPr>
          <a:xfrm>
            <a:off x="550863" y="3429000"/>
            <a:ext cx="4104455" cy="2952328"/>
          </a:xfrm>
          <a:prstGeom prst="rect">
            <a:avLst/>
          </a:prstGeom>
        </p:spPr>
        <p:txBody>
          <a:bodyPr lIns="0" tIns="0" rIns="0" bIns="0"/>
          <a:lstStyle>
            <a:lvl1pPr marL="0" indent="0">
              <a:buFontTx/>
              <a:buNone/>
              <a:defRPr sz="1400" b="0" i="0">
                <a:solidFill>
                  <a:srgbClr val="212122"/>
                </a:solidFill>
                <a:latin typeface="Aktiv Grotesk Trial Thin" panose="020B0403020202020204" pitchFamily="34" charset="77"/>
              </a:defRPr>
            </a:lvl1pPr>
            <a:lvl2pPr marL="457200" indent="0">
              <a:buFontTx/>
              <a:buNone/>
              <a:defRPr sz="1200" b="0" i="0">
                <a:solidFill>
                  <a:schemeClr val="bg1"/>
                </a:solidFill>
                <a:latin typeface="Aktiv Grotesk Trial Thin" panose="020B0403020202020204" pitchFamily="34" charset="77"/>
              </a:defRPr>
            </a:lvl2pPr>
            <a:lvl3pPr marL="914400" indent="0">
              <a:buFontTx/>
              <a:buNone/>
              <a:defRPr sz="1200" b="0" i="0">
                <a:solidFill>
                  <a:schemeClr val="bg1"/>
                </a:solidFill>
                <a:latin typeface="Aktiv Grotesk Trial Thin" panose="020B0403020202020204" pitchFamily="34" charset="77"/>
              </a:defRPr>
            </a:lvl3pPr>
            <a:lvl4pPr marL="1371600" indent="0">
              <a:buFontTx/>
              <a:buNone/>
              <a:defRPr sz="1200" b="0" i="0">
                <a:solidFill>
                  <a:schemeClr val="bg1"/>
                </a:solidFill>
                <a:latin typeface="Aktiv Grotesk Trial Thin" panose="020B0403020202020204" pitchFamily="34" charset="77"/>
              </a:defRPr>
            </a:lvl4pPr>
            <a:lvl5pPr marL="1828800" indent="0">
              <a:buFontTx/>
              <a:buNone/>
              <a:defRPr sz="1200" b="0" i="0">
                <a:solidFill>
                  <a:schemeClr val="bg1"/>
                </a:solidFill>
                <a:latin typeface="Aktiv Grotesk Trial Thin" panose="020B0403020202020204" pitchFamily="34" charset="77"/>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Integer ac </a:t>
            </a:r>
            <a:r>
              <a:rPr lang="en-GB" dirty="0" err="1"/>
              <a:t>dapibus</a:t>
            </a:r>
            <a:r>
              <a:rPr lang="en-GB" dirty="0"/>
              <a:t> </a:t>
            </a:r>
            <a:r>
              <a:rPr lang="en-GB" dirty="0" err="1"/>
              <a:t>justo</a:t>
            </a:r>
            <a:r>
              <a:rPr lang="en-GB" dirty="0"/>
              <a:t>, vitae </a:t>
            </a:r>
            <a:r>
              <a:rPr lang="en-GB" dirty="0" err="1"/>
              <a:t>ullamcorper</a:t>
            </a:r>
            <a:r>
              <a:rPr lang="en-GB" dirty="0"/>
              <a:t> dui. </a:t>
            </a:r>
            <a:r>
              <a:rPr lang="en-GB" dirty="0" err="1"/>
              <a:t>Orci</a:t>
            </a:r>
            <a:r>
              <a:rPr lang="en-GB" dirty="0"/>
              <a:t> </a:t>
            </a:r>
            <a:r>
              <a:rPr lang="en-GB" dirty="0" err="1"/>
              <a:t>varius</a:t>
            </a:r>
            <a:r>
              <a:rPr lang="en-GB" dirty="0"/>
              <a:t> </a:t>
            </a:r>
            <a:r>
              <a:rPr lang="en-GB" dirty="0" err="1"/>
              <a:t>natoque</a:t>
            </a:r>
            <a:r>
              <a:rPr lang="en-GB" dirty="0"/>
              <a:t> </a:t>
            </a:r>
            <a:r>
              <a:rPr lang="en-GB" dirty="0" err="1"/>
              <a:t>penatibus</a:t>
            </a:r>
            <a:r>
              <a:rPr lang="en-GB" dirty="0"/>
              <a:t> et </a:t>
            </a:r>
            <a:r>
              <a:rPr lang="en-GB" dirty="0" err="1"/>
              <a:t>magnis</a:t>
            </a:r>
            <a:r>
              <a:rPr lang="en-GB" dirty="0"/>
              <a:t> dis parturient </a:t>
            </a:r>
            <a:r>
              <a:rPr lang="en-GB" dirty="0" err="1"/>
              <a:t>montes</a:t>
            </a:r>
            <a:r>
              <a:rPr lang="en-GB" dirty="0"/>
              <a:t>, </a:t>
            </a:r>
            <a:r>
              <a:rPr lang="en-GB" dirty="0" err="1"/>
              <a:t>nascetur</a:t>
            </a:r>
            <a:r>
              <a:rPr lang="en-GB" dirty="0"/>
              <a:t> </a:t>
            </a:r>
            <a:r>
              <a:rPr lang="en-GB" dirty="0" err="1"/>
              <a:t>ridiculus</a:t>
            </a:r>
            <a:r>
              <a:rPr lang="en-GB" dirty="0"/>
              <a:t> mus. </a:t>
            </a:r>
            <a:r>
              <a:rPr lang="en-GB" dirty="0" err="1"/>
              <a:t>Vivamus</a:t>
            </a:r>
            <a:r>
              <a:rPr lang="en-GB" dirty="0"/>
              <a:t> </a:t>
            </a:r>
            <a:r>
              <a:rPr lang="en-GB" dirty="0" err="1"/>
              <a:t>vel</a:t>
            </a:r>
            <a:r>
              <a:rPr lang="en-GB" dirty="0"/>
              <a:t> vestibulum lorem, in </a:t>
            </a:r>
            <a:r>
              <a:rPr lang="en-GB" dirty="0" err="1"/>
              <a:t>sodales</a:t>
            </a:r>
            <a:r>
              <a:rPr lang="en-GB" dirty="0"/>
              <a:t> sem. </a:t>
            </a:r>
            <a:r>
              <a:rPr lang="en-GB" dirty="0" err="1"/>
              <a:t>Nullam</a:t>
            </a:r>
            <a:r>
              <a:rPr lang="en-GB" dirty="0"/>
              <a:t> id </a:t>
            </a:r>
            <a:r>
              <a:rPr lang="en-GB" dirty="0" err="1"/>
              <a:t>tristique</a:t>
            </a:r>
            <a:r>
              <a:rPr lang="en-GB" dirty="0"/>
              <a:t> </a:t>
            </a:r>
            <a:r>
              <a:rPr lang="en-GB" dirty="0" err="1"/>
              <a:t>neque</a:t>
            </a:r>
            <a:r>
              <a:rPr lang="en-GB" dirty="0"/>
              <a:t>. </a:t>
            </a:r>
            <a:r>
              <a:rPr lang="en-GB" dirty="0" err="1"/>
              <a:t>Praesent</a:t>
            </a:r>
            <a:r>
              <a:rPr lang="en-GB" dirty="0"/>
              <a:t> at </a:t>
            </a:r>
            <a:r>
              <a:rPr lang="en-GB" dirty="0" err="1"/>
              <a:t>mauris</a:t>
            </a:r>
            <a:r>
              <a:rPr lang="en-GB" dirty="0"/>
              <a:t> </a:t>
            </a:r>
            <a:r>
              <a:rPr lang="en-GB" dirty="0" err="1"/>
              <a:t>quis</a:t>
            </a:r>
            <a:r>
              <a:rPr lang="en-GB" dirty="0"/>
              <a:t> </a:t>
            </a:r>
            <a:r>
              <a:rPr lang="en-GB" dirty="0" err="1"/>
              <a:t>sapien</a:t>
            </a:r>
            <a:r>
              <a:rPr lang="en-GB" dirty="0"/>
              <a:t> </a:t>
            </a:r>
            <a:r>
              <a:rPr lang="en-GB" dirty="0" err="1"/>
              <a:t>sollicitudin</a:t>
            </a:r>
            <a:r>
              <a:rPr lang="en-GB" dirty="0"/>
              <a:t> auctor </a:t>
            </a:r>
            <a:r>
              <a:rPr lang="en-GB" dirty="0" err="1"/>
              <a:t>eget</a:t>
            </a:r>
            <a:r>
              <a:rPr lang="en-GB" dirty="0"/>
              <a:t> vitae mi.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Integer ac </a:t>
            </a:r>
            <a:r>
              <a:rPr lang="en-GB" dirty="0" err="1"/>
              <a:t>dapibus</a:t>
            </a:r>
            <a:r>
              <a:rPr lang="en-GB" dirty="0"/>
              <a:t> </a:t>
            </a:r>
            <a:r>
              <a:rPr lang="en-GB" dirty="0" err="1"/>
              <a:t>justo</a:t>
            </a:r>
            <a:r>
              <a:rPr lang="en-GB" dirty="0"/>
              <a:t>, vitae </a:t>
            </a:r>
            <a:r>
              <a:rPr lang="en-GB" dirty="0" err="1"/>
              <a:t>ullamcorper</a:t>
            </a:r>
            <a:r>
              <a:rPr lang="en-GB" dirty="0"/>
              <a:t> dui. </a:t>
            </a:r>
            <a:r>
              <a:rPr lang="en-GB" dirty="0" err="1"/>
              <a:t>Orci</a:t>
            </a:r>
            <a:r>
              <a:rPr lang="en-GB" dirty="0"/>
              <a:t> </a:t>
            </a:r>
            <a:r>
              <a:rPr lang="en-GB" dirty="0" err="1"/>
              <a:t>varius</a:t>
            </a:r>
            <a:r>
              <a:rPr lang="en-GB" dirty="0"/>
              <a:t> </a:t>
            </a:r>
            <a:r>
              <a:rPr lang="en-GB" dirty="0" err="1"/>
              <a:t>natoque</a:t>
            </a:r>
            <a:r>
              <a:rPr lang="en-GB" dirty="0"/>
              <a:t> </a:t>
            </a:r>
            <a:r>
              <a:rPr lang="en-GB" dirty="0" err="1"/>
              <a:t>penatibus</a:t>
            </a:r>
            <a:r>
              <a:rPr lang="en-GB" dirty="0"/>
              <a:t> et </a:t>
            </a:r>
            <a:r>
              <a:rPr lang="en-GB" dirty="0" err="1"/>
              <a:t>magnis</a:t>
            </a:r>
            <a:r>
              <a:rPr lang="en-GB" dirty="0"/>
              <a:t> dis parturient </a:t>
            </a:r>
            <a:r>
              <a:rPr lang="en-GB" dirty="0" err="1"/>
              <a:t>montes</a:t>
            </a:r>
            <a:r>
              <a:rPr lang="en-GB" dirty="0"/>
              <a:t>, </a:t>
            </a:r>
            <a:r>
              <a:rPr lang="en-GB" dirty="0" err="1"/>
              <a:t>nascetur</a:t>
            </a:r>
            <a:r>
              <a:rPr lang="en-GB" dirty="0"/>
              <a:t> </a:t>
            </a:r>
            <a:r>
              <a:rPr lang="en-GB" dirty="0" err="1"/>
              <a:t>ridiculus</a:t>
            </a:r>
            <a:r>
              <a:rPr lang="en-GB" dirty="0"/>
              <a:t> mus. </a:t>
            </a:r>
            <a:r>
              <a:rPr lang="en-GB" dirty="0" err="1"/>
              <a:t>Vivamus</a:t>
            </a:r>
            <a:r>
              <a:rPr lang="en-GB" dirty="0"/>
              <a:t> </a:t>
            </a:r>
            <a:r>
              <a:rPr lang="en-GB" dirty="0" err="1"/>
              <a:t>vel</a:t>
            </a:r>
            <a:r>
              <a:rPr lang="en-GB" dirty="0"/>
              <a:t> vestibulum lorem, in </a:t>
            </a:r>
            <a:r>
              <a:rPr lang="en-GB" dirty="0" err="1"/>
              <a:t>sodales</a:t>
            </a:r>
            <a:r>
              <a:rPr lang="en-GB" dirty="0"/>
              <a:t> sem. </a:t>
            </a:r>
            <a:r>
              <a:rPr lang="en-GB" dirty="0" err="1"/>
              <a:t>Nullam</a:t>
            </a:r>
            <a:r>
              <a:rPr lang="en-GB" dirty="0"/>
              <a:t> id </a:t>
            </a:r>
            <a:r>
              <a:rPr lang="en-GB" dirty="0" err="1"/>
              <a:t>tristique</a:t>
            </a:r>
            <a:r>
              <a:rPr lang="en-GB" dirty="0"/>
              <a:t> </a:t>
            </a:r>
            <a:r>
              <a:rPr lang="en-GB" dirty="0" err="1"/>
              <a:t>neque</a:t>
            </a:r>
            <a:r>
              <a:rPr lang="en-GB" dirty="0"/>
              <a:t>. </a:t>
            </a:r>
            <a:r>
              <a:rPr lang="en-GB" dirty="0" err="1"/>
              <a:t>Praesent</a:t>
            </a:r>
            <a:r>
              <a:rPr lang="en-GB" dirty="0"/>
              <a:t> at </a:t>
            </a:r>
            <a:r>
              <a:rPr lang="en-GB" dirty="0" err="1"/>
              <a:t>mauris</a:t>
            </a:r>
            <a:r>
              <a:rPr lang="en-GB" dirty="0"/>
              <a:t> </a:t>
            </a:r>
            <a:r>
              <a:rPr lang="en-GB" dirty="0" err="1"/>
              <a:t>quis</a:t>
            </a:r>
            <a:r>
              <a:rPr lang="en-GB" dirty="0"/>
              <a:t> </a:t>
            </a:r>
            <a:r>
              <a:rPr lang="en-GB" dirty="0" err="1"/>
              <a:t>sapien</a:t>
            </a:r>
            <a:r>
              <a:rPr lang="en-GB" dirty="0"/>
              <a:t> </a:t>
            </a:r>
            <a:r>
              <a:rPr lang="en-GB" dirty="0" err="1"/>
              <a:t>sollicitudin</a:t>
            </a:r>
            <a:r>
              <a:rPr lang="en-GB" dirty="0"/>
              <a:t> auctor </a:t>
            </a:r>
            <a:r>
              <a:rPr lang="en-GB" dirty="0" err="1"/>
              <a:t>eget</a:t>
            </a:r>
            <a:r>
              <a:rPr lang="en-GB" dirty="0"/>
              <a:t> vitae mi. </a:t>
            </a:r>
            <a:r>
              <a:rPr lang="en-GB" dirty="0" err="1"/>
              <a:t>Quisque</a:t>
            </a:r>
            <a:r>
              <a:rPr lang="en-GB" dirty="0"/>
              <a:t> at semper </a:t>
            </a:r>
            <a:r>
              <a:rPr lang="en-GB" dirty="0" err="1"/>
              <a:t>quam</a:t>
            </a:r>
            <a:r>
              <a:rPr lang="en-GB" dirty="0"/>
              <a:t>. </a:t>
            </a:r>
            <a:r>
              <a:rPr lang="en-GB" dirty="0" err="1"/>
              <a:t>Praesent</a:t>
            </a:r>
            <a:r>
              <a:rPr lang="en-GB" dirty="0"/>
              <a:t> </a:t>
            </a:r>
            <a:r>
              <a:rPr lang="en-GB" dirty="0" err="1"/>
              <a:t>tincidunt</a:t>
            </a:r>
            <a:r>
              <a:rPr lang="en-GB" dirty="0"/>
              <a:t> </a:t>
            </a:r>
            <a:r>
              <a:rPr lang="en-GB" dirty="0" err="1"/>
              <a:t>tincidunt</a:t>
            </a:r>
            <a:r>
              <a:rPr lang="en-GB" dirty="0"/>
              <a:t> ante, </a:t>
            </a:r>
            <a:r>
              <a:rPr lang="en-GB" dirty="0" err="1"/>
              <a:t>quis</a:t>
            </a:r>
            <a:r>
              <a:rPr lang="en-GB" dirty="0"/>
              <a:t> </a:t>
            </a:r>
            <a:r>
              <a:rPr lang="en-GB" dirty="0" err="1"/>
              <a:t>vehicula</a:t>
            </a:r>
            <a:r>
              <a:rPr lang="en-GB" dirty="0"/>
              <a:t> libero </a:t>
            </a:r>
            <a:r>
              <a:rPr lang="en-GB" dirty="0" err="1"/>
              <a:t>tincidunt</a:t>
            </a:r>
            <a:endParaRPr lang="en-GB" dirty="0"/>
          </a:p>
        </p:txBody>
      </p:sp>
      <p:sp>
        <p:nvSpPr>
          <p:cNvPr id="26" name="Freeform 25">
            <a:extLst>
              <a:ext uri="{FF2B5EF4-FFF2-40B4-BE49-F238E27FC236}">
                <a16:creationId xmlns:a16="http://schemas.microsoft.com/office/drawing/2014/main" id="{551F8661-FE36-3C4F-95A6-FC903D980605}"/>
              </a:ext>
            </a:extLst>
          </p:cNvPr>
          <p:cNvSpPr/>
          <p:nvPr userDrawn="1"/>
        </p:nvSpPr>
        <p:spPr>
          <a:xfrm>
            <a:off x="8175773" y="-99161"/>
            <a:ext cx="4108671" cy="3468301"/>
          </a:xfrm>
          <a:custGeom>
            <a:avLst/>
            <a:gdLst>
              <a:gd name="connsiteX0" fmla="*/ 1371600 w 1371600"/>
              <a:gd name="connsiteY0" fmla="*/ 0 h 7289800"/>
              <a:gd name="connsiteX1" fmla="*/ 38100 w 1371600"/>
              <a:gd name="connsiteY1" fmla="*/ 1612900 h 7289800"/>
              <a:gd name="connsiteX2" fmla="*/ 495300 w 1371600"/>
              <a:gd name="connsiteY2" fmla="*/ 3835400 h 7289800"/>
              <a:gd name="connsiteX3" fmla="*/ 736600 w 1371600"/>
              <a:gd name="connsiteY3" fmla="*/ 4876800 h 7289800"/>
              <a:gd name="connsiteX4" fmla="*/ 0 w 1371600"/>
              <a:gd name="connsiteY4" fmla="*/ 7289800 h 7289800"/>
              <a:gd name="connsiteX0" fmla="*/ 1421538 w 1421538"/>
              <a:gd name="connsiteY0" fmla="*/ 0 h 7289800"/>
              <a:gd name="connsiteX1" fmla="*/ 88038 w 1421538"/>
              <a:gd name="connsiteY1" fmla="*/ 1612900 h 7289800"/>
              <a:gd name="connsiteX2" fmla="*/ 198874 w 1421538"/>
              <a:gd name="connsiteY2" fmla="*/ 3100766 h 7289800"/>
              <a:gd name="connsiteX3" fmla="*/ 786538 w 1421538"/>
              <a:gd name="connsiteY3" fmla="*/ 4876800 h 7289800"/>
              <a:gd name="connsiteX4" fmla="*/ 49938 w 1421538"/>
              <a:gd name="connsiteY4" fmla="*/ 7289800 h 7289800"/>
              <a:gd name="connsiteX0" fmla="*/ 1371600 w 1371600"/>
              <a:gd name="connsiteY0" fmla="*/ 0 h 7289800"/>
              <a:gd name="connsiteX1" fmla="*/ 38100 w 1371600"/>
              <a:gd name="connsiteY1" fmla="*/ 1612900 h 7289800"/>
              <a:gd name="connsiteX2" fmla="*/ 736600 w 1371600"/>
              <a:gd name="connsiteY2" fmla="*/ 4876800 h 7289800"/>
              <a:gd name="connsiteX3" fmla="*/ 0 w 1371600"/>
              <a:gd name="connsiteY3" fmla="*/ 7289800 h 7289800"/>
              <a:gd name="connsiteX0" fmla="*/ 1371600 w 1371600"/>
              <a:gd name="connsiteY0" fmla="*/ 0 h 7289800"/>
              <a:gd name="connsiteX1" fmla="*/ 38100 w 1371600"/>
              <a:gd name="connsiteY1" fmla="*/ 1612900 h 7289800"/>
              <a:gd name="connsiteX2" fmla="*/ 715818 w 1371600"/>
              <a:gd name="connsiteY2" fmla="*/ 4280778 h 7289800"/>
              <a:gd name="connsiteX3" fmla="*/ 0 w 1371600"/>
              <a:gd name="connsiteY3" fmla="*/ 7289800 h 7289800"/>
              <a:gd name="connsiteX0" fmla="*/ 1450779 w 1450779"/>
              <a:gd name="connsiteY0" fmla="*/ 0 h 7289800"/>
              <a:gd name="connsiteX1" fmla="*/ 117279 w 1450779"/>
              <a:gd name="connsiteY1" fmla="*/ 1612900 h 7289800"/>
              <a:gd name="connsiteX2" fmla="*/ 794997 w 1450779"/>
              <a:gd name="connsiteY2" fmla="*/ 4280778 h 7289800"/>
              <a:gd name="connsiteX3" fmla="*/ 79179 w 1450779"/>
              <a:gd name="connsiteY3" fmla="*/ 7289800 h 7289800"/>
              <a:gd name="connsiteX0" fmla="*/ 1371600 w 1371600"/>
              <a:gd name="connsiteY0" fmla="*/ 0 h 7289800"/>
              <a:gd name="connsiteX1" fmla="*/ 232064 w 1371600"/>
              <a:gd name="connsiteY1" fmla="*/ 1536665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3885740 h 7289800"/>
              <a:gd name="connsiteX3" fmla="*/ 0 w 1371600"/>
              <a:gd name="connsiteY3" fmla="*/ 7289800 h 7289800"/>
              <a:gd name="connsiteX0" fmla="*/ 1385004 w 1385004"/>
              <a:gd name="connsiteY0" fmla="*/ 0 h 7289800"/>
              <a:gd name="connsiteX1" fmla="*/ 9940 w 1385004"/>
              <a:gd name="connsiteY1" fmla="*/ 1709928 h 7289800"/>
              <a:gd name="connsiteX2" fmla="*/ 729222 w 1385004"/>
              <a:gd name="connsiteY2" fmla="*/ 3885740 h 7289800"/>
              <a:gd name="connsiteX3" fmla="*/ 13404 w 1385004"/>
              <a:gd name="connsiteY3" fmla="*/ 7289800 h 7289800"/>
              <a:gd name="connsiteX0" fmla="*/ 1460548 w 1460548"/>
              <a:gd name="connsiteY0" fmla="*/ 0 h 7289800"/>
              <a:gd name="connsiteX1" fmla="*/ 9284 w 1460548"/>
              <a:gd name="connsiteY1" fmla="*/ 1848538 h 7289800"/>
              <a:gd name="connsiteX2" fmla="*/ 804766 w 1460548"/>
              <a:gd name="connsiteY2" fmla="*/ 3885740 h 7289800"/>
              <a:gd name="connsiteX3" fmla="*/ 88948 w 1460548"/>
              <a:gd name="connsiteY3" fmla="*/ 7289800 h 7289800"/>
              <a:gd name="connsiteX0" fmla="*/ 1461301 w 1461301"/>
              <a:gd name="connsiteY0" fmla="*/ 0 h 7289800"/>
              <a:gd name="connsiteX1" fmla="*/ 10037 w 1461301"/>
              <a:gd name="connsiteY1" fmla="*/ 1848538 h 7289800"/>
              <a:gd name="connsiteX2" fmla="*/ 784737 w 1461301"/>
              <a:gd name="connsiteY2" fmla="*/ 4045142 h 7289800"/>
              <a:gd name="connsiteX3" fmla="*/ 89701 w 1461301"/>
              <a:gd name="connsiteY3" fmla="*/ 7289800 h 7289800"/>
              <a:gd name="connsiteX0" fmla="*/ 1462774 w 1462774"/>
              <a:gd name="connsiteY0" fmla="*/ 0 h 7289800"/>
              <a:gd name="connsiteX1" fmla="*/ 11510 w 1462774"/>
              <a:gd name="connsiteY1" fmla="*/ 1848538 h 7289800"/>
              <a:gd name="connsiteX2" fmla="*/ 786210 w 1462774"/>
              <a:gd name="connsiteY2" fmla="*/ 4045142 h 7289800"/>
              <a:gd name="connsiteX3" fmla="*/ 91174 w 1462774"/>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598054 w 1371600"/>
              <a:gd name="connsiteY2" fmla="*/ 375406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688109 w 1371600"/>
              <a:gd name="connsiteY2" fmla="*/ 4370876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757382 w 1371600"/>
              <a:gd name="connsiteY2" fmla="*/ 4363946 h 7289800"/>
              <a:gd name="connsiteX3" fmla="*/ 0 w 1371600"/>
              <a:gd name="connsiteY3" fmla="*/ 7289800 h 7289800"/>
              <a:gd name="connsiteX0" fmla="*/ 1371600 w 1371600"/>
              <a:gd name="connsiteY0" fmla="*/ 0 h 7289800"/>
              <a:gd name="connsiteX1" fmla="*/ 218209 w 1371600"/>
              <a:gd name="connsiteY1" fmla="*/ 1841608 h 7289800"/>
              <a:gd name="connsiteX2" fmla="*/ 757382 w 1371600"/>
              <a:gd name="connsiteY2" fmla="*/ 4363946 h 7289800"/>
              <a:gd name="connsiteX3" fmla="*/ 0 w 1371600"/>
              <a:gd name="connsiteY3" fmla="*/ 7289800 h 7289800"/>
              <a:gd name="connsiteX0" fmla="*/ 1371600 w 1371600"/>
              <a:gd name="connsiteY0" fmla="*/ 0 h 7289800"/>
              <a:gd name="connsiteX1" fmla="*/ 72736 w 1371600"/>
              <a:gd name="connsiteY1" fmla="*/ 2278231 h 7289800"/>
              <a:gd name="connsiteX2" fmla="*/ 757382 w 1371600"/>
              <a:gd name="connsiteY2" fmla="*/ 4363946 h 7289800"/>
              <a:gd name="connsiteX3" fmla="*/ 0 w 1371600"/>
              <a:gd name="connsiteY3" fmla="*/ 7289800 h 7289800"/>
              <a:gd name="connsiteX0" fmla="*/ 1371600 w 1371600"/>
              <a:gd name="connsiteY0" fmla="*/ 0 h 7289800"/>
              <a:gd name="connsiteX1" fmla="*/ 93518 w 1371600"/>
              <a:gd name="connsiteY1" fmla="*/ 2201996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470031 w 1371600"/>
              <a:gd name="connsiteY1" fmla="*/ 2167343 h 7289800"/>
              <a:gd name="connsiteX2" fmla="*/ 757382 w 1371600"/>
              <a:gd name="connsiteY2" fmla="*/ 4363946 h 7289800"/>
              <a:gd name="connsiteX3" fmla="*/ 0 w 1371600"/>
              <a:gd name="connsiteY3" fmla="*/ 7289800 h 7289800"/>
              <a:gd name="connsiteX0" fmla="*/ 1258500 w 1258500"/>
              <a:gd name="connsiteY0" fmla="*/ 0 h 7539298"/>
              <a:gd name="connsiteX1" fmla="*/ 470031 w 1258500"/>
              <a:gd name="connsiteY1" fmla="*/ 2416841 h 7539298"/>
              <a:gd name="connsiteX2" fmla="*/ 757382 w 1258500"/>
              <a:gd name="connsiteY2" fmla="*/ 4613444 h 7539298"/>
              <a:gd name="connsiteX3" fmla="*/ 0 w 1258500"/>
              <a:gd name="connsiteY3" fmla="*/ 7539298 h 7539298"/>
              <a:gd name="connsiteX0" fmla="*/ 1701207 w 1701207"/>
              <a:gd name="connsiteY0" fmla="*/ 0 h 7539298"/>
              <a:gd name="connsiteX1" fmla="*/ 912738 w 1701207"/>
              <a:gd name="connsiteY1" fmla="*/ 2416841 h 7539298"/>
              <a:gd name="connsiteX2" fmla="*/ 6257 w 1701207"/>
              <a:gd name="connsiteY2" fmla="*/ 5223329 h 7539298"/>
              <a:gd name="connsiteX3" fmla="*/ 442707 w 1701207"/>
              <a:gd name="connsiteY3" fmla="*/ 7539298 h 7539298"/>
              <a:gd name="connsiteX0" fmla="*/ 2046752 w 2046752"/>
              <a:gd name="connsiteY0" fmla="*/ 0 h 7539298"/>
              <a:gd name="connsiteX1" fmla="*/ 1258283 w 2046752"/>
              <a:gd name="connsiteY1" fmla="*/ 2416841 h 7539298"/>
              <a:gd name="connsiteX2" fmla="*/ 351802 w 2046752"/>
              <a:gd name="connsiteY2" fmla="*/ 5223329 h 7539298"/>
              <a:gd name="connsiteX3" fmla="*/ 788252 w 2046752"/>
              <a:gd name="connsiteY3" fmla="*/ 7539298 h 7539298"/>
              <a:gd name="connsiteX0" fmla="*/ 3011548 w 3011548"/>
              <a:gd name="connsiteY0" fmla="*/ 0 h 7629395"/>
              <a:gd name="connsiteX1" fmla="*/ 2223079 w 3011548"/>
              <a:gd name="connsiteY1" fmla="*/ 2416841 h 7629395"/>
              <a:gd name="connsiteX2" fmla="*/ 1316598 w 3011548"/>
              <a:gd name="connsiteY2" fmla="*/ 5223329 h 7629395"/>
              <a:gd name="connsiteX3" fmla="*/ 0 w 3011548"/>
              <a:gd name="connsiteY3" fmla="*/ 7629395 h 7629395"/>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140456 w 2958779"/>
              <a:gd name="connsiteY0" fmla="*/ 0 h 7501358"/>
              <a:gd name="connsiteX1" fmla="*/ 2824217 w 2958779"/>
              <a:gd name="connsiteY1" fmla="*/ 2385830 h 7501358"/>
              <a:gd name="connsiteX2" fmla="*/ 1691536 w 2958779"/>
              <a:gd name="connsiteY2" fmla="*/ 5095291 h 7501358"/>
              <a:gd name="connsiteX3" fmla="*/ 324672 w 2958779"/>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480820"/>
              <a:gd name="connsiteY0" fmla="*/ 0 h 7501358"/>
              <a:gd name="connsiteX1" fmla="*/ 2163630 w 2480820"/>
              <a:gd name="connsiteY1" fmla="*/ 3781328 h 7501358"/>
              <a:gd name="connsiteX2" fmla="*/ 1551080 w 2480820"/>
              <a:gd name="connsiteY2" fmla="*/ 5095291 h 7501358"/>
              <a:gd name="connsiteX3" fmla="*/ 184216 w 2480820"/>
              <a:gd name="connsiteY3" fmla="*/ 7501358 h 7501358"/>
              <a:gd name="connsiteX0" fmla="*/ 0 w 4387680"/>
              <a:gd name="connsiteY0" fmla="*/ 0 h 7609897"/>
              <a:gd name="connsiteX1" fmla="*/ 2163630 w 4387680"/>
              <a:gd name="connsiteY1" fmla="*/ 3781328 h 7609897"/>
              <a:gd name="connsiteX2" fmla="*/ 1551080 w 4387680"/>
              <a:gd name="connsiteY2" fmla="*/ 5095291 h 7609897"/>
              <a:gd name="connsiteX3" fmla="*/ 4387442 w 4387680"/>
              <a:gd name="connsiteY3" fmla="*/ 7609897 h 7609897"/>
              <a:gd name="connsiteX0" fmla="*/ 0 w 4387680"/>
              <a:gd name="connsiteY0" fmla="*/ 0 h 7609897"/>
              <a:gd name="connsiteX1" fmla="*/ 1551080 w 4387680"/>
              <a:gd name="connsiteY1" fmla="*/ 5095291 h 7609897"/>
              <a:gd name="connsiteX2" fmla="*/ 4387442 w 4387680"/>
              <a:gd name="connsiteY2" fmla="*/ 7609897 h 7609897"/>
              <a:gd name="connsiteX0" fmla="*/ 0 w 4387902"/>
              <a:gd name="connsiteY0" fmla="*/ 0 h 7609897"/>
              <a:gd name="connsiteX1" fmla="*/ 1551080 w 4387902"/>
              <a:gd name="connsiteY1" fmla="*/ 5095291 h 7609897"/>
              <a:gd name="connsiteX2" fmla="*/ 4387442 w 4387902"/>
              <a:gd name="connsiteY2" fmla="*/ 7609897 h 7609897"/>
              <a:gd name="connsiteX0" fmla="*/ 0 w 4388912"/>
              <a:gd name="connsiteY0" fmla="*/ 0 h 7609897"/>
              <a:gd name="connsiteX1" fmla="*/ 1551080 w 4388912"/>
              <a:gd name="connsiteY1" fmla="*/ 5095291 h 7609897"/>
              <a:gd name="connsiteX2" fmla="*/ 4387442 w 4388912"/>
              <a:gd name="connsiteY2" fmla="*/ 7609897 h 7609897"/>
              <a:gd name="connsiteX0" fmla="*/ 0 w 4085665"/>
              <a:gd name="connsiteY0" fmla="*/ 0 h 7540122"/>
              <a:gd name="connsiteX1" fmla="*/ 1248842 w 4085665"/>
              <a:gd name="connsiteY1" fmla="*/ 5025516 h 7540122"/>
              <a:gd name="connsiteX2" fmla="*/ 4085204 w 4085665"/>
              <a:gd name="connsiteY2" fmla="*/ 7540122 h 7540122"/>
              <a:gd name="connsiteX0" fmla="*/ 1477 w 4087142"/>
              <a:gd name="connsiteY0" fmla="*/ 0 h 7540122"/>
              <a:gd name="connsiteX1" fmla="*/ 1250319 w 4087142"/>
              <a:gd name="connsiteY1" fmla="*/ 5025516 h 7540122"/>
              <a:gd name="connsiteX2" fmla="*/ 4086681 w 4087142"/>
              <a:gd name="connsiteY2" fmla="*/ 7540122 h 7540122"/>
              <a:gd name="connsiteX0" fmla="*/ 1477 w 4086681"/>
              <a:gd name="connsiteY0" fmla="*/ 0 h 7540122"/>
              <a:gd name="connsiteX1" fmla="*/ 1250319 w 4086681"/>
              <a:gd name="connsiteY1" fmla="*/ 5025516 h 7540122"/>
              <a:gd name="connsiteX2" fmla="*/ 4086681 w 4086681"/>
              <a:gd name="connsiteY2" fmla="*/ 7540122 h 7540122"/>
              <a:gd name="connsiteX0" fmla="*/ 1723 w 4642202"/>
              <a:gd name="connsiteY0" fmla="*/ 0 h 7377313"/>
              <a:gd name="connsiteX1" fmla="*/ 1250565 w 4642202"/>
              <a:gd name="connsiteY1" fmla="*/ 5025516 h 7377313"/>
              <a:gd name="connsiteX2" fmla="*/ 4642203 w 4642202"/>
              <a:gd name="connsiteY2" fmla="*/ 7377313 h 7377313"/>
              <a:gd name="connsiteX0" fmla="*/ 3540 w 4644020"/>
              <a:gd name="connsiteY0" fmla="*/ 0 h 7377313"/>
              <a:gd name="connsiteX1" fmla="*/ 964201 w 4644020"/>
              <a:gd name="connsiteY1" fmla="*/ 3986644 h 7377313"/>
              <a:gd name="connsiteX2" fmla="*/ 4644020 w 4644020"/>
              <a:gd name="connsiteY2" fmla="*/ 7377313 h 7377313"/>
              <a:gd name="connsiteX0" fmla="*/ 638 w 4641118"/>
              <a:gd name="connsiteY0" fmla="*/ 0 h 7377313"/>
              <a:gd name="connsiteX1" fmla="*/ 961299 w 4641118"/>
              <a:gd name="connsiteY1" fmla="*/ 3986644 h 7377313"/>
              <a:gd name="connsiteX2" fmla="*/ 4641118 w 4641118"/>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3909485"/>
              <a:gd name="connsiteY0" fmla="*/ 0 h 6935406"/>
              <a:gd name="connsiteX1" fmla="*/ 229666 w 3909485"/>
              <a:gd name="connsiteY1" fmla="*/ 3544737 h 6935406"/>
              <a:gd name="connsiteX2" fmla="*/ 3909485 w 3909485"/>
              <a:gd name="connsiteY2" fmla="*/ 6935406 h 6935406"/>
              <a:gd name="connsiteX0" fmla="*/ 0 w 3909485"/>
              <a:gd name="connsiteY0" fmla="*/ 0 h 6935406"/>
              <a:gd name="connsiteX1" fmla="*/ 2591345 w 3909485"/>
              <a:gd name="connsiteY1" fmla="*/ 3397435 h 6935406"/>
              <a:gd name="connsiteX2" fmla="*/ 3909485 w 3909485"/>
              <a:gd name="connsiteY2" fmla="*/ 6935406 h 6935406"/>
              <a:gd name="connsiteX0" fmla="*/ 0 w 3417469"/>
              <a:gd name="connsiteY0" fmla="*/ 0 h 5640694"/>
              <a:gd name="connsiteX1" fmla="*/ 2099329 w 3417469"/>
              <a:gd name="connsiteY1" fmla="*/ 2102723 h 5640694"/>
              <a:gd name="connsiteX2" fmla="*/ 3417469 w 3417469"/>
              <a:gd name="connsiteY2" fmla="*/ 5640694 h 5640694"/>
              <a:gd name="connsiteX0" fmla="*/ 0 w 3473700"/>
              <a:gd name="connsiteY0" fmla="*/ 0 h 3324398"/>
              <a:gd name="connsiteX1" fmla="*/ 2099329 w 3473700"/>
              <a:gd name="connsiteY1" fmla="*/ 2102723 h 3324398"/>
              <a:gd name="connsiteX2" fmla="*/ 3473700 w 3473700"/>
              <a:gd name="connsiteY2" fmla="*/ 2958237 h 3324398"/>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528085 w 3628333"/>
              <a:gd name="connsiteY1" fmla="*/ 1373963 h 2950484"/>
              <a:gd name="connsiteX2" fmla="*/ 3628333 w 3628333"/>
              <a:gd name="connsiteY2" fmla="*/ 2950484 h 2950484"/>
              <a:gd name="connsiteX0" fmla="*/ 0 w 3628333"/>
              <a:gd name="connsiteY0" fmla="*/ 0 h 3105539"/>
              <a:gd name="connsiteX1" fmla="*/ 2528085 w 3628333"/>
              <a:gd name="connsiteY1" fmla="*/ 1373963 h 3105539"/>
              <a:gd name="connsiteX2" fmla="*/ 3628333 w 3628333"/>
              <a:gd name="connsiteY2" fmla="*/ 3105539 h 3105539"/>
              <a:gd name="connsiteX0" fmla="*/ 0 w 3628333"/>
              <a:gd name="connsiteY0" fmla="*/ 0 h 3105539"/>
              <a:gd name="connsiteX1" fmla="*/ 2528085 w 3628333"/>
              <a:gd name="connsiteY1" fmla="*/ 1373963 h 3105539"/>
              <a:gd name="connsiteX2" fmla="*/ 3628333 w 3628333"/>
              <a:gd name="connsiteY2" fmla="*/ 3105539 h 3105539"/>
              <a:gd name="connsiteX0" fmla="*/ 0 w 3635362"/>
              <a:gd name="connsiteY0" fmla="*/ 0 h 3268348"/>
              <a:gd name="connsiteX1" fmla="*/ 2528085 w 3635362"/>
              <a:gd name="connsiteY1" fmla="*/ 1373963 h 3268348"/>
              <a:gd name="connsiteX2" fmla="*/ 3635362 w 3635362"/>
              <a:gd name="connsiteY2" fmla="*/ 3268348 h 3268348"/>
              <a:gd name="connsiteX0" fmla="*/ 0 w 3635362"/>
              <a:gd name="connsiteY0" fmla="*/ 0 h 3392392"/>
              <a:gd name="connsiteX1" fmla="*/ 2528085 w 3635362"/>
              <a:gd name="connsiteY1" fmla="*/ 1373963 h 3392392"/>
              <a:gd name="connsiteX2" fmla="*/ 3635362 w 3635362"/>
              <a:gd name="connsiteY2" fmla="*/ 3392392 h 3392392"/>
              <a:gd name="connsiteX0" fmla="*/ 0 w 3635362"/>
              <a:gd name="connsiteY0" fmla="*/ 0 h 3392392"/>
              <a:gd name="connsiteX1" fmla="*/ 2528085 w 3635362"/>
              <a:gd name="connsiteY1" fmla="*/ 1373963 h 3392392"/>
              <a:gd name="connsiteX2" fmla="*/ 3635362 w 3635362"/>
              <a:gd name="connsiteY2" fmla="*/ 3392392 h 3392392"/>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428698 w 3726736"/>
              <a:gd name="connsiteY1" fmla="*/ 1442342 h 3469919"/>
              <a:gd name="connsiteX2" fmla="*/ 3726736 w 3726736"/>
              <a:gd name="connsiteY2" fmla="*/ 3469919 h 3469919"/>
              <a:gd name="connsiteX0" fmla="*/ 0 w 3726736"/>
              <a:gd name="connsiteY0" fmla="*/ 0 h 3469919"/>
              <a:gd name="connsiteX1" fmla="*/ 2428698 w 3726736"/>
              <a:gd name="connsiteY1" fmla="*/ 144234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304289 w 3726736"/>
              <a:gd name="connsiteY1" fmla="*/ 1332563 h 3469919"/>
              <a:gd name="connsiteX2" fmla="*/ 3726736 w 3726736"/>
              <a:gd name="connsiteY2" fmla="*/ 3469919 h 3469919"/>
            </a:gdLst>
            <a:ahLst/>
            <a:cxnLst>
              <a:cxn ang="0">
                <a:pos x="connsiteX0" y="connsiteY0"/>
              </a:cxn>
              <a:cxn ang="0">
                <a:pos x="connsiteX1" y="connsiteY1"/>
              </a:cxn>
              <a:cxn ang="0">
                <a:pos x="connsiteX2" y="connsiteY2"/>
              </a:cxn>
            </a:cxnLst>
            <a:rect l="l" t="t" r="r" b="b"/>
            <a:pathLst>
              <a:path w="3726736" h="3469919">
                <a:moveTo>
                  <a:pt x="0" y="0"/>
                </a:moveTo>
                <a:cubicBezTo>
                  <a:pt x="1328261" y="1573204"/>
                  <a:pt x="1641698" y="1083581"/>
                  <a:pt x="2304289" y="1332563"/>
                </a:cubicBezTo>
                <a:cubicBezTo>
                  <a:pt x="2966880" y="1581545"/>
                  <a:pt x="3278704" y="2383636"/>
                  <a:pt x="3726736" y="3469919"/>
                </a:cubicBezTo>
              </a:path>
            </a:pathLst>
          </a:custGeom>
          <a:noFill/>
          <a:ln w="127000">
            <a:solidFill>
              <a:srgbClr val="D1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Tree>
    <p:extLst>
      <p:ext uri="{BB962C8B-B14F-4D97-AF65-F5344CB8AC3E}">
        <p14:creationId xmlns:p14="http://schemas.microsoft.com/office/powerpoint/2010/main" val="15521641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Mobile Phone Images">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F4E9F6A-73C2-B64A-8078-BCE04958E59B}"/>
              </a:ext>
            </a:extLst>
          </p:cNvPr>
          <p:cNvSpPr>
            <a:spLocks noGrp="1"/>
          </p:cNvSpPr>
          <p:nvPr>
            <p:ph type="body" sz="quarter" idx="12" hasCustomPrompt="1"/>
          </p:nvPr>
        </p:nvSpPr>
        <p:spPr>
          <a:xfrm>
            <a:off x="0" y="2383868"/>
            <a:ext cx="4295775" cy="863600"/>
          </a:xfrm>
          <a:prstGeom prst="rect">
            <a:avLst/>
          </a:prstGeom>
          <a:gradFill>
            <a:gsLst>
              <a:gs pos="0">
                <a:srgbClr val="D10004"/>
              </a:gs>
              <a:gs pos="56000">
                <a:srgbClr val="D10004"/>
              </a:gs>
              <a:gs pos="100000">
                <a:schemeClr val="bg1">
                  <a:alpha val="0"/>
                </a:schemeClr>
              </a:gs>
            </a:gsLst>
            <a:lin ang="0" scaled="0"/>
          </a:gradFill>
        </p:spPr>
        <p:txBody>
          <a:bodyPr lIns="540000" anchor="ctr"/>
          <a:lstStyle>
            <a:lvl1pPr marL="0" indent="0">
              <a:buFontTx/>
              <a:buNone/>
              <a:defRPr b="1" i="0" cap="all" baseline="0">
                <a:solidFill>
                  <a:schemeClr val="bg1"/>
                </a:solidFill>
                <a:latin typeface="Aktiv Grotesk Trial" panose="020B0504020202020204" pitchFamily="34" charset="0"/>
              </a:defRPr>
            </a:lvl1pPr>
            <a:lvl2pPr marL="457200" indent="0">
              <a:buFontTx/>
              <a:buNone/>
              <a:defRPr sz="2800" b="1" i="0" cap="all" baseline="0">
                <a:solidFill>
                  <a:schemeClr val="bg1"/>
                </a:solidFill>
                <a:latin typeface="Aktiv Grotesk Trial" panose="020B0504020202020204" pitchFamily="34" charset="0"/>
              </a:defRPr>
            </a:lvl2pPr>
          </a:lstStyle>
          <a:p>
            <a:pPr lvl="0"/>
            <a:r>
              <a:rPr lang="en-CH" dirty="0"/>
              <a:t>HERE TITLE</a:t>
            </a:r>
          </a:p>
        </p:txBody>
      </p:sp>
      <p:sp>
        <p:nvSpPr>
          <p:cNvPr id="2" name="Rectangle 1">
            <a:extLst>
              <a:ext uri="{FF2B5EF4-FFF2-40B4-BE49-F238E27FC236}">
                <a16:creationId xmlns:a16="http://schemas.microsoft.com/office/drawing/2014/main" id="{D1E45698-7183-C342-B1E2-396F5915CB83}"/>
              </a:ext>
            </a:extLst>
          </p:cNvPr>
          <p:cNvSpPr/>
          <p:nvPr userDrawn="1"/>
        </p:nvSpPr>
        <p:spPr>
          <a:xfrm>
            <a:off x="8654042" y="-45362"/>
            <a:ext cx="3591810" cy="2739917"/>
          </a:xfrm>
          <a:custGeom>
            <a:avLst/>
            <a:gdLst>
              <a:gd name="connsiteX0" fmla="*/ 0 w 2855640"/>
              <a:gd name="connsiteY0" fmla="*/ 0 h 2708920"/>
              <a:gd name="connsiteX1" fmla="*/ 2855640 w 2855640"/>
              <a:gd name="connsiteY1" fmla="*/ 0 h 2708920"/>
              <a:gd name="connsiteX2" fmla="*/ 2855640 w 2855640"/>
              <a:gd name="connsiteY2" fmla="*/ 2708920 h 2708920"/>
              <a:gd name="connsiteX3" fmla="*/ 0 w 2855640"/>
              <a:gd name="connsiteY3" fmla="*/ 270892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728061 w 3591810"/>
              <a:gd name="connsiteY3" fmla="*/ 864623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728061 w 3591810"/>
              <a:gd name="connsiteY3" fmla="*/ 864623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890793 w 3591810"/>
              <a:gd name="connsiteY3" fmla="*/ 887870 h 2739917"/>
              <a:gd name="connsiteX4" fmla="*/ 0 w 3591810"/>
              <a:gd name="connsiteY4" fmla="*/ 0 h 2739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1810" h="2739917">
                <a:moveTo>
                  <a:pt x="0" y="0"/>
                </a:moveTo>
                <a:lnTo>
                  <a:pt x="3591810" y="30997"/>
                </a:lnTo>
                <a:lnTo>
                  <a:pt x="3591810" y="2739917"/>
                </a:lnTo>
                <a:cubicBezTo>
                  <a:pt x="3308940" y="2052827"/>
                  <a:pt x="2977624" y="1065553"/>
                  <a:pt x="1890793" y="887870"/>
                </a:cubicBezTo>
                <a:cubicBezTo>
                  <a:pt x="803962" y="710187"/>
                  <a:pt x="529525" y="417360"/>
                  <a:pt x="0" y="0"/>
                </a:cubicBezTo>
                <a:close/>
              </a:path>
            </a:pathLst>
          </a:custGeom>
          <a:gradFill>
            <a:gsLst>
              <a:gs pos="0">
                <a:srgbClr val="212122"/>
              </a:gs>
              <a:gs pos="100000">
                <a:srgbClr val="555557"/>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4" name="Text Placeholder 5">
            <a:extLst>
              <a:ext uri="{FF2B5EF4-FFF2-40B4-BE49-F238E27FC236}">
                <a16:creationId xmlns:a16="http://schemas.microsoft.com/office/drawing/2014/main" id="{B5DD4069-FB5A-9F42-B885-6FF2124C680C}"/>
              </a:ext>
            </a:extLst>
          </p:cNvPr>
          <p:cNvSpPr>
            <a:spLocks noGrp="1"/>
          </p:cNvSpPr>
          <p:nvPr>
            <p:ph type="body" sz="quarter" idx="28" hasCustomPrompt="1"/>
          </p:nvPr>
        </p:nvSpPr>
        <p:spPr>
          <a:xfrm>
            <a:off x="550863" y="3429000"/>
            <a:ext cx="4104455" cy="2952328"/>
          </a:xfrm>
          <a:prstGeom prst="rect">
            <a:avLst/>
          </a:prstGeom>
        </p:spPr>
        <p:txBody>
          <a:bodyPr lIns="0" tIns="0" rIns="0" bIns="0"/>
          <a:lstStyle>
            <a:lvl1pPr marL="0" indent="0">
              <a:buFontTx/>
              <a:buNone/>
              <a:defRPr sz="1400" b="0" i="0">
                <a:solidFill>
                  <a:srgbClr val="212122"/>
                </a:solidFill>
                <a:latin typeface="Aktiv Grotesk Trial Thin" panose="020B0403020202020204" pitchFamily="34" charset="77"/>
              </a:defRPr>
            </a:lvl1pPr>
            <a:lvl2pPr marL="457200" indent="0">
              <a:buFontTx/>
              <a:buNone/>
              <a:defRPr sz="1200" b="0" i="0">
                <a:solidFill>
                  <a:schemeClr val="bg1"/>
                </a:solidFill>
                <a:latin typeface="Aktiv Grotesk Trial Thin" panose="020B0403020202020204" pitchFamily="34" charset="77"/>
              </a:defRPr>
            </a:lvl2pPr>
            <a:lvl3pPr marL="914400" indent="0">
              <a:buFontTx/>
              <a:buNone/>
              <a:defRPr sz="1200" b="0" i="0">
                <a:solidFill>
                  <a:schemeClr val="bg1"/>
                </a:solidFill>
                <a:latin typeface="Aktiv Grotesk Trial Thin" panose="020B0403020202020204" pitchFamily="34" charset="77"/>
              </a:defRPr>
            </a:lvl3pPr>
            <a:lvl4pPr marL="1371600" indent="0">
              <a:buFontTx/>
              <a:buNone/>
              <a:defRPr sz="1200" b="0" i="0">
                <a:solidFill>
                  <a:schemeClr val="bg1"/>
                </a:solidFill>
                <a:latin typeface="Aktiv Grotesk Trial Thin" panose="020B0403020202020204" pitchFamily="34" charset="77"/>
              </a:defRPr>
            </a:lvl4pPr>
            <a:lvl5pPr marL="1828800" indent="0">
              <a:buFontTx/>
              <a:buNone/>
              <a:defRPr sz="1200" b="0" i="0">
                <a:solidFill>
                  <a:schemeClr val="bg1"/>
                </a:solidFill>
                <a:latin typeface="Aktiv Grotesk Trial Thin" panose="020B0403020202020204" pitchFamily="34" charset="77"/>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Integer ac </a:t>
            </a:r>
            <a:r>
              <a:rPr lang="en-GB" dirty="0" err="1"/>
              <a:t>dapibus</a:t>
            </a:r>
            <a:r>
              <a:rPr lang="en-GB" dirty="0"/>
              <a:t> </a:t>
            </a:r>
            <a:r>
              <a:rPr lang="en-GB" dirty="0" err="1"/>
              <a:t>justo</a:t>
            </a:r>
            <a:r>
              <a:rPr lang="en-GB" dirty="0"/>
              <a:t>, vitae </a:t>
            </a:r>
            <a:r>
              <a:rPr lang="en-GB" dirty="0" err="1"/>
              <a:t>ullamcorper</a:t>
            </a:r>
            <a:r>
              <a:rPr lang="en-GB" dirty="0"/>
              <a:t> dui. </a:t>
            </a:r>
            <a:r>
              <a:rPr lang="en-GB" dirty="0" err="1"/>
              <a:t>Orci</a:t>
            </a:r>
            <a:r>
              <a:rPr lang="en-GB" dirty="0"/>
              <a:t> </a:t>
            </a:r>
            <a:r>
              <a:rPr lang="en-GB" dirty="0" err="1"/>
              <a:t>varius</a:t>
            </a:r>
            <a:r>
              <a:rPr lang="en-GB" dirty="0"/>
              <a:t> </a:t>
            </a:r>
            <a:r>
              <a:rPr lang="en-GB" dirty="0" err="1"/>
              <a:t>natoque</a:t>
            </a:r>
            <a:r>
              <a:rPr lang="en-GB" dirty="0"/>
              <a:t> </a:t>
            </a:r>
            <a:r>
              <a:rPr lang="en-GB" dirty="0" err="1"/>
              <a:t>penatibus</a:t>
            </a:r>
            <a:r>
              <a:rPr lang="en-GB" dirty="0"/>
              <a:t> et </a:t>
            </a:r>
            <a:r>
              <a:rPr lang="en-GB" dirty="0" err="1"/>
              <a:t>magnis</a:t>
            </a:r>
            <a:r>
              <a:rPr lang="en-GB" dirty="0"/>
              <a:t> dis parturient </a:t>
            </a:r>
            <a:r>
              <a:rPr lang="en-GB" dirty="0" err="1"/>
              <a:t>montes</a:t>
            </a:r>
            <a:r>
              <a:rPr lang="en-GB" dirty="0"/>
              <a:t>, </a:t>
            </a:r>
            <a:r>
              <a:rPr lang="en-GB" dirty="0" err="1"/>
              <a:t>nascetur</a:t>
            </a:r>
            <a:r>
              <a:rPr lang="en-GB" dirty="0"/>
              <a:t> </a:t>
            </a:r>
            <a:r>
              <a:rPr lang="en-GB" dirty="0" err="1"/>
              <a:t>ridiculus</a:t>
            </a:r>
            <a:r>
              <a:rPr lang="en-GB" dirty="0"/>
              <a:t> mus. </a:t>
            </a:r>
            <a:r>
              <a:rPr lang="en-GB" dirty="0" err="1"/>
              <a:t>Vivamus</a:t>
            </a:r>
            <a:r>
              <a:rPr lang="en-GB" dirty="0"/>
              <a:t> </a:t>
            </a:r>
            <a:r>
              <a:rPr lang="en-GB" dirty="0" err="1"/>
              <a:t>vel</a:t>
            </a:r>
            <a:r>
              <a:rPr lang="en-GB" dirty="0"/>
              <a:t> vestibulum lorem, in </a:t>
            </a:r>
            <a:r>
              <a:rPr lang="en-GB" dirty="0" err="1"/>
              <a:t>sodales</a:t>
            </a:r>
            <a:r>
              <a:rPr lang="en-GB" dirty="0"/>
              <a:t> sem. </a:t>
            </a:r>
            <a:r>
              <a:rPr lang="en-GB" dirty="0" err="1"/>
              <a:t>Nullam</a:t>
            </a:r>
            <a:r>
              <a:rPr lang="en-GB" dirty="0"/>
              <a:t> id </a:t>
            </a:r>
            <a:r>
              <a:rPr lang="en-GB" dirty="0" err="1"/>
              <a:t>tristique</a:t>
            </a:r>
            <a:r>
              <a:rPr lang="en-GB" dirty="0"/>
              <a:t> </a:t>
            </a:r>
            <a:r>
              <a:rPr lang="en-GB" dirty="0" err="1"/>
              <a:t>neque</a:t>
            </a:r>
            <a:r>
              <a:rPr lang="en-GB" dirty="0"/>
              <a:t>. </a:t>
            </a:r>
            <a:r>
              <a:rPr lang="en-GB" dirty="0" err="1"/>
              <a:t>Praesent</a:t>
            </a:r>
            <a:r>
              <a:rPr lang="en-GB" dirty="0"/>
              <a:t> at </a:t>
            </a:r>
            <a:r>
              <a:rPr lang="en-GB" dirty="0" err="1"/>
              <a:t>mauris</a:t>
            </a:r>
            <a:r>
              <a:rPr lang="en-GB" dirty="0"/>
              <a:t> </a:t>
            </a:r>
            <a:r>
              <a:rPr lang="en-GB" dirty="0" err="1"/>
              <a:t>quis</a:t>
            </a:r>
            <a:r>
              <a:rPr lang="en-GB" dirty="0"/>
              <a:t> </a:t>
            </a:r>
            <a:r>
              <a:rPr lang="en-GB" dirty="0" err="1"/>
              <a:t>sapien</a:t>
            </a:r>
            <a:r>
              <a:rPr lang="en-GB" dirty="0"/>
              <a:t> </a:t>
            </a:r>
            <a:r>
              <a:rPr lang="en-GB" dirty="0" err="1"/>
              <a:t>sollicitudin</a:t>
            </a:r>
            <a:r>
              <a:rPr lang="en-GB" dirty="0"/>
              <a:t> auctor </a:t>
            </a:r>
            <a:r>
              <a:rPr lang="en-GB" dirty="0" err="1"/>
              <a:t>eget</a:t>
            </a:r>
            <a:r>
              <a:rPr lang="en-GB" dirty="0"/>
              <a:t> vitae mi.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Integer ac </a:t>
            </a:r>
            <a:r>
              <a:rPr lang="en-GB" dirty="0" err="1"/>
              <a:t>dapibus</a:t>
            </a:r>
            <a:r>
              <a:rPr lang="en-GB" dirty="0"/>
              <a:t> </a:t>
            </a:r>
            <a:r>
              <a:rPr lang="en-GB" dirty="0" err="1"/>
              <a:t>justo</a:t>
            </a:r>
            <a:r>
              <a:rPr lang="en-GB" dirty="0"/>
              <a:t>, vitae </a:t>
            </a:r>
            <a:r>
              <a:rPr lang="en-GB" dirty="0" err="1"/>
              <a:t>ullamcorper</a:t>
            </a:r>
            <a:r>
              <a:rPr lang="en-GB" dirty="0"/>
              <a:t> dui. </a:t>
            </a:r>
            <a:r>
              <a:rPr lang="en-GB" dirty="0" err="1"/>
              <a:t>Orci</a:t>
            </a:r>
            <a:r>
              <a:rPr lang="en-GB" dirty="0"/>
              <a:t> </a:t>
            </a:r>
            <a:r>
              <a:rPr lang="en-GB" dirty="0" err="1"/>
              <a:t>varius</a:t>
            </a:r>
            <a:r>
              <a:rPr lang="en-GB" dirty="0"/>
              <a:t> </a:t>
            </a:r>
            <a:r>
              <a:rPr lang="en-GB" dirty="0" err="1"/>
              <a:t>natoque</a:t>
            </a:r>
            <a:r>
              <a:rPr lang="en-GB" dirty="0"/>
              <a:t> </a:t>
            </a:r>
            <a:r>
              <a:rPr lang="en-GB" dirty="0" err="1"/>
              <a:t>penatibus</a:t>
            </a:r>
            <a:r>
              <a:rPr lang="en-GB" dirty="0"/>
              <a:t> et </a:t>
            </a:r>
            <a:r>
              <a:rPr lang="en-GB" dirty="0" err="1"/>
              <a:t>magnis</a:t>
            </a:r>
            <a:r>
              <a:rPr lang="en-GB" dirty="0"/>
              <a:t> dis parturient </a:t>
            </a:r>
            <a:r>
              <a:rPr lang="en-GB" dirty="0" err="1"/>
              <a:t>montes</a:t>
            </a:r>
            <a:r>
              <a:rPr lang="en-GB" dirty="0"/>
              <a:t>, </a:t>
            </a:r>
            <a:r>
              <a:rPr lang="en-GB" dirty="0" err="1"/>
              <a:t>nascetur</a:t>
            </a:r>
            <a:r>
              <a:rPr lang="en-GB" dirty="0"/>
              <a:t> </a:t>
            </a:r>
            <a:r>
              <a:rPr lang="en-GB" dirty="0" err="1"/>
              <a:t>ridiculus</a:t>
            </a:r>
            <a:r>
              <a:rPr lang="en-GB" dirty="0"/>
              <a:t> mus. </a:t>
            </a:r>
            <a:r>
              <a:rPr lang="en-GB" dirty="0" err="1"/>
              <a:t>Vivamus</a:t>
            </a:r>
            <a:r>
              <a:rPr lang="en-GB" dirty="0"/>
              <a:t> </a:t>
            </a:r>
            <a:r>
              <a:rPr lang="en-GB" dirty="0" err="1"/>
              <a:t>vel</a:t>
            </a:r>
            <a:r>
              <a:rPr lang="en-GB" dirty="0"/>
              <a:t> vestibulum lorem, in </a:t>
            </a:r>
            <a:r>
              <a:rPr lang="en-GB" dirty="0" err="1"/>
              <a:t>sodales</a:t>
            </a:r>
            <a:r>
              <a:rPr lang="en-GB" dirty="0"/>
              <a:t> sem. </a:t>
            </a:r>
            <a:r>
              <a:rPr lang="en-GB" dirty="0" err="1"/>
              <a:t>Nullam</a:t>
            </a:r>
            <a:r>
              <a:rPr lang="en-GB" dirty="0"/>
              <a:t> id </a:t>
            </a:r>
            <a:r>
              <a:rPr lang="en-GB" dirty="0" err="1"/>
              <a:t>tristique</a:t>
            </a:r>
            <a:r>
              <a:rPr lang="en-GB" dirty="0"/>
              <a:t> </a:t>
            </a:r>
            <a:r>
              <a:rPr lang="en-GB" dirty="0" err="1"/>
              <a:t>neque</a:t>
            </a:r>
            <a:r>
              <a:rPr lang="en-GB" dirty="0"/>
              <a:t>. </a:t>
            </a:r>
            <a:r>
              <a:rPr lang="en-GB" dirty="0" err="1"/>
              <a:t>Praesent</a:t>
            </a:r>
            <a:r>
              <a:rPr lang="en-GB" dirty="0"/>
              <a:t> at </a:t>
            </a:r>
            <a:r>
              <a:rPr lang="en-GB" dirty="0" err="1"/>
              <a:t>mauris</a:t>
            </a:r>
            <a:r>
              <a:rPr lang="en-GB" dirty="0"/>
              <a:t> </a:t>
            </a:r>
            <a:r>
              <a:rPr lang="en-GB" dirty="0" err="1"/>
              <a:t>quis</a:t>
            </a:r>
            <a:r>
              <a:rPr lang="en-GB" dirty="0"/>
              <a:t> </a:t>
            </a:r>
            <a:r>
              <a:rPr lang="en-GB" dirty="0" err="1"/>
              <a:t>sapien</a:t>
            </a:r>
            <a:r>
              <a:rPr lang="en-GB" dirty="0"/>
              <a:t> </a:t>
            </a:r>
            <a:r>
              <a:rPr lang="en-GB" dirty="0" err="1"/>
              <a:t>sollicitudin</a:t>
            </a:r>
            <a:r>
              <a:rPr lang="en-GB" dirty="0"/>
              <a:t> auctor </a:t>
            </a:r>
            <a:r>
              <a:rPr lang="en-GB" dirty="0" err="1"/>
              <a:t>eget</a:t>
            </a:r>
            <a:r>
              <a:rPr lang="en-GB" dirty="0"/>
              <a:t> vitae mi. </a:t>
            </a:r>
            <a:r>
              <a:rPr lang="en-GB" dirty="0" err="1"/>
              <a:t>Quisque</a:t>
            </a:r>
            <a:r>
              <a:rPr lang="en-GB" dirty="0"/>
              <a:t> at semper </a:t>
            </a:r>
            <a:r>
              <a:rPr lang="en-GB" dirty="0" err="1"/>
              <a:t>quam</a:t>
            </a:r>
            <a:r>
              <a:rPr lang="en-GB" dirty="0"/>
              <a:t>. </a:t>
            </a:r>
            <a:r>
              <a:rPr lang="en-GB" dirty="0" err="1"/>
              <a:t>Praesent</a:t>
            </a:r>
            <a:r>
              <a:rPr lang="en-GB" dirty="0"/>
              <a:t> </a:t>
            </a:r>
            <a:r>
              <a:rPr lang="en-GB" dirty="0" err="1"/>
              <a:t>tincidunt</a:t>
            </a:r>
            <a:r>
              <a:rPr lang="en-GB" dirty="0"/>
              <a:t> </a:t>
            </a:r>
            <a:r>
              <a:rPr lang="en-GB" dirty="0" err="1"/>
              <a:t>tincidunt</a:t>
            </a:r>
            <a:r>
              <a:rPr lang="en-GB" dirty="0"/>
              <a:t> ante, </a:t>
            </a:r>
            <a:r>
              <a:rPr lang="en-GB" dirty="0" err="1"/>
              <a:t>quis</a:t>
            </a:r>
            <a:r>
              <a:rPr lang="en-GB" dirty="0"/>
              <a:t> </a:t>
            </a:r>
            <a:r>
              <a:rPr lang="en-GB" dirty="0" err="1"/>
              <a:t>vehicula</a:t>
            </a:r>
            <a:r>
              <a:rPr lang="en-GB" dirty="0"/>
              <a:t> libero </a:t>
            </a:r>
            <a:r>
              <a:rPr lang="en-GB" dirty="0" err="1"/>
              <a:t>tincidunt</a:t>
            </a:r>
            <a:endParaRPr lang="en-GB" dirty="0"/>
          </a:p>
        </p:txBody>
      </p:sp>
      <p:sp>
        <p:nvSpPr>
          <p:cNvPr id="26" name="Freeform 25">
            <a:extLst>
              <a:ext uri="{FF2B5EF4-FFF2-40B4-BE49-F238E27FC236}">
                <a16:creationId xmlns:a16="http://schemas.microsoft.com/office/drawing/2014/main" id="{551F8661-FE36-3C4F-95A6-FC903D980605}"/>
              </a:ext>
            </a:extLst>
          </p:cNvPr>
          <p:cNvSpPr/>
          <p:nvPr userDrawn="1"/>
        </p:nvSpPr>
        <p:spPr>
          <a:xfrm>
            <a:off x="8175773" y="-99161"/>
            <a:ext cx="4108671" cy="3468301"/>
          </a:xfrm>
          <a:custGeom>
            <a:avLst/>
            <a:gdLst>
              <a:gd name="connsiteX0" fmla="*/ 1371600 w 1371600"/>
              <a:gd name="connsiteY0" fmla="*/ 0 h 7289800"/>
              <a:gd name="connsiteX1" fmla="*/ 38100 w 1371600"/>
              <a:gd name="connsiteY1" fmla="*/ 1612900 h 7289800"/>
              <a:gd name="connsiteX2" fmla="*/ 495300 w 1371600"/>
              <a:gd name="connsiteY2" fmla="*/ 3835400 h 7289800"/>
              <a:gd name="connsiteX3" fmla="*/ 736600 w 1371600"/>
              <a:gd name="connsiteY3" fmla="*/ 4876800 h 7289800"/>
              <a:gd name="connsiteX4" fmla="*/ 0 w 1371600"/>
              <a:gd name="connsiteY4" fmla="*/ 7289800 h 7289800"/>
              <a:gd name="connsiteX0" fmla="*/ 1421538 w 1421538"/>
              <a:gd name="connsiteY0" fmla="*/ 0 h 7289800"/>
              <a:gd name="connsiteX1" fmla="*/ 88038 w 1421538"/>
              <a:gd name="connsiteY1" fmla="*/ 1612900 h 7289800"/>
              <a:gd name="connsiteX2" fmla="*/ 198874 w 1421538"/>
              <a:gd name="connsiteY2" fmla="*/ 3100766 h 7289800"/>
              <a:gd name="connsiteX3" fmla="*/ 786538 w 1421538"/>
              <a:gd name="connsiteY3" fmla="*/ 4876800 h 7289800"/>
              <a:gd name="connsiteX4" fmla="*/ 49938 w 1421538"/>
              <a:gd name="connsiteY4" fmla="*/ 7289800 h 7289800"/>
              <a:gd name="connsiteX0" fmla="*/ 1371600 w 1371600"/>
              <a:gd name="connsiteY0" fmla="*/ 0 h 7289800"/>
              <a:gd name="connsiteX1" fmla="*/ 38100 w 1371600"/>
              <a:gd name="connsiteY1" fmla="*/ 1612900 h 7289800"/>
              <a:gd name="connsiteX2" fmla="*/ 736600 w 1371600"/>
              <a:gd name="connsiteY2" fmla="*/ 4876800 h 7289800"/>
              <a:gd name="connsiteX3" fmla="*/ 0 w 1371600"/>
              <a:gd name="connsiteY3" fmla="*/ 7289800 h 7289800"/>
              <a:gd name="connsiteX0" fmla="*/ 1371600 w 1371600"/>
              <a:gd name="connsiteY0" fmla="*/ 0 h 7289800"/>
              <a:gd name="connsiteX1" fmla="*/ 38100 w 1371600"/>
              <a:gd name="connsiteY1" fmla="*/ 1612900 h 7289800"/>
              <a:gd name="connsiteX2" fmla="*/ 715818 w 1371600"/>
              <a:gd name="connsiteY2" fmla="*/ 4280778 h 7289800"/>
              <a:gd name="connsiteX3" fmla="*/ 0 w 1371600"/>
              <a:gd name="connsiteY3" fmla="*/ 7289800 h 7289800"/>
              <a:gd name="connsiteX0" fmla="*/ 1450779 w 1450779"/>
              <a:gd name="connsiteY0" fmla="*/ 0 h 7289800"/>
              <a:gd name="connsiteX1" fmla="*/ 117279 w 1450779"/>
              <a:gd name="connsiteY1" fmla="*/ 1612900 h 7289800"/>
              <a:gd name="connsiteX2" fmla="*/ 794997 w 1450779"/>
              <a:gd name="connsiteY2" fmla="*/ 4280778 h 7289800"/>
              <a:gd name="connsiteX3" fmla="*/ 79179 w 1450779"/>
              <a:gd name="connsiteY3" fmla="*/ 7289800 h 7289800"/>
              <a:gd name="connsiteX0" fmla="*/ 1371600 w 1371600"/>
              <a:gd name="connsiteY0" fmla="*/ 0 h 7289800"/>
              <a:gd name="connsiteX1" fmla="*/ 232064 w 1371600"/>
              <a:gd name="connsiteY1" fmla="*/ 1536665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3885740 h 7289800"/>
              <a:gd name="connsiteX3" fmla="*/ 0 w 1371600"/>
              <a:gd name="connsiteY3" fmla="*/ 7289800 h 7289800"/>
              <a:gd name="connsiteX0" fmla="*/ 1385004 w 1385004"/>
              <a:gd name="connsiteY0" fmla="*/ 0 h 7289800"/>
              <a:gd name="connsiteX1" fmla="*/ 9940 w 1385004"/>
              <a:gd name="connsiteY1" fmla="*/ 1709928 h 7289800"/>
              <a:gd name="connsiteX2" fmla="*/ 729222 w 1385004"/>
              <a:gd name="connsiteY2" fmla="*/ 3885740 h 7289800"/>
              <a:gd name="connsiteX3" fmla="*/ 13404 w 1385004"/>
              <a:gd name="connsiteY3" fmla="*/ 7289800 h 7289800"/>
              <a:gd name="connsiteX0" fmla="*/ 1460548 w 1460548"/>
              <a:gd name="connsiteY0" fmla="*/ 0 h 7289800"/>
              <a:gd name="connsiteX1" fmla="*/ 9284 w 1460548"/>
              <a:gd name="connsiteY1" fmla="*/ 1848538 h 7289800"/>
              <a:gd name="connsiteX2" fmla="*/ 804766 w 1460548"/>
              <a:gd name="connsiteY2" fmla="*/ 3885740 h 7289800"/>
              <a:gd name="connsiteX3" fmla="*/ 88948 w 1460548"/>
              <a:gd name="connsiteY3" fmla="*/ 7289800 h 7289800"/>
              <a:gd name="connsiteX0" fmla="*/ 1461301 w 1461301"/>
              <a:gd name="connsiteY0" fmla="*/ 0 h 7289800"/>
              <a:gd name="connsiteX1" fmla="*/ 10037 w 1461301"/>
              <a:gd name="connsiteY1" fmla="*/ 1848538 h 7289800"/>
              <a:gd name="connsiteX2" fmla="*/ 784737 w 1461301"/>
              <a:gd name="connsiteY2" fmla="*/ 4045142 h 7289800"/>
              <a:gd name="connsiteX3" fmla="*/ 89701 w 1461301"/>
              <a:gd name="connsiteY3" fmla="*/ 7289800 h 7289800"/>
              <a:gd name="connsiteX0" fmla="*/ 1462774 w 1462774"/>
              <a:gd name="connsiteY0" fmla="*/ 0 h 7289800"/>
              <a:gd name="connsiteX1" fmla="*/ 11510 w 1462774"/>
              <a:gd name="connsiteY1" fmla="*/ 1848538 h 7289800"/>
              <a:gd name="connsiteX2" fmla="*/ 786210 w 1462774"/>
              <a:gd name="connsiteY2" fmla="*/ 4045142 h 7289800"/>
              <a:gd name="connsiteX3" fmla="*/ 91174 w 1462774"/>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598054 w 1371600"/>
              <a:gd name="connsiteY2" fmla="*/ 375406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688109 w 1371600"/>
              <a:gd name="connsiteY2" fmla="*/ 4370876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757382 w 1371600"/>
              <a:gd name="connsiteY2" fmla="*/ 4363946 h 7289800"/>
              <a:gd name="connsiteX3" fmla="*/ 0 w 1371600"/>
              <a:gd name="connsiteY3" fmla="*/ 7289800 h 7289800"/>
              <a:gd name="connsiteX0" fmla="*/ 1371600 w 1371600"/>
              <a:gd name="connsiteY0" fmla="*/ 0 h 7289800"/>
              <a:gd name="connsiteX1" fmla="*/ 218209 w 1371600"/>
              <a:gd name="connsiteY1" fmla="*/ 1841608 h 7289800"/>
              <a:gd name="connsiteX2" fmla="*/ 757382 w 1371600"/>
              <a:gd name="connsiteY2" fmla="*/ 4363946 h 7289800"/>
              <a:gd name="connsiteX3" fmla="*/ 0 w 1371600"/>
              <a:gd name="connsiteY3" fmla="*/ 7289800 h 7289800"/>
              <a:gd name="connsiteX0" fmla="*/ 1371600 w 1371600"/>
              <a:gd name="connsiteY0" fmla="*/ 0 h 7289800"/>
              <a:gd name="connsiteX1" fmla="*/ 72736 w 1371600"/>
              <a:gd name="connsiteY1" fmla="*/ 2278231 h 7289800"/>
              <a:gd name="connsiteX2" fmla="*/ 757382 w 1371600"/>
              <a:gd name="connsiteY2" fmla="*/ 4363946 h 7289800"/>
              <a:gd name="connsiteX3" fmla="*/ 0 w 1371600"/>
              <a:gd name="connsiteY3" fmla="*/ 7289800 h 7289800"/>
              <a:gd name="connsiteX0" fmla="*/ 1371600 w 1371600"/>
              <a:gd name="connsiteY0" fmla="*/ 0 h 7289800"/>
              <a:gd name="connsiteX1" fmla="*/ 93518 w 1371600"/>
              <a:gd name="connsiteY1" fmla="*/ 2201996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470031 w 1371600"/>
              <a:gd name="connsiteY1" fmla="*/ 2167343 h 7289800"/>
              <a:gd name="connsiteX2" fmla="*/ 757382 w 1371600"/>
              <a:gd name="connsiteY2" fmla="*/ 4363946 h 7289800"/>
              <a:gd name="connsiteX3" fmla="*/ 0 w 1371600"/>
              <a:gd name="connsiteY3" fmla="*/ 7289800 h 7289800"/>
              <a:gd name="connsiteX0" fmla="*/ 1258500 w 1258500"/>
              <a:gd name="connsiteY0" fmla="*/ 0 h 7539298"/>
              <a:gd name="connsiteX1" fmla="*/ 470031 w 1258500"/>
              <a:gd name="connsiteY1" fmla="*/ 2416841 h 7539298"/>
              <a:gd name="connsiteX2" fmla="*/ 757382 w 1258500"/>
              <a:gd name="connsiteY2" fmla="*/ 4613444 h 7539298"/>
              <a:gd name="connsiteX3" fmla="*/ 0 w 1258500"/>
              <a:gd name="connsiteY3" fmla="*/ 7539298 h 7539298"/>
              <a:gd name="connsiteX0" fmla="*/ 1701207 w 1701207"/>
              <a:gd name="connsiteY0" fmla="*/ 0 h 7539298"/>
              <a:gd name="connsiteX1" fmla="*/ 912738 w 1701207"/>
              <a:gd name="connsiteY1" fmla="*/ 2416841 h 7539298"/>
              <a:gd name="connsiteX2" fmla="*/ 6257 w 1701207"/>
              <a:gd name="connsiteY2" fmla="*/ 5223329 h 7539298"/>
              <a:gd name="connsiteX3" fmla="*/ 442707 w 1701207"/>
              <a:gd name="connsiteY3" fmla="*/ 7539298 h 7539298"/>
              <a:gd name="connsiteX0" fmla="*/ 2046752 w 2046752"/>
              <a:gd name="connsiteY0" fmla="*/ 0 h 7539298"/>
              <a:gd name="connsiteX1" fmla="*/ 1258283 w 2046752"/>
              <a:gd name="connsiteY1" fmla="*/ 2416841 h 7539298"/>
              <a:gd name="connsiteX2" fmla="*/ 351802 w 2046752"/>
              <a:gd name="connsiteY2" fmla="*/ 5223329 h 7539298"/>
              <a:gd name="connsiteX3" fmla="*/ 788252 w 2046752"/>
              <a:gd name="connsiteY3" fmla="*/ 7539298 h 7539298"/>
              <a:gd name="connsiteX0" fmla="*/ 3011548 w 3011548"/>
              <a:gd name="connsiteY0" fmla="*/ 0 h 7629395"/>
              <a:gd name="connsiteX1" fmla="*/ 2223079 w 3011548"/>
              <a:gd name="connsiteY1" fmla="*/ 2416841 h 7629395"/>
              <a:gd name="connsiteX2" fmla="*/ 1316598 w 3011548"/>
              <a:gd name="connsiteY2" fmla="*/ 5223329 h 7629395"/>
              <a:gd name="connsiteX3" fmla="*/ 0 w 3011548"/>
              <a:gd name="connsiteY3" fmla="*/ 7629395 h 7629395"/>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140456 w 2958779"/>
              <a:gd name="connsiteY0" fmla="*/ 0 h 7501358"/>
              <a:gd name="connsiteX1" fmla="*/ 2824217 w 2958779"/>
              <a:gd name="connsiteY1" fmla="*/ 2385830 h 7501358"/>
              <a:gd name="connsiteX2" fmla="*/ 1691536 w 2958779"/>
              <a:gd name="connsiteY2" fmla="*/ 5095291 h 7501358"/>
              <a:gd name="connsiteX3" fmla="*/ 324672 w 2958779"/>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480820"/>
              <a:gd name="connsiteY0" fmla="*/ 0 h 7501358"/>
              <a:gd name="connsiteX1" fmla="*/ 2163630 w 2480820"/>
              <a:gd name="connsiteY1" fmla="*/ 3781328 h 7501358"/>
              <a:gd name="connsiteX2" fmla="*/ 1551080 w 2480820"/>
              <a:gd name="connsiteY2" fmla="*/ 5095291 h 7501358"/>
              <a:gd name="connsiteX3" fmla="*/ 184216 w 2480820"/>
              <a:gd name="connsiteY3" fmla="*/ 7501358 h 7501358"/>
              <a:gd name="connsiteX0" fmla="*/ 0 w 4387680"/>
              <a:gd name="connsiteY0" fmla="*/ 0 h 7609897"/>
              <a:gd name="connsiteX1" fmla="*/ 2163630 w 4387680"/>
              <a:gd name="connsiteY1" fmla="*/ 3781328 h 7609897"/>
              <a:gd name="connsiteX2" fmla="*/ 1551080 w 4387680"/>
              <a:gd name="connsiteY2" fmla="*/ 5095291 h 7609897"/>
              <a:gd name="connsiteX3" fmla="*/ 4387442 w 4387680"/>
              <a:gd name="connsiteY3" fmla="*/ 7609897 h 7609897"/>
              <a:gd name="connsiteX0" fmla="*/ 0 w 4387680"/>
              <a:gd name="connsiteY0" fmla="*/ 0 h 7609897"/>
              <a:gd name="connsiteX1" fmla="*/ 1551080 w 4387680"/>
              <a:gd name="connsiteY1" fmla="*/ 5095291 h 7609897"/>
              <a:gd name="connsiteX2" fmla="*/ 4387442 w 4387680"/>
              <a:gd name="connsiteY2" fmla="*/ 7609897 h 7609897"/>
              <a:gd name="connsiteX0" fmla="*/ 0 w 4387902"/>
              <a:gd name="connsiteY0" fmla="*/ 0 h 7609897"/>
              <a:gd name="connsiteX1" fmla="*/ 1551080 w 4387902"/>
              <a:gd name="connsiteY1" fmla="*/ 5095291 h 7609897"/>
              <a:gd name="connsiteX2" fmla="*/ 4387442 w 4387902"/>
              <a:gd name="connsiteY2" fmla="*/ 7609897 h 7609897"/>
              <a:gd name="connsiteX0" fmla="*/ 0 w 4388912"/>
              <a:gd name="connsiteY0" fmla="*/ 0 h 7609897"/>
              <a:gd name="connsiteX1" fmla="*/ 1551080 w 4388912"/>
              <a:gd name="connsiteY1" fmla="*/ 5095291 h 7609897"/>
              <a:gd name="connsiteX2" fmla="*/ 4387442 w 4388912"/>
              <a:gd name="connsiteY2" fmla="*/ 7609897 h 7609897"/>
              <a:gd name="connsiteX0" fmla="*/ 0 w 4085665"/>
              <a:gd name="connsiteY0" fmla="*/ 0 h 7540122"/>
              <a:gd name="connsiteX1" fmla="*/ 1248842 w 4085665"/>
              <a:gd name="connsiteY1" fmla="*/ 5025516 h 7540122"/>
              <a:gd name="connsiteX2" fmla="*/ 4085204 w 4085665"/>
              <a:gd name="connsiteY2" fmla="*/ 7540122 h 7540122"/>
              <a:gd name="connsiteX0" fmla="*/ 1477 w 4087142"/>
              <a:gd name="connsiteY0" fmla="*/ 0 h 7540122"/>
              <a:gd name="connsiteX1" fmla="*/ 1250319 w 4087142"/>
              <a:gd name="connsiteY1" fmla="*/ 5025516 h 7540122"/>
              <a:gd name="connsiteX2" fmla="*/ 4086681 w 4087142"/>
              <a:gd name="connsiteY2" fmla="*/ 7540122 h 7540122"/>
              <a:gd name="connsiteX0" fmla="*/ 1477 w 4086681"/>
              <a:gd name="connsiteY0" fmla="*/ 0 h 7540122"/>
              <a:gd name="connsiteX1" fmla="*/ 1250319 w 4086681"/>
              <a:gd name="connsiteY1" fmla="*/ 5025516 h 7540122"/>
              <a:gd name="connsiteX2" fmla="*/ 4086681 w 4086681"/>
              <a:gd name="connsiteY2" fmla="*/ 7540122 h 7540122"/>
              <a:gd name="connsiteX0" fmla="*/ 1723 w 4642202"/>
              <a:gd name="connsiteY0" fmla="*/ 0 h 7377313"/>
              <a:gd name="connsiteX1" fmla="*/ 1250565 w 4642202"/>
              <a:gd name="connsiteY1" fmla="*/ 5025516 h 7377313"/>
              <a:gd name="connsiteX2" fmla="*/ 4642203 w 4642202"/>
              <a:gd name="connsiteY2" fmla="*/ 7377313 h 7377313"/>
              <a:gd name="connsiteX0" fmla="*/ 3540 w 4644020"/>
              <a:gd name="connsiteY0" fmla="*/ 0 h 7377313"/>
              <a:gd name="connsiteX1" fmla="*/ 964201 w 4644020"/>
              <a:gd name="connsiteY1" fmla="*/ 3986644 h 7377313"/>
              <a:gd name="connsiteX2" fmla="*/ 4644020 w 4644020"/>
              <a:gd name="connsiteY2" fmla="*/ 7377313 h 7377313"/>
              <a:gd name="connsiteX0" fmla="*/ 638 w 4641118"/>
              <a:gd name="connsiteY0" fmla="*/ 0 h 7377313"/>
              <a:gd name="connsiteX1" fmla="*/ 961299 w 4641118"/>
              <a:gd name="connsiteY1" fmla="*/ 3986644 h 7377313"/>
              <a:gd name="connsiteX2" fmla="*/ 4641118 w 4641118"/>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3909485"/>
              <a:gd name="connsiteY0" fmla="*/ 0 h 6935406"/>
              <a:gd name="connsiteX1" fmla="*/ 229666 w 3909485"/>
              <a:gd name="connsiteY1" fmla="*/ 3544737 h 6935406"/>
              <a:gd name="connsiteX2" fmla="*/ 3909485 w 3909485"/>
              <a:gd name="connsiteY2" fmla="*/ 6935406 h 6935406"/>
              <a:gd name="connsiteX0" fmla="*/ 0 w 3909485"/>
              <a:gd name="connsiteY0" fmla="*/ 0 h 6935406"/>
              <a:gd name="connsiteX1" fmla="*/ 2591345 w 3909485"/>
              <a:gd name="connsiteY1" fmla="*/ 3397435 h 6935406"/>
              <a:gd name="connsiteX2" fmla="*/ 3909485 w 3909485"/>
              <a:gd name="connsiteY2" fmla="*/ 6935406 h 6935406"/>
              <a:gd name="connsiteX0" fmla="*/ 0 w 3417469"/>
              <a:gd name="connsiteY0" fmla="*/ 0 h 5640694"/>
              <a:gd name="connsiteX1" fmla="*/ 2099329 w 3417469"/>
              <a:gd name="connsiteY1" fmla="*/ 2102723 h 5640694"/>
              <a:gd name="connsiteX2" fmla="*/ 3417469 w 3417469"/>
              <a:gd name="connsiteY2" fmla="*/ 5640694 h 5640694"/>
              <a:gd name="connsiteX0" fmla="*/ 0 w 3473700"/>
              <a:gd name="connsiteY0" fmla="*/ 0 h 3324398"/>
              <a:gd name="connsiteX1" fmla="*/ 2099329 w 3473700"/>
              <a:gd name="connsiteY1" fmla="*/ 2102723 h 3324398"/>
              <a:gd name="connsiteX2" fmla="*/ 3473700 w 3473700"/>
              <a:gd name="connsiteY2" fmla="*/ 2958237 h 3324398"/>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528085 w 3628333"/>
              <a:gd name="connsiteY1" fmla="*/ 1373963 h 2950484"/>
              <a:gd name="connsiteX2" fmla="*/ 3628333 w 3628333"/>
              <a:gd name="connsiteY2" fmla="*/ 2950484 h 2950484"/>
              <a:gd name="connsiteX0" fmla="*/ 0 w 3628333"/>
              <a:gd name="connsiteY0" fmla="*/ 0 h 3105539"/>
              <a:gd name="connsiteX1" fmla="*/ 2528085 w 3628333"/>
              <a:gd name="connsiteY1" fmla="*/ 1373963 h 3105539"/>
              <a:gd name="connsiteX2" fmla="*/ 3628333 w 3628333"/>
              <a:gd name="connsiteY2" fmla="*/ 3105539 h 3105539"/>
              <a:gd name="connsiteX0" fmla="*/ 0 w 3628333"/>
              <a:gd name="connsiteY0" fmla="*/ 0 h 3105539"/>
              <a:gd name="connsiteX1" fmla="*/ 2528085 w 3628333"/>
              <a:gd name="connsiteY1" fmla="*/ 1373963 h 3105539"/>
              <a:gd name="connsiteX2" fmla="*/ 3628333 w 3628333"/>
              <a:gd name="connsiteY2" fmla="*/ 3105539 h 3105539"/>
              <a:gd name="connsiteX0" fmla="*/ 0 w 3635362"/>
              <a:gd name="connsiteY0" fmla="*/ 0 h 3268348"/>
              <a:gd name="connsiteX1" fmla="*/ 2528085 w 3635362"/>
              <a:gd name="connsiteY1" fmla="*/ 1373963 h 3268348"/>
              <a:gd name="connsiteX2" fmla="*/ 3635362 w 3635362"/>
              <a:gd name="connsiteY2" fmla="*/ 3268348 h 3268348"/>
              <a:gd name="connsiteX0" fmla="*/ 0 w 3635362"/>
              <a:gd name="connsiteY0" fmla="*/ 0 h 3392392"/>
              <a:gd name="connsiteX1" fmla="*/ 2528085 w 3635362"/>
              <a:gd name="connsiteY1" fmla="*/ 1373963 h 3392392"/>
              <a:gd name="connsiteX2" fmla="*/ 3635362 w 3635362"/>
              <a:gd name="connsiteY2" fmla="*/ 3392392 h 3392392"/>
              <a:gd name="connsiteX0" fmla="*/ 0 w 3635362"/>
              <a:gd name="connsiteY0" fmla="*/ 0 h 3392392"/>
              <a:gd name="connsiteX1" fmla="*/ 2528085 w 3635362"/>
              <a:gd name="connsiteY1" fmla="*/ 1373963 h 3392392"/>
              <a:gd name="connsiteX2" fmla="*/ 3635362 w 3635362"/>
              <a:gd name="connsiteY2" fmla="*/ 3392392 h 3392392"/>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428698 w 3726736"/>
              <a:gd name="connsiteY1" fmla="*/ 1442342 h 3469919"/>
              <a:gd name="connsiteX2" fmla="*/ 3726736 w 3726736"/>
              <a:gd name="connsiteY2" fmla="*/ 3469919 h 3469919"/>
              <a:gd name="connsiteX0" fmla="*/ 0 w 3726736"/>
              <a:gd name="connsiteY0" fmla="*/ 0 h 3469919"/>
              <a:gd name="connsiteX1" fmla="*/ 2428698 w 3726736"/>
              <a:gd name="connsiteY1" fmla="*/ 144234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304289 w 3726736"/>
              <a:gd name="connsiteY1" fmla="*/ 1332563 h 3469919"/>
              <a:gd name="connsiteX2" fmla="*/ 3726736 w 3726736"/>
              <a:gd name="connsiteY2" fmla="*/ 3469919 h 3469919"/>
            </a:gdLst>
            <a:ahLst/>
            <a:cxnLst>
              <a:cxn ang="0">
                <a:pos x="connsiteX0" y="connsiteY0"/>
              </a:cxn>
              <a:cxn ang="0">
                <a:pos x="connsiteX1" y="connsiteY1"/>
              </a:cxn>
              <a:cxn ang="0">
                <a:pos x="connsiteX2" y="connsiteY2"/>
              </a:cxn>
            </a:cxnLst>
            <a:rect l="l" t="t" r="r" b="b"/>
            <a:pathLst>
              <a:path w="3726736" h="3469919">
                <a:moveTo>
                  <a:pt x="0" y="0"/>
                </a:moveTo>
                <a:cubicBezTo>
                  <a:pt x="1328261" y="1573204"/>
                  <a:pt x="1641698" y="1083581"/>
                  <a:pt x="2304289" y="1332563"/>
                </a:cubicBezTo>
                <a:cubicBezTo>
                  <a:pt x="2966880" y="1581545"/>
                  <a:pt x="3278704" y="2383636"/>
                  <a:pt x="3726736" y="3469919"/>
                </a:cubicBezTo>
              </a:path>
            </a:pathLst>
          </a:custGeom>
          <a:noFill/>
          <a:ln w="127000">
            <a:solidFill>
              <a:srgbClr val="D1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pic>
        <p:nvPicPr>
          <p:cNvPr id="4" name="Picture 3">
            <a:extLst>
              <a:ext uri="{FF2B5EF4-FFF2-40B4-BE49-F238E27FC236}">
                <a16:creationId xmlns:a16="http://schemas.microsoft.com/office/drawing/2014/main" id="{45886BBB-2887-E34C-A25E-964BA4F01BE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950979" y="1700808"/>
            <a:ext cx="3220056" cy="4830085"/>
          </a:xfrm>
          <a:prstGeom prst="rect">
            <a:avLst/>
          </a:prstGeom>
        </p:spPr>
      </p:pic>
      <p:sp>
        <p:nvSpPr>
          <p:cNvPr id="14" name="Picture Placeholder 13">
            <a:extLst>
              <a:ext uri="{FF2B5EF4-FFF2-40B4-BE49-F238E27FC236}">
                <a16:creationId xmlns:a16="http://schemas.microsoft.com/office/drawing/2014/main" id="{7D3535A1-A11F-BB45-A51D-55C085C3574B}"/>
              </a:ext>
            </a:extLst>
          </p:cNvPr>
          <p:cNvSpPr>
            <a:spLocks noGrp="1"/>
          </p:cNvSpPr>
          <p:nvPr>
            <p:ph type="pic" sz="quarter" idx="29" hasCustomPrompt="1"/>
          </p:nvPr>
        </p:nvSpPr>
        <p:spPr>
          <a:xfrm>
            <a:off x="5582413" y="2020307"/>
            <a:ext cx="1954271" cy="4184601"/>
          </a:xfrm>
          <a:custGeom>
            <a:avLst/>
            <a:gdLst>
              <a:gd name="connsiteX0" fmla="*/ 0 w 1968219"/>
              <a:gd name="connsiteY0" fmla="*/ 0 h 4140000"/>
              <a:gd name="connsiteX1" fmla="*/ 1968219 w 1968219"/>
              <a:gd name="connsiteY1" fmla="*/ 0 h 4140000"/>
              <a:gd name="connsiteX2" fmla="*/ 1968219 w 1968219"/>
              <a:gd name="connsiteY2" fmla="*/ 4140000 h 4140000"/>
              <a:gd name="connsiteX3" fmla="*/ 0 w 1968219"/>
              <a:gd name="connsiteY3" fmla="*/ 4140000 h 4140000"/>
              <a:gd name="connsiteX4" fmla="*/ 0 w 1968219"/>
              <a:gd name="connsiteY4" fmla="*/ 0 h 4140000"/>
              <a:gd name="connsiteX0" fmla="*/ 0 w 1968219"/>
              <a:gd name="connsiteY0" fmla="*/ 0 h 4140000"/>
              <a:gd name="connsiteX1" fmla="*/ 1526641 w 1968219"/>
              <a:gd name="connsiteY1" fmla="*/ 4243 h 4140000"/>
              <a:gd name="connsiteX2" fmla="*/ 1968219 w 1968219"/>
              <a:gd name="connsiteY2" fmla="*/ 0 h 4140000"/>
              <a:gd name="connsiteX3" fmla="*/ 1968219 w 1968219"/>
              <a:gd name="connsiteY3" fmla="*/ 4140000 h 4140000"/>
              <a:gd name="connsiteX4" fmla="*/ 0 w 1968219"/>
              <a:gd name="connsiteY4" fmla="*/ 4140000 h 4140000"/>
              <a:gd name="connsiteX5" fmla="*/ 0 w 1968219"/>
              <a:gd name="connsiteY5" fmla="*/ 0 h 4140000"/>
              <a:gd name="connsiteX0" fmla="*/ 0 w 1968219"/>
              <a:gd name="connsiteY0" fmla="*/ 0 h 4140000"/>
              <a:gd name="connsiteX1" fmla="*/ 461928 w 1968219"/>
              <a:gd name="connsiteY1" fmla="*/ 68 h 4140000"/>
              <a:gd name="connsiteX2" fmla="*/ 1526641 w 1968219"/>
              <a:gd name="connsiteY2" fmla="*/ 4243 h 4140000"/>
              <a:gd name="connsiteX3" fmla="*/ 1968219 w 1968219"/>
              <a:gd name="connsiteY3" fmla="*/ 0 h 4140000"/>
              <a:gd name="connsiteX4" fmla="*/ 1968219 w 1968219"/>
              <a:gd name="connsiteY4" fmla="*/ 4140000 h 4140000"/>
              <a:gd name="connsiteX5" fmla="*/ 0 w 1968219"/>
              <a:gd name="connsiteY5" fmla="*/ 4140000 h 4140000"/>
              <a:gd name="connsiteX6" fmla="*/ 0 w 1968219"/>
              <a:gd name="connsiteY6" fmla="*/ 0 h 4140000"/>
              <a:gd name="connsiteX0" fmla="*/ 0 w 1968219"/>
              <a:gd name="connsiteY0" fmla="*/ 0 h 4140000"/>
              <a:gd name="connsiteX1" fmla="*/ 461928 w 1968219"/>
              <a:gd name="connsiteY1" fmla="*/ 68 h 4140000"/>
              <a:gd name="connsiteX2" fmla="*/ 637293 w 1968219"/>
              <a:gd name="connsiteY2" fmla="*/ 68 h 4140000"/>
              <a:gd name="connsiteX3" fmla="*/ 1526641 w 1968219"/>
              <a:gd name="connsiteY3" fmla="*/ 4243 h 4140000"/>
              <a:gd name="connsiteX4" fmla="*/ 1968219 w 1968219"/>
              <a:gd name="connsiteY4" fmla="*/ 0 h 4140000"/>
              <a:gd name="connsiteX5" fmla="*/ 1968219 w 1968219"/>
              <a:gd name="connsiteY5" fmla="*/ 4140000 h 4140000"/>
              <a:gd name="connsiteX6" fmla="*/ 0 w 1968219"/>
              <a:gd name="connsiteY6" fmla="*/ 4140000 h 4140000"/>
              <a:gd name="connsiteX7" fmla="*/ 0 w 1968219"/>
              <a:gd name="connsiteY7" fmla="*/ 0 h 4140000"/>
              <a:gd name="connsiteX0" fmla="*/ 0 w 1968219"/>
              <a:gd name="connsiteY0" fmla="*/ 0 h 4140000"/>
              <a:gd name="connsiteX1" fmla="*/ 461928 w 1968219"/>
              <a:gd name="connsiteY1" fmla="*/ 68 h 4140000"/>
              <a:gd name="connsiteX2" fmla="*/ 637293 w 1968219"/>
              <a:gd name="connsiteY2" fmla="*/ 68 h 4140000"/>
              <a:gd name="connsiteX3" fmla="*/ 1292822 w 1968219"/>
              <a:gd name="connsiteY3" fmla="*/ 8418 h 4140000"/>
              <a:gd name="connsiteX4" fmla="*/ 1526641 w 1968219"/>
              <a:gd name="connsiteY4" fmla="*/ 4243 h 4140000"/>
              <a:gd name="connsiteX5" fmla="*/ 1968219 w 1968219"/>
              <a:gd name="connsiteY5" fmla="*/ 0 h 4140000"/>
              <a:gd name="connsiteX6" fmla="*/ 1968219 w 1968219"/>
              <a:gd name="connsiteY6" fmla="*/ 4140000 h 4140000"/>
              <a:gd name="connsiteX7" fmla="*/ 0 w 1968219"/>
              <a:gd name="connsiteY7" fmla="*/ 4140000 h 4140000"/>
              <a:gd name="connsiteX8" fmla="*/ 0 w 1968219"/>
              <a:gd name="connsiteY8" fmla="*/ 0 h 4140000"/>
              <a:gd name="connsiteX0" fmla="*/ 0 w 1968219"/>
              <a:gd name="connsiteY0" fmla="*/ 0 h 4140000"/>
              <a:gd name="connsiteX1" fmla="*/ 461928 w 1968219"/>
              <a:gd name="connsiteY1" fmla="*/ 68 h 4140000"/>
              <a:gd name="connsiteX2" fmla="*/ 637293 w 1968219"/>
              <a:gd name="connsiteY2" fmla="*/ 68 h 4140000"/>
              <a:gd name="connsiteX3" fmla="*/ 1451485 w 1968219"/>
              <a:gd name="connsiteY3" fmla="*/ 171256 h 4140000"/>
              <a:gd name="connsiteX4" fmla="*/ 1526641 w 1968219"/>
              <a:gd name="connsiteY4" fmla="*/ 4243 h 4140000"/>
              <a:gd name="connsiteX5" fmla="*/ 1968219 w 1968219"/>
              <a:gd name="connsiteY5" fmla="*/ 0 h 4140000"/>
              <a:gd name="connsiteX6" fmla="*/ 1968219 w 1968219"/>
              <a:gd name="connsiteY6" fmla="*/ 4140000 h 4140000"/>
              <a:gd name="connsiteX7" fmla="*/ 0 w 1968219"/>
              <a:gd name="connsiteY7" fmla="*/ 4140000 h 4140000"/>
              <a:gd name="connsiteX8" fmla="*/ 0 w 1968219"/>
              <a:gd name="connsiteY8" fmla="*/ 0 h 4140000"/>
              <a:gd name="connsiteX0" fmla="*/ 0 w 1968219"/>
              <a:gd name="connsiteY0" fmla="*/ 0 h 4140000"/>
              <a:gd name="connsiteX1" fmla="*/ 461928 w 1968219"/>
              <a:gd name="connsiteY1" fmla="*/ 68 h 4140000"/>
              <a:gd name="connsiteX2" fmla="*/ 566313 w 1968219"/>
              <a:gd name="connsiteY2" fmla="*/ 162907 h 4140000"/>
              <a:gd name="connsiteX3" fmla="*/ 1451485 w 1968219"/>
              <a:gd name="connsiteY3" fmla="*/ 171256 h 4140000"/>
              <a:gd name="connsiteX4" fmla="*/ 1526641 w 1968219"/>
              <a:gd name="connsiteY4" fmla="*/ 4243 h 4140000"/>
              <a:gd name="connsiteX5" fmla="*/ 1968219 w 1968219"/>
              <a:gd name="connsiteY5" fmla="*/ 0 h 4140000"/>
              <a:gd name="connsiteX6" fmla="*/ 1968219 w 1968219"/>
              <a:gd name="connsiteY6" fmla="*/ 4140000 h 4140000"/>
              <a:gd name="connsiteX7" fmla="*/ 0 w 1968219"/>
              <a:gd name="connsiteY7" fmla="*/ 4140000 h 4140000"/>
              <a:gd name="connsiteX8" fmla="*/ 0 w 1968219"/>
              <a:gd name="connsiteY8" fmla="*/ 0 h 4140000"/>
              <a:gd name="connsiteX0" fmla="*/ 0 w 1968219"/>
              <a:gd name="connsiteY0" fmla="*/ 0 h 4140000"/>
              <a:gd name="connsiteX1" fmla="*/ 461928 w 1968219"/>
              <a:gd name="connsiteY1" fmla="*/ 68 h 4140000"/>
              <a:gd name="connsiteX2" fmla="*/ 566313 w 1968219"/>
              <a:gd name="connsiteY2" fmla="*/ 162907 h 4140000"/>
              <a:gd name="connsiteX3" fmla="*/ 1394335 w 1968219"/>
              <a:gd name="connsiteY3" fmla="*/ 168081 h 4140000"/>
              <a:gd name="connsiteX4" fmla="*/ 1526641 w 1968219"/>
              <a:gd name="connsiteY4" fmla="*/ 4243 h 4140000"/>
              <a:gd name="connsiteX5" fmla="*/ 1968219 w 1968219"/>
              <a:gd name="connsiteY5" fmla="*/ 0 h 4140000"/>
              <a:gd name="connsiteX6" fmla="*/ 1968219 w 1968219"/>
              <a:gd name="connsiteY6" fmla="*/ 4140000 h 4140000"/>
              <a:gd name="connsiteX7" fmla="*/ 0 w 1968219"/>
              <a:gd name="connsiteY7" fmla="*/ 4140000 h 4140000"/>
              <a:gd name="connsiteX8" fmla="*/ 0 w 1968219"/>
              <a:gd name="connsiteY8" fmla="*/ 0 h 4140000"/>
              <a:gd name="connsiteX0" fmla="*/ 0 w 1968219"/>
              <a:gd name="connsiteY0" fmla="*/ 0 h 4140000"/>
              <a:gd name="connsiteX1" fmla="*/ 461928 w 1968219"/>
              <a:gd name="connsiteY1" fmla="*/ 68 h 4140000"/>
              <a:gd name="connsiteX2" fmla="*/ 598063 w 1968219"/>
              <a:gd name="connsiteY2" fmla="*/ 169257 h 4140000"/>
              <a:gd name="connsiteX3" fmla="*/ 1394335 w 1968219"/>
              <a:gd name="connsiteY3" fmla="*/ 168081 h 4140000"/>
              <a:gd name="connsiteX4" fmla="*/ 1526641 w 1968219"/>
              <a:gd name="connsiteY4" fmla="*/ 4243 h 4140000"/>
              <a:gd name="connsiteX5" fmla="*/ 1968219 w 1968219"/>
              <a:gd name="connsiteY5" fmla="*/ 0 h 4140000"/>
              <a:gd name="connsiteX6" fmla="*/ 1968219 w 1968219"/>
              <a:gd name="connsiteY6" fmla="*/ 4140000 h 4140000"/>
              <a:gd name="connsiteX7" fmla="*/ 0 w 1968219"/>
              <a:gd name="connsiteY7" fmla="*/ 4140000 h 4140000"/>
              <a:gd name="connsiteX8" fmla="*/ 0 w 1968219"/>
              <a:gd name="connsiteY8" fmla="*/ 0 h 4140000"/>
              <a:gd name="connsiteX0" fmla="*/ 0 w 1968219"/>
              <a:gd name="connsiteY0" fmla="*/ 0 h 4140000"/>
              <a:gd name="connsiteX1" fmla="*/ 461928 w 1968219"/>
              <a:gd name="connsiteY1" fmla="*/ 68 h 4140000"/>
              <a:gd name="connsiteX2" fmla="*/ 598063 w 1968219"/>
              <a:gd name="connsiteY2" fmla="*/ 169257 h 4140000"/>
              <a:gd name="connsiteX3" fmla="*/ 1394335 w 1968219"/>
              <a:gd name="connsiteY3" fmla="*/ 168081 h 4140000"/>
              <a:gd name="connsiteX4" fmla="*/ 1526641 w 1968219"/>
              <a:gd name="connsiteY4" fmla="*/ 4243 h 4140000"/>
              <a:gd name="connsiteX5" fmla="*/ 1968219 w 1968219"/>
              <a:gd name="connsiteY5" fmla="*/ 0 h 4140000"/>
              <a:gd name="connsiteX6" fmla="*/ 1968219 w 1968219"/>
              <a:gd name="connsiteY6" fmla="*/ 4140000 h 4140000"/>
              <a:gd name="connsiteX7" fmla="*/ 0 w 1968219"/>
              <a:gd name="connsiteY7" fmla="*/ 4140000 h 4140000"/>
              <a:gd name="connsiteX8" fmla="*/ 0 w 1968219"/>
              <a:gd name="connsiteY8" fmla="*/ 0 h 4140000"/>
              <a:gd name="connsiteX0" fmla="*/ 0 w 1968219"/>
              <a:gd name="connsiteY0" fmla="*/ 0 h 4140000"/>
              <a:gd name="connsiteX1" fmla="*/ 461928 w 1968219"/>
              <a:gd name="connsiteY1" fmla="*/ 68 h 4140000"/>
              <a:gd name="connsiteX2" fmla="*/ 598063 w 1968219"/>
              <a:gd name="connsiteY2" fmla="*/ 169257 h 4140000"/>
              <a:gd name="connsiteX3" fmla="*/ 1394335 w 1968219"/>
              <a:gd name="connsiteY3" fmla="*/ 168081 h 4140000"/>
              <a:gd name="connsiteX4" fmla="*/ 1526641 w 1968219"/>
              <a:gd name="connsiteY4" fmla="*/ 4243 h 4140000"/>
              <a:gd name="connsiteX5" fmla="*/ 1968219 w 1968219"/>
              <a:gd name="connsiteY5" fmla="*/ 0 h 4140000"/>
              <a:gd name="connsiteX6" fmla="*/ 1968219 w 1968219"/>
              <a:gd name="connsiteY6" fmla="*/ 4140000 h 4140000"/>
              <a:gd name="connsiteX7" fmla="*/ 0 w 1968219"/>
              <a:gd name="connsiteY7" fmla="*/ 4140000 h 4140000"/>
              <a:gd name="connsiteX8" fmla="*/ 0 w 1968219"/>
              <a:gd name="connsiteY8" fmla="*/ 0 h 4140000"/>
              <a:gd name="connsiteX0" fmla="*/ 0 w 1968219"/>
              <a:gd name="connsiteY0" fmla="*/ 0 h 4140000"/>
              <a:gd name="connsiteX1" fmla="*/ 461928 w 1968219"/>
              <a:gd name="connsiteY1" fmla="*/ 68 h 4140000"/>
              <a:gd name="connsiteX2" fmla="*/ 598063 w 1968219"/>
              <a:gd name="connsiteY2" fmla="*/ 169257 h 4140000"/>
              <a:gd name="connsiteX3" fmla="*/ 1394335 w 1968219"/>
              <a:gd name="connsiteY3" fmla="*/ 168081 h 4140000"/>
              <a:gd name="connsiteX4" fmla="*/ 1526641 w 1968219"/>
              <a:gd name="connsiteY4" fmla="*/ 4243 h 4140000"/>
              <a:gd name="connsiteX5" fmla="*/ 1968219 w 1968219"/>
              <a:gd name="connsiteY5" fmla="*/ 0 h 4140000"/>
              <a:gd name="connsiteX6" fmla="*/ 1968219 w 1968219"/>
              <a:gd name="connsiteY6" fmla="*/ 4140000 h 4140000"/>
              <a:gd name="connsiteX7" fmla="*/ 0 w 1968219"/>
              <a:gd name="connsiteY7" fmla="*/ 4140000 h 4140000"/>
              <a:gd name="connsiteX8" fmla="*/ 0 w 1968219"/>
              <a:gd name="connsiteY8" fmla="*/ 0 h 4140000"/>
              <a:gd name="connsiteX0" fmla="*/ 0 w 1968219"/>
              <a:gd name="connsiteY0" fmla="*/ 0 h 4140000"/>
              <a:gd name="connsiteX1" fmla="*/ 461928 w 1968219"/>
              <a:gd name="connsiteY1" fmla="*/ 68 h 4140000"/>
              <a:gd name="connsiteX2" fmla="*/ 598063 w 1968219"/>
              <a:gd name="connsiteY2" fmla="*/ 169257 h 4140000"/>
              <a:gd name="connsiteX3" fmla="*/ 1394335 w 1968219"/>
              <a:gd name="connsiteY3" fmla="*/ 168081 h 4140000"/>
              <a:gd name="connsiteX4" fmla="*/ 1526641 w 1968219"/>
              <a:gd name="connsiteY4" fmla="*/ 4243 h 4140000"/>
              <a:gd name="connsiteX5" fmla="*/ 1968219 w 1968219"/>
              <a:gd name="connsiteY5" fmla="*/ 0 h 4140000"/>
              <a:gd name="connsiteX6" fmla="*/ 1968219 w 1968219"/>
              <a:gd name="connsiteY6" fmla="*/ 4140000 h 4140000"/>
              <a:gd name="connsiteX7" fmla="*/ 0 w 1968219"/>
              <a:gd name="connsiteY7" fmla="*/ 4140000 h 4140000"/>
              <a:gd name="connsiteX8" fmla="*/ 0 w 1968219"/>
              <a:gd name="connsiteY8" fmla="*/ 0 h 4140000"/>
              <a:gd name="connsiteX0" fmla="*/ 0 w 1968219"/>
              <a:gd name="connsiteY0" fmla="*/ 0 h 4140000"/>
              <a:gd name="connsiteX1" fmla="*/ 461928 w 1968219"/>
              <a:gd name="connsiteY1" fmla="*/ 68 h 4140000"/>
              <a:gd name="connsiteX2" fmla="*/ 598063 w 1968219"/>
              <a:gd name="connsiteY2" fmla="*/ 169257 h 4140000"/>
              <a:gd name="connsiteX3" fmla="*/ 1394335 w 1968219"/>
              <a:gd name="connsiteY3" fmla="*/ 168081 h 4140000"/>
              <a:gd name="connsiteX4" fmla="*/ 1526641 w 1968219"/>
              <a:gd name="connsiteY4" fmla="*/ 4243 h 4140000"/>
              <a:gd name="connsiteX5" fmla="*/ 1968219 w 1968219"/>
              <a:gd name="connsiteY5" fmla="*/ 0 h 4140000"/>
              <a:gd name="connsiteX6" fmla="*/ 1968219 w 1968219"/>
              <a:gd name="connsiteY6" fmla="*/ 4140000 h 4140000"/>
              <a:gd name="connsiteX7" fmla="*/ 0 w 1968219"/>
              <a:gd name="connsiteY7" fmla="*/ 4140000 h 4140000"/>
              <a:gd name="connsiteX8" fmla="*/ 0 w 1968219"/>
              <a:gd name="connsiteY8" fmla="*/ 0 h 4140000"/>
              <a:gd name="connsiteX0" fmla="*/ 0 w 1968219"/>
              <a:gd name="connsiteY0" fmla="*/ 0 h 4140000"/>
              <a:gd name="connsiteX1" fmla="*/ 461928 w 1968219"/>
              <a:gd name="connsiteY1" fmla="*/ 68 h 4140000"/>
              <a:gd name="connsiteX2" fmla="*/ 598063 w 1968219"/>
              <a:gd name="connsiteY2" fmla="*/ 169257 h 4140000"/>
              <a:gd name="connsiteX3" fmla="*/ 1394335 w 1968219"/>
              <a:gd name="connsiteY3" fmla="*/ 168081 h 4140000"/>
              <a:gd name="connsiteX4" fmla="*/ 1526641 w 1968219"/>
              <a:gd name="connsiteY4" fmla="*/ 4243 h 4140000"/>
              <a:gd name="connsiteX5" fmla="*/ 1968219 w 1968219"/>
              <a:gd name="connsiteY5" fmla="*/ 0 h 4140000"/>
              <a:gd name="connsiteX6" fmla="*/ 1968219 w 1968219"/>
              <a:gd name="connsiteY6" fmla="*/ 4140000 h 4140000"/>
              <a:gd name="connsiteX7" fmla="*/ 0 w 1968219"/>
              <a:gd name="connsiteY7" fmla="*/ 4140000 h 4140000"/>
              <a:gd name="connsiteX8" fmla="*/ 0 w 1968219"/>
              <a:gd name="connsiteY8" fmla="*/ 0 h 4140000"/>
              <a:gd name="connsiteX0" fmla="*/ 0 w 1968219"/>
              <a:gd name="connsiteY0" fmla="*/ 1150 h 4141150"/>
              <a:gd name="connsiteX1" fmla="*/ 188400 w 1968219"/>
              <a:gd name="connsiteY1" fmla="*/ 0 h 4141150"/>
              <a:gd name="connsiteX2" fmla="*/ 461928 w 1968219"/>
              <a:gd name="connsiteY2" fmla="*/ 1218 h 4141150"/>
              <a:gd name="connsiteX3" fmla="*/ 598063 w 1968219"/>
              <a:gd name="connsiteY3" fmla="*/ 170407 h 4141150"/>
              <a:gd name="connsiteX4" fmla="*/ 1394335 w 1968219"/>
              <a:gd name="connsiteY4" fmla="*/ 169231 h 4141150"/>
              <a:gd name="connsiteX5" fmla="*/ 1526641 w 1968219"/>
              <a:gd name="connsiteY5" fmla="*/ 5393 h 4141150"/>
              <a:gd name="connsiteX6" fmla="*/ 1968219 w 1968219"/>
              <a:gd name="connsiteY6" fmla="*/ 1150 h 4141150"/>
              <a:gd name="connsiteX7" fmla="*/ 1968219 w 1968219"/>
              <a:gd name="connsiteY7" fmla="*/ 4141150 h 4141150"/>
              <a:gd name="connsiteX8" fmla="*/ 0 w 1968219"/>
              <a:gd name="connsiteY8" fmla="*/ 4141150 h 4141150"/>
              <a:gd name="connsiteX9" fmla="*/ 0 w 1968219"/>
              <a:gd name="connsiteY9" fmla="*/ 1150 h 4141150"/>
              <a:gd name="connsiteX0" fmla="*/ 28575 w 1968219"/>
              <a:gd name="connsiteY0" fmla="*/ 198000 h 4141150"/>
              <a:gd name="connsiteX1" fmla="*/ 188400 w 1968219"/>
              <a:gd name="connsiteY1" fmla="*/ 0 h 4141150"/>
              <a:gd name="connsiteX2" fmla="*/ 461928 w 1968219"/>
              <a:gd name="connsiteY2" fmla="*/ 1218 h 4141150"/>
              <a:gd name="connsiteX3" fmla="*/ 598063 w 1968219"/>
              <a:gd name="connsiteY3" fmla="*/ 170407 h 4141150"/>
              <a:gd name="connsiteX4" fmla="*/ 1394335 w 1968219"/>
              <a:gd name="connsiteY4" fmla="*/ 169231 h 4141150"/>
              <a:gd name="connsiteX5" fmla="*/ 1526641 w 1968219"/>
              <a:gd name="connsiteY5" fmla="*/ 5393 h 4141150"/>
              <a:gd name="connsiteX6" fmla="*/ 1968219 w 1968219"/>
              <a:gd name="connsiteY6" fmla="*/ 1150 h 4141150"/>
              <a:gd name="connsiteX7" fmla="*/ 1968219 w 1968219"/>
              <a:gd name="connsiteY7" fmla="*/ 4141150 h 4141150"/>
              <a:gd name="connsiteX8" fmla="*/ 0 w 1968219"/>
              <a:gd name="connsiteY8" fmla="*/ 4141150 h 4141150"/>
              <a:gd name="connsiteX9" fmla="*/ 28575 w 1968219"/>
              <a:gd name="connsiteY9" fmla="*/ 198000 h 4141150"/>
              <a:gd name="connsiteX0" fmla="*/ 28575 w 1968219"/>
              <a:gd name="connsiteY0" fmla="*/ 198000 h 4141150"/>
              <a:gd name="connsiteX1" fmla="*/ 188400 w 1968219"/>
              <a:gd name="connsiteY1" fmla="*/ 0 h 4141150"/>
              <a:gd name="connsiteX2" fmla="*/ 461928 w 1968219"/>
              <a:gd name="connsiteY2" fmla="*/ 1218 h 4141150"/>
              <a:gd name="connsiteX3" fmla="*/ 598063 w 1968219"/>
              <a:gd name="connsiteY3" fmla="*/ 170407 h 4141150"/>
              <a:gd name="connsiteX4" fmla="*/ 1394335 w 1968219"/>
              <a:gd name="connsiteY4" fmla="*/ 169231 h 4141150"/>
              <a:gd name="connsiteX5" fmla="*/ 1526641 w 1968219"/>
              <a:gd name="connsiteY5" fmla="*/ 5393 h 4141150"/>
              <a:gd name="connsiteX6" fmla="*/ 1968219 w 1968219"/>
              <a:gd name="connsiteY6" fmla="*/ 1150 h 4141150"/>
              <a:gd name="connsiteX7" fmla="*/ 1968219 w 1968219"/>
              <a:gd name="connsiteY7" fmla="*/ 4141150 h 4141150"/>
              <a:gd name="connsiteX8" fmla="*/ 0 w 1968219"/>
              <a:gd name="connsiteY8" fmla="*/ 4141150 h 4141150"/>
              <a:gd name="connsiteX9" fmla="*/ 28575 w 1968219"/>
              <a:gd name="connsiteY9" fmla="*/ 198000 h 4141150"/>
              <a:gd name="connsiteX0" fmla="*/ 28575 w 1968219"/>
              <a:gd name="connsiteY0" fmla="*/ 198000 h 4141150"/>
              <a:gd name="connsiteX1" fmla="*/ 188400 w 1968219"/>
              <a:gd name="connsiteY1" fmla="*/ 0 h 4141150"/>
              <a:gd name="connsiteX2" fmla="*/ 461928 w 1968219"/>
              <a:gd name="connsiteY2" fmla="*/ 1218 h 4141150"/>
              <a:gd name="connsiteX3" fmla="*/ 598063 w 1968219"/>
              <a:gd name="connsiteY3" fmla="*/ 170407 h 4141150"/>
              <a:gd name="connsiteX4" fmla="*/ 1394335 w 1968219"/>
              <a:gd name="connsiteY4" fmla="*/ 169231 h 4141150"/>
              <a:gd name="connsiteX5" fmla="*/ 1526641 w 1968219"/>
              <a:gd name="connsiteY5" fmla="*/ 5393 h 4141150"/>
              <a:gd name="connsiteX6" fmla="*/ 1968219 w 1968219"/>
              <a:gd name="connsiteY6" fmla="*/ 1150 h 4141150"/>
              <a:gd name="connsiteX7" fmla="*/ 1968219 w 1968219"/>
              <a:gd name="connsiteY7" fmla="*/ 4141150 h 4141150"/>
              <a:gd name="connsiteX8" fmla="*/ 0 w 1968219"/>
              <a:gd name="connsiteY8" fmla="*/ 4141150 h 4141150"/>
              <a:gd name="connsiteX9" fmla="*/ 28575 w 1968219"/>
              <a:gd name="connsiteY9" fmla="*/ 198000 h 4141150"/>
              <a:gd name="connsiteX0" fmla="*/ 28575 w 1968219"/>
              <a:gd name="connsiteY0" fmla="*/ 198000 h 4141150"/>
              <a:gd name="connsiteX1" fmla="*/ 188400 w 1968219"/>
              <a:gd name="connsiteY1" fmla="*/ 0 h 4141150"/>
              <a:gd name="connsiteX2" fmla="*/ 461928 w 1968219"/>
              <a:gd name="connsiteY2" fmla="*/ 1218 h 4141150"/>
              <a:gd name="connsiteX3" fmla="*/ 598063 w 1968219"/>
              <a:gd name="connsiteY3" fmla="*/ 170407 h 4141150"/>
              <a:gd name="connsiteX4" fmla="*/ 1394335 w 1968219"/>
              <a:gd name="connsiteY4" fmla="*/ 169231 h 4141150"/>
              <a:gd name="connsiteX5" fmla="*/ 1526641 w 1968219"/>
              <a:gd name="connsiteY5" fmla="*/ 5393 h 4141150"/>
              <a:gd name="connsiteX6" fmla="*/ 1968219 w 1968219"/>
              <a:gd name="connsiteY6" fmla="*/ 1150 h 4141150"/>
              <a:gd name="connsiteX7" fmla="*/ 1968219 w 1968219"/>
              <a:gd name="connsiteY7" fmla="*/ 4141150 h 4141150"/>
              <a:gd name="connsiteX8" fmla="*/ 0 w 1968219"/>
              <a:gd name="connsiteY8" fmla="*/ 4141150 h 4141150"/>
              <a:gd name="connsiteX9" fmla="*/ 28575 w 1968219"/>
              <a:gd name="connsiteY9" fmla="*/ 198000 h 4141150"/>
              <a:gd name="connsiteX0" fmla="*/ 28575 w 1968219"/>
              <a:gd name="connsiteY0" fmla="*/ 198000 h 4141150"/>
              <a:gd name="connsiteX1" fmla="*/ 188400 w 1968219"/>
              <a:gd name="connsiteY1" fmla="*/ 0 h 4141150"/>
              <a:gd name="connsiteX2" fmla="*/ 461928 w 1968219"/>
              <a:gd name="connsiteY2" fmla="*/ 1218 h 4141150"/>
              <a:gd name="connsiteX3" fmla="*/ 598063 w 1968219"/>
              <a:gd name="connsiteY3" fmla="*/ 170407 h 4141150"/>
              <a:gd name="connsiteX4" fmla="*/ 1394335 w 1968219"/>
              <a:gd name="connsiteY4" fmla="*/ 169231 h 4141150"/>
              <a:gd name="connsiteX5" fmla="*/ 1526641 w 1968219"/>
              <a:gd name="connsiteY5" fmla="*/ 5393 h 4141150"/>
              <a:gd name="connsiteX6" fmla="*/ 1968219 w 1968219"/>
              <a:gd name="connsiteY6" fmla="*/ 1150 h 4141150"/>
              <a:gd name="connsiteX7" fmla="*/ 1968219 w 1968219"/>
              <a:gd name="connsiteY7" fmla="*/ 4141150 h 4141150"/>
              <a:gd name="connsiteX8" fmla="*/ 0 w 1968219"/>
              <a:gd name="connsiteY8" fmla="*/ 4141150 h 4141150"/>
              <a:gd name="connsiteX9" fmla="*/ 28575 w 1968219"/>
              <a:gd name="connsiteY9" fmla="*/ 198000 h 4141150"/>
              <a:gd name="connsiteX0" fmla="*/ 28575 w 1968219"/>
              <a:gd name="connsiteY0" fmla="*/ 198000 h 4141150"/>
              <a:gd name="connsiteX1" fmla="*/ 188400 w 1968219"/>
              <a:gd name="connsiteY1" fmla="*/ 0 h 4141150"/>
              <a:gd name="connsiteX2" fmla="*/ 461928 w 1968219"/>
              <a:gd name="connsiteY2" fmla="*/ 1218 h 4141150"/>
              <a:gd name="connsiteX3" fmla="*/ 598063 w 1968219"/>
              <a:gd name="connsiteY3" fmla="*/ 170407 h 4141150"/>
              <a:gd name="connsiteX4" fmla="*/ 1394335 w 1968219"/>
              <a:gd name="connsiteY4" fmla="*/ 169231 h 4141150"/>
              <a:gd name="connsiteX5" fmla="*/ 1526641 w 1968219"/>
              <a:gd name="connsiteY5" fmla="*/ 5393 h 4141150"/>
              <a:gd name="connsiteX6" fmla="*/ 1794950 w 1968219"/>
              <a:gd name="connsiteY6" fmla="*/ 3175 h 4141150"/>
              <a:gd name="connsiteX7" fmla="*/ 1968219 w 1968219"/>
              <a:gd name="connsiteY7" fmla="*/ 1150 h 4141150"/>
              <a:gd name="connsiteX8" fmla="*/ 1968219 w 1968219"/>
              <a:gd name="connsiteY8" fmla="*/ 4141150 h 4141150"/>
              <a:gd name="connsiteX9" fmla="*/ 0 w 1968219"/>
              <a:gd name="connsiteY9" fmla="*/ 4141150 h 4141150"/>
              <a:gd name="connsiteX10" fmla="*/ 28575 w 1968219"/>
              <a:gd name="connsiteY10" fmla="*/ 198000 h 4141150"/>
              <a:gd name="connsiteX0" fmla="*/ 28575 w 1968219"/>
              <a:gd name="connsiteY0" fmla="*/ 198000 h 4141150"/>
              <a:gd name="connsiteX1" fmla="*/ 188400 w 1968219"/>
              <a:gd name="connsiteY1" fmla="*/ 0 h 4141150"/>
              <a:gd name="connsiteX2" fmla="*/ 461928 w 1968219"/>
              <a:gd name="connsiteY2" fmla="*/ 1218 h 4141150"/>
              <a:gd name="connsiteX3" fmla="*/ 598063 w 1968219"/>
              <a:gd name="connsiteY3" fmla="*/ 170407 h 4141150"/>
              <a:gd name="connsiteX4" fmla="*/ 1394335 w 1968219"/>
              <a:gd name="connsiteY4" fmla="*/ 169231 h 4141150"/>
              <a:gd name="connsiteX5" fmla="*/ 1526641 w 1968219"/>
              <a:gd name="connsiteY5" fmla="*/ 5393 h 4141150"/>
              <a:gd name="connsiteX6" fmla="*/ 1794950 w 1968219"/>
              <a:gd name="connsiteY6" fmla="*/ 3175 h 4141150"/>
              <a:gd name="connsiteX7" fmla="*/ 1955519 w 1968219"/>
              <a:gd name="connsiteY7" fmla="*/ 188475 h 4141150"/>
              <a:gd name="connsiteX8" fmla="*/ 1968219 w 1968219"/>
              <a:gd name="connsiteY8" fmla="*/ 4141150 h 4141150"/>
              <a:gd name="connsiteX9" fmla="*/ 0 w 1968219"/>
              <a:gd name="connsiteY9" fmla="*/ 4141150 h 4141150"/>
              <a:gd name="connsiteX10" fmla="*/ 28575 w 1968219"/>
              <a:gd name="connsiteY10" fmla="*/ 198000 h 4141150"/>
              <a:gd name="connsiteX0" fmla="*/ 28575 w 1968219"/>
              <a:gd name="connsiteY0" fmla="*/ 198000 h 4141150"/>
              <a:gd name="connsiteX1" fmla="*/ 188400 w 1968219"/>
              <a:gd name="connsiteY1" fmla="*/ 0 h 4141150"/>
              <a:gd name="connsiteX2" fmla="*/ 461928 w 1968219"/>
              <a:gd name="connsiteY2" fmla="*/ 1218 h 4141150"/>
              <a:gd name="connsiteX3" fmla="*/ 598063 w 1968219"/>
              <a:gd name="connsiteY3" fmla="*/ 170407 h 4141150"/>
              <a:gd name="connsiteX4" fmla="*/ 1394335 w 1968219"/>
              <a:gd name="connsiteY4" fmla="*/ 169231 h 4141150"/>
              <a:gd name="connsiteX5" fmla="*/ 1526641 w 1968219"/>
              <a:gd name="connsiteY5" fmla="*/ 5393 h 4141150"/>
              <a:gd name="connsiteX6" fmla="*/ 1794950 w 1968219"/>
              <a:gd name="connsiteY6" fmla="*/ 3175 h 4141150"/>
              <a:gd name="connsiteX7" fmla="*/ 1955519 w 1968219"/>
              <a:gd name="connsiteY7" fmla="*/ 188475 h 4141150"/>
              <a:gd name="connsiteX8" fmla="*/ 1968219 w 1968219"/>
              <a:gd name="connsiteY8" fmla="*/ 4141150 h 4141150"/>
              <a:gd name="connsiteX9" fmla="*/ 0 w 1968219"/>
              <a:gd name="connsiteY9" fmla="*/ 4141150 h 4141150"/>
              <a:gd name="connsiteX10" fmla="*/ 28575 w 1968219"/>
              <a:gd name="connsiteY10" fmla="*/ 198000 h 4141150"/>
              <a:gd name="connsiteX0" fmla="*/ 28575 w 1968219"/>
              <a:gd name="connsiteY0" fmla="*/ 198000 h 4141150"/>
              <a:gd name="connsiteX1" fmla="*/ 188400 w 1968219"/>
              <a:gd name="connsiteY1" fmla="*/ 0 h 4141150"/>
              <a:gd name="connsiteX2" fmla="*/ 461928 w 1968219"/>
              <a:gd name="connsiteY2" fmla="*/ 1218 h 4141150"/>
              <a:gd name="connsiteX3" fmla="*/ 598063 w 1968219"/>
              <a:gd name="connsiteY3" fmla="*/ 170407 h 4141150"/>
              <a:gd name="connsiteX4" fmla="*/ 1394335 w 1968219"/>
              <a:gd name="connsiteY4" fmla="*/ 169231 h 4141150"/>
              <a:gd name="connsiteX5" fmla="*/ 1526641 w 1968219"/>
              <a:gd name="connsiteY5" fmla="*/ 5393 h 4141150"/>
              <a:gd name="connsiteX6" fmla="*/ 1794950 w 1968219"/>
              <a:gd name="connsiteY6" fmla="*/ 3175 h 4141150"/>
              <a:gd name="connsiteX7" fmla="*/ 1955519 w 1968219"/>
              <a:gd name="connsiteY7" fmla="*/ 188475 h 4141150"/>
              <a:gd name="connsiteX8" fmla="*/ 1968219 w 1968219"/>
              <a:gd name="connsiteY8" fmla="*/ 4141150 h 4141150"/>
              <a:gd name="connsiteX9" fmla="*/ 0 w 1968219"/>
              <a:gd name="connsiteY9" fmla="*/ 4141150 h 4141150"/>
              <a:gd name="connsiteX10" fmla="*/ 28575 w 1968219"/>
              <a:gd name="connsiteY10" fmla="*/ 198000 h 4141150"/>
              <a:gd name="connsiteX0" fmla="*/ 28575 w 1968219"/>
              <a:gd name="connsiteY0" fmla="*/ 211657 h 4154807"/>
              <a:gd name="connsiteX1" fmla="*/ 188400 w 1968219"/>
              <a:gd name="connsiteY1" fmla="*/ 13657 h 4154807"/>
              <a:gd name="connsiteX2" fmla="*/ 461928 w 1968219"/>
              <a:gd name="connsiteY2" fmla="*/ 14875 h 4154807"/>
              <a:gd name="connsiteX3" fmla="*/ 598063 w 1968219"/>
              <a:gd name="connsiteY3" fmla="*/ 184064 h 4154807"/>
              <a:gd name="connsiteX4" fmla="*/ 1394335 w 1968219"/>
              <a:gd name="connsiteY4" fmla="*/ 182888 h 4154807"/>
              <a:gd name="connsiteX5" fmla="*/ 1526641 w 1968219"/>
              <a:gd name="connsiteY5" fmla="*/ 0 h 4154807"/>
              <a:gd name="connsiteX6" fmla="*/ 1794950 w 1968219"/>
              <a:gd name="connsiteY6" fmla="*/ 16832 h 4154807"/>
              <a:gd name="connsiteX7" fmla="*/ 1955519 w 1968219"/>
              <a:gd name="connsiteY7" fmla="*/ 202132 h 4154807"/>
              <a:gd name="connsiteX8" fmla="*/ 1968219 w 1968219"/>
              <a:gd name="connsiteY8" fmla="*/ 4154807 h 4154807"/>
              <a:gd name="connsiteX9" fmla="*/ 0 w 1968219"/>
              <a:gd name="connsiteY9" fmla="*/ 4154807 h 4154807"/>
              <a:gd name="connsiteX10" fmla="*/ 28575 w 1968219"/>
              <a:gd name="connsiteY10" fmla="*/ 211657 h 4154807"/>
              <a:gd name="connsiteX0" fmla="*/ 28575 w 1968219"/>
              <a:gd name="connsiteY0" fmla="*/ 211657 h 4154807"/>
              <a:gd name="connsiteX1" fmla="*/ 188400 w 1968219"/>
              <a:gd name="connsiteY1" fmla="*/ 13657 h 4154807"/>
              <a:gd name="connsiteX2" fmla="*/ 461928 w 1968219"/>
              <a:gd name="connsiteY2" fmla="*/ 14875 h 4154807"/>
              <a:gd name="connsiteX3" fmla="*/ 598063 w 1968219"/>
              <a:gd name="connsiteY3" fmla="*/ 184064 h 4154807"/>
              <a:gd name="connsiteX4" fmla="*/ 1394335 w 1968219"/>
              <a:gd name="connsiteY4" fmla="*/ 182888 h 4154807"/>
              <a:gd name="connsiteX5" fmla="*/ 1526641 w 1968219"/>
              <a:gd name="connsiteY5" fmla="*/ 0 h 4154807"/>
              <a:gd name="connsiteX6" fmla="*/ 1772725 w 1968219"/>
              <a:gd name="connsiteY6" fmla="*/ 4132 h 4154807"/>
              <a:gd name="connsiteX7" fmla="*/ 1955519 w 1968219"/>
              <a:gd name="connsiteY7" fmla="*/ 202132 h 4154807"/>
              <a:gd name="connsiteX8" fmla="*/ 1968219 w 1968219"/>
              <a:gd name="connsiteY8" fmla="*/ 4154807 h 4154807"/>
              <a:gd name="connsiteX9" fmla="*/ 0 w 1968219"/>
              <a:gd name="connsiteY9" fmla="*/ 4154807 h 4154807"/>
              <a:gd name="connsiteX10" fmla="*/ 28575 w 1968219"/>
              <a:gd name="connsiteY10" fmla="*/ 211657 h 4154807"/>
              <a:gd name="connsiteX0" fmla="*/ 28575 w 1968219"/>
              <a:gd name="connsiteY0" fmla="*/ 211657 h 4154807"/>
              <a:gd name="connsiteX1" fmla="*/ 188400 w 1968219"/>
              <a:gd name="connsiteY1" fmla="*/ 13657 h 4154807"/>
              <a:gd name="connsiteX2" fmla="*/ 461928 w 1968219"/>
              <a:gd name="connsiteY2" fmla="*/ 14875 h 4154807"/>
              <a:gd name="connsiteX3" fmla="*/ 598063 w 1968219"/>
              <a:gd name="connsiteY3" fmla="*/ 184064 h 4154807"/>
              <a:gd name="connsiteX4" fmla="*/ 1394335 w 1968219"/>
              <a:gd name="connsiteY4" fmla="*/ 182888 h 4154807"/>
              <a:gd name="connsiteX5" fmla="*/ 1526641 w 1968219"/>
              <a:gd name="connsiteY5" fmla="*/ 0 h 4154807"/>
              <a:gd name="connsiteX6" fmla="*/ 1772725 w 1968219"/>
              <a:gd name="connsiteY6" fmla="*/ 4132 h 4154807"/>
              <a:gd name="connsiteX7" fmla="*/ 1955519 w 1968219"/>
              <a:gd name="connsiteY7" fmla="*/ 202132 h 4154807"/>
              <a:gd name="connsiteX8" fmla="*/ 1968219 w 1968219"/>
              <a:gd name="connsiteY8" fmla="*/ 4154807 h 4154807"/>
              <a:gd name="connsiteX9" fmla="*/ 0 w 1968219"/>
              <a:gd name="connsiteY9" fmla="*/ 4154807 h 4154807"/>
              <a:gd name="connsiteX10" fmla="*/ 28575 w 1968219"/>
              <a:gd name="connsiteY10" fmla="*/ 211657 h 4154807"/>
              <a:gd name="connsiteX0" fmla="*/ 28575 w 1968219"/>
              <a:gd name="connsiteY0" fmla="*/ 211657 h 4154807"/>
              <a:gd name="connsiteX1" fmla="*/ 188400 w 1968219"/>
              <a:gd name="connsiteY1" fmla="*/ 13657 h 4154807"/>
              <a:gd name="connsiteX2" fmla="*/ 461928 w 1968219"/>
              <a:gd name="connsiteY2" fmla="*/ 14875 h 4154807"/>
              <a:gd name="connsiteX3" fmla="*/ 598063 w 1968219"/>
              <a:gd name="connsiteY3" fmla="*/ 184064 h 4154807"/>
              <a:gd name="connsiteX4" fmla="*/ 1394335 w 1968219"/>
              <a:gd name="connsiteY4" fmla="*/ 182888 h 4154807"/>
              <a:gd name="connsiteX5" fmla="*/ 1526641 w 1968219"/>
              <a:gd name="connsiteY5" fmla="*/ 0 h 4154807"/>
              <a:gd name="connsiteX6" fmla="*/ 1772725 w 1968219"/>
              <a:gd name="connsiteY6" fmla="*/ 4132 h 4154807"/>
              <a:gd name="connsiteX7" fmla="*/ 1955519 w 1968219"/>
              <a:gd name="connsiteY7" fmla="*/ 202132 h 4154807"/>
              <a:gd name="connsiteX8" fmla="*/ 1968219 w 1968219"/>
              <a:gd name="connsiteY8" fmla="*/ 4154807 h 4154807"/>
              <a:gd name="connsiteX9" fmla="*/ 0 w 1968219"/>
              <a:gd name="connsiteY9" fmla="*/ 4154807 h 4154807"/>
              <a:gd name="connsiteX10" fmla="*/ 28575 w 1968219"/>
              <a:gd name="connsiteY10" fmla="*/ 211657 h 4154807"/>
              <a:gd name="connsiteX0" fmla="*/ 28575 w 1968219"/>
              <a:gd name="connsiteY0" fmla="*/ 212657 h 4155807"/>
              <a:gd name="connsiteX1" fmla="*/ 188400 w 1968219"/>
              <a:gd name="connsiteY1" fmla="*/ 14657 h 4155807"/>
              <a:gd name="connsiteX2" fmla="*/ 465103 w 1968219"/>
              <a:gd name="connsiteY2" fmla="*/ 0 h 4155807"/>
              <a:gd name="connsiteX3" fmla="*/ 598063 w 1968219"/>
              <a:gd name="connsiteY3" fmla="*/ 185064 h 4155807"/>
              <a:gd name="connsiteX4" fmla="*/ 1394335 w 1968219"/>
              <a:gd name="connsiteY4" fmla="*/ 183888 h 4155807"/>
              <a:gd name="connsiteX5" fmla="*/ 1526641 w 1968219"/>
              <a:gd name="connsiteY5" fmla="*/ 1000 h 4155807"/>
              <a:gd name="connsiteX6" fmla="*/ 1772725 w 1968219"/>
              <a:gd name="connsiteY6" fmla="*/ 5132 h 4155807"/>
              <a:gd name="connsiteX7" fmla="*/ 1955519 w 1968219"/>
              <a:gd name="connsiteY7" fmla="*/ 203132 h 4155807"/>
              <a:gd name="connsiteX8" fmla="*/ 1968219 w 1968219"/>
              <a:gd name="connsiteY8" fmla="*/ 4155807 h 4155807"/>
              <a:gd name="connsiteX9" fmla="*/ 0 w 1968219"/>
              <a:gd name="connsiteY9" fmla="*/ 4155807 h 4155807"/>
              <a:gd name="connsiteX10" fmla="*/ 28575 w 1968219"/>
              <a:gd name="connsiteY10" fmla="*/ 212657 h 4155807"/>
              <a:gd name="connsiteX0" fmla="*/ 28575 w 1968219"/>
              <a:gd name="connsiteY0" fmla="*/ 212657 h 4155807"/>
              <a:gd name="connsiteX1" fmla="*/ 188400 w 1968219"/>
              <a:gd name="connsiteY1" fmla="*/ 14657 h 4155807"/>
              <a:gd name="connsiteX2" fmla="*/ 465103 w 1968219"/>
              <a:gd name="connsiteY2" fmla="*/ 0 h 4155807"/>
              <a:gd name="connsiteX3" fmla="*/ 598063 w 1968219"/>
              <a:gd name="connsiteY3" fmla="*/ 185064 h 4155807"/>
              <a:gd name="connsiteX4" fmla="*/ 1394335 w 1968219"/>
              <a:gd name="connsiteY4" fmla="*/ 183888 h 4155807"/>
              <a:gd name="connsiteX5" fmla="*/ 1526641 w 1968219"/>
              <a:gd name="connsiteY5" fmla="*/ 1000 h 4155807"/>
              <a:gd name="connsiteX6" fmla="*/ 1772725 w 1968219"/>
              <a:gd name="connsiteY6" fmla="*/ 5132 h 4155807"/>
              <a:gd name="connsiteX7" fmla="*/ 1955519 w 1968219"/>
              <a:gd name="connsiteY7" fmla="*/ 203132 h 4155807"/>
              <a:gd name="connsiteX8" fmla="*/ 1968219 w 1968219"/>
              <a:gd name="connsiteY8" fmla="*/ 4155807 h 4155807"/>
              <a:gd name="connsiteX9" fmla="*/ 0 w 1968219"/>
              <a:gd name="connsiteY9" fmla="*/ 4155807 h 4155807"/>
              <a:gd name="connsiteX10" fmla="*/ 28575 w 1968219"/>
              <a:gd name="connsiteY10" fmla="*/ 212657 h 4155807"/>
              <a:gd name="connsiteX0" fmla="*/ 28575 w 1968219"/>
              <a:gd name="connsiteY0" fmla="*/ 212657 h 4155807"/>
              <a:gd name="connsiteX1" fmla="*/ 194750 w 1968219"/>
              <a:gd name="connsiteY1" fmla="*/ 5132 h 4155807"/>
              <a:gd name="connsiteX2" fmla="*/ 465103 w 1968219"/>
              <a:gd name="connsiteY2" fmla="*/ 0 h 4155807"/>
              <a:gd name="connsiteX3" fmla="*/ 598063 w 1968219"/>
              <a:gd name="connsiteY3" fmla="*/ 185064 h 4155807"/>
              <a:gd name="connsiteX4" fmla="*/ 1394335 w 1968219"/>
              <a:gd name="connsiteY4" fmla="*/ 183888 h 4155807"/>
              <a:gd name="connsiteX5" fmla="*/ 1526641 w 1968219"/>
              <a:gd name="connsiteY5" fmla="*/ 1000 h 4155807"/>
              <a:gd name="connsiteX6" fmla="*/ 1772725 w 1968219"/>
              <a:gd name="connsiteY6" fmla="*/ 5132 h 4155807"/>
              <a:gd name="connsiteX7" fmla="*/ 1955519 w 1968219"/>
              <a:gd name="connsiteY7" fmla="*/ 203132 h 4155807"/>
              <a:gd name="connsiteX8" fmla="*/ 1968219 w 1968219"/>
              <a:gd name="connsiteY8" fmla="*/ 4155807 h 4155807"/>
              <a:gd name="connsiteX9" fmla="*/ 0 w 1968219"/>
              <a:gd name="connsiteY9" fmla="*/ 4155807 h 4155807"/>
              <a:gd name="connsiteX10" fmla="*/ 28575 w 1968219"/>
              <a:gd name="connsiteY10" fmla="*/ 212657 h 4155807"/>
              <a:gd name="connsiteX0" fmla="*/ 28575 w 1968219"/>
              <a:gd name="connsiteY0" fmla="*/ 213726 h 4156876"/>
              <a:gd name="connsiteX1" fmla="*/ 194750 w 1968219"/>
              <a:gd name="connsiteY1" fmla="*/ 6201 h 4156876"/>
              <a:gd name="connsiteX2" fmla="*/ 465103 w 1968219"/>
              <a:gd name="connsiteY2" fmla="*/ 1069 h 4156876"/>
              <a:gd name="connsiteX3" fmla="*/ 598063 w 1968219"/>
              <a:gd name="connsiteY3" fmla="*/ 186133 h 4156876"/>
              <a:gd name="connsiteX4" fmla="*/ 1394335 w 1968219"/>
              <a:gd name="connsiteY4" fmla="*/ 184957 h 4156876"/>
              <a:gd name="connsiteX5" fmla="*/ 1526641 w 1968219"/>
              <a:gd name="connsiteY5" fmla="*/ 2069 h 4156876"/>
              <a:gd name="connsiteX6" fmla="*/ 1772725 w 1968219"/>
              <a:gd name="connsiteY6" fmla="*/ 6201 h 4156876"/>
              <a:gd name="connsiteX7" fmla="*/ 1955519 w 1968219"/>
              <a:gd name="connsiteY7" fmla="*/ 204201 h 4156876"/>
              <a:gd name="connsiteX8" fmla="*/ 1968219 w 1968219"/>
              <a:gd name="connsiteY8" fmla="*/ 4156876 h 4156876"/>
              <a:gd name="connsiteX9" fmla="*/ 0 w 1968219"/>
              <a:gd name="connsiteY9" fmla="*/ 4156876 h 4156876"/>
              <a:gd name="connsiteX10" fmla="*/ 28575 w 1968219"/>
              <a:gd name="connsiteY10" fmla="*/ 213726 h 4156876"/>
              <a:gd name="connsiteX0" fmla="*/ 28575 w 1968219"/>
              <a:gd name="connsiteY0" fmla="*/ 214693 h 4157843"/>
              <a:gd name="connsiteX1" fmla="*/ 194750 w 1968219"/>
              <a:gd name="connsiteY1" fmla="*/ 7168 h 4157843"/>
              <a:gd name="connsiteX2" fmla="*/ 465103 w 1968219"/>
              <a:gd name="connsiteY2" fmla="*/ 2036 h 4157843"/>
              <a:gd name="connsiteX3" fmla="*/ 598063 w 1968219"/>
              <a:gd name="connsiteY3" fmla="*/ 187100 h 4157843"/>
              <a:gd name="connsiteX4" fmla="*/ 1394335 w 1968219"/>
              <a:gd name="connsiteY4" fmla="*/ 185924 h 4157843"/>
              <a:gd name="connsiteX5" fmla="*/ 1526641 w 1968219"/>
              <a:gd name="connsiteY5" fmla="*/ 3036 h 4157843"/>
              <a:gd name="connsiteX6" fmla="*/ 1772725 w 1968219"/>
              <a:gd name="connsiteY6" fmla="*/ 7168 h 4157843"/>
              <a:gd name="connsiteX7" fmla="*/ 1955519 w 1968219"/>
              <a:gd name="connsiteY7" fmla="*/ 205168 h 4157843"/>
              <a:gd name="connsiteX8" fmla="*/ 1968219 w 1968219"/>
              <a:gd name="connsiteY8" fmla="*/ 4157843 h 4157843"/>
              <a:gd name="connsiteX9" fmla="*/ 0 w 1968219"/>
              <a:gd name="connsiteY9" fmla="*/ 4157843 h 4157843"/>
              <a:gd name="connsiteX10" fmla="*/ 28575 w 1968219"/>
              <a:gd name="connsiteY10" fmla="*/ 214693 h 4157843"/>
              <a:gd name="connsiteX0" fmla="*/ 28575 w 2111779"/>
              <a:gd name="connsiteY0" fmla="*/ 351607 h 4365417"/>
              <a:gd name="connsiteX1" fmla="*/ 194750 w 2111779"/>
              <a:gd name="connsiteY1" fmla="*/ 144082 h 4365417"/>
              <a:gd name="connsiteX2" fmla="*/ 465103 w 2111779"/>
              <a:gd name="connsiteY2" fmla="*/ 138950 h 4365417"/>
              <a:gd name="connsiteX3" fmla="*/ 598063 w 2111779"/>
              <a:gd name="connsiteY3" fmla="*/ 324014 h 4365417"/>
              <a:gd name="connsiteX4" fmla="*/ 1394335 w 2111779"/>
              <a:gd name="connsiteY4" fmla="*/ 322838 h 4365417"/>
              <a:gd name="connsiteX5" fmla="*/ 1526641 w 2111779"/>
              <a:gd name="connsiteY5" fmla="*/ 139950 h 4365417"/>
              <a:gd name="connsiteX6" fmla="*/ 1772725 w 2111779"/>
              <a:gd name="connsiteY6" fmla="*/ 144082 h 4365417"/>
              <a:gd name="connsiteX7" fmla="*/ 1955519 w 2111779"/>
              <a:gd name="connsiteY7" fmla="*/ 342082 h 4365417"/>
              <a:gd name="connsiteX8" fmla="*/ 1960050 w 2111779"/>
              <a:gd name="connsiteY8" fmla="*/ 3979484 h 4365417"/>
              <a:gd name="connsiteX9" fmla="*/ 1968219 w 2111779"/>
              <a:gd name="connsiteY9" fmla="*/ 4294757 h 4365417"/>
              <a:gd name="connsiteX10" fmla="*/ 0 w 2111779"/>
              <a:gd name="connsiteY10" fmla="*/ 4294757 h 4365417"/>
              <a:gd name="connsiteX11" fmla="*/ 28575 w 2111779"/>
              <a:gd name="connsiteY11" fmla="*/ 351607 h 4365417"/>
              <a:gd name="connsiteX0" fmla="*/ 28575 w 2111090"/>
              <a:gd name="connsiteY0" fmla="*/ 351607 h 4294757"/>
              <a:gd name="connsiteX1" fmla="*/ 194750 w 2111090"/>
              <a:gd name="connsiteY1" fmla="*/ 144082 h 4294757"/>
              <a:gd name="connsiteX2" fmla="*/ 465103 w 2111090"/>
              <a:gd name="connsiteY2" fmla="*/ 138950 h 4294757"/>
              <a:gd name="connsiteX3" fmla="*/ 598063 w 2111090"/>
              <a:gd name="connsiteY3" fmla="*/ 324014 h 4294757"/>
              <a:gd name="connsiteX4" fmla="*/ 1394335 w 2111090"/>
              <a:gd name="connsiteY4" fmla="*/ 322838 h 4294757"/>
              <a:gd name="connsiteX5" fmla="*/ 1526641 w 2111090"/>
              <a:gd name="connsiteY5" fmla="*/ 139950 h 4294757"/>
              <a:gd name="connsiteX6" fmla="*/ 1772725 w 2111090"/>
              <a:gd name="connsiteY6" fmla="*/ 144082 h 4294757"/>
              <a:gd name="connsiteX7" fmla="*/ 1955519 w 2111090"/>
              <a:gd name="connsiteY7" fmla="*/ 342082 h 4294757"/>
              <a:gd name="connsiteX8" fmla="*/ 1960050 w 2111090"/>
              <a:gd name="connsiteY8" fmla="*/ 3979484 h 4294757"/>
              <a:gd name="connsiteX9" fmla="*/ 1968219 w 2111090"/>
              <a:gd name="connsiteY9" fmla="*/ 4294757 h 4294757"/>
              <a:gd name="connsiteX10" fmla="*/ 0 w 2111090"/>
              <a:gd name="connsiteY10" fmla="*/ 4294757 h 4294757"/>
              <a:gd name="connsiteX11" fmla="*/ 28575 w 2111090"/>
              <a:gd name="connsiteY11" fmla="*/ 351607 h 4294757"/>
              <a:gd name="connsiteX0" fmla="*/ 28575 w 1970143"/>
              <a:gd name="connsiteY0" fmla="*/ 351607 h 4304282"/>
              <a:gd name="connsiteX1" fmla="*/ 194750 w 1970143"/>
              <a:gd name="connsiteY1" fmla="*/ 144082 h 4304282"/>
              <a:gd name="connsiteX2" fmla="*/ 465103 w 1970143"/>
              <a:gd name="connsiteY2" fmla="*/ 138950 h 4304282"/>
              <a:gd name="connsiteX3" fmla="*/ 598063 w 1970143"/>
              <a:gd name="connsiteY3" fmla="*/ 324014 h 4304282"/>
              <a:gd name="connsiteX4" fmla="*/ 1394335 w 1970143"/>
              <a:gd name="connsiteY4" fmla="*/ 322838 h 4304282"/>
              <a:gd name="connsiteX5" fmla="*/ 1526641 w 1970143"/>
              <a:gd name="connsiteY5" fmla="*/ 139950 h 4304282"/>
              <a:gd name="connsiteX6" fmla="*/ 1772725 w 1970143"/>
              <a:gd name="connsiteY6" fmla="*/ 144082 h 4304282"/>
              <a:gd name="connsiteX7" fmla="*/ 1955519 w 1970143"/>
              <a:gd name="connsiteY7" fmla="*/ 342082 h 4304282"/>
              <a:gd name="connsiteX8" fmla="*/ 1960050 w 1970143"/>
              <a:gd name="connsiteY8" fmla="*/ 3979484 h 4304282"/>
              <a:gd name="connsiteX9" fmla="*/ 1653894 w 1970143"/>
              <a:gd name="connsiteY9" fmla="*/ 4304282 h 4304282"/>
              <a:gd name="connsiteX10" fmla="*/ 0 w 1970143"/>
              <a:gd name="connsiteY10" fmla="*/ 4294757 h 4304282"/>
              <a:gd name="connsiteX11" fmla="*/ 28575 w 1970143"/>
              <a:gd name="connsiteY11" fmla="*/ 351607 h 4304282"/>
              <a:gd name="connsiteX0" fmla="*/ 28575 w 1970143"/>
              <a:gd name="connsiteY0" fmla="*/ 351607 h 4313807"/>
              <a:gd name="connsiteX1" fmla="*/ 194750 w 1970143"/>
              <a:gd name="connsiteY1" fmla="*/ 144082 h 4313807"/>
              <a:gd name="connsiteX2" fmla="*/ 465103 w 1970143"/>
              <a:gd name="connsiteY2" fmla="*/ 138950 h 4313807"/>
              <a:gd name="connsiteX3" fmla="*/ 598063 w 1970143"/>
              <a:gd name="connsiteY3" fmla="*/ 324014 h 4313807"/>
              <a:gd name="connsiteX4" fmla="*/ 1394335 w 1970143"/>
              <a:gd name="connsiteY4" fmla="*/ 322838 h 4313807"/>
              <a:gd name="connsiteX5" fmla="*/ 1526641 w 1970143"/>
              <a:gd name="connsiteY5" fmla="*/ 139950 h 4313807"/>
              <a:gd name="connsiteX6" fmla="*/ 1772725 w 1970143"/>
              <a:gd name="connsiteY6" fmla="*/ 144082 h 4313807"/>
              <a:gd name="connsiteX7" fmla="*/ 1955519 w 1970143"/>
              <a:gd name="connsiteY7" fmla="*/ 342082 h 4313807"/>
              <a:gd name="connsiteX8" fmla="*/ 1960050 w 1970143"/>
              <a:gd name="connsiteY8" fmla="*/ 3979484 h 4313807"/>
              <a:gd name="connsiteX9" fmla="*/ 1660244 w 1970143"/>
              <a:gd name="connsiteY9" fmla="*/ 4313807 h 4313807"/>
              <a:gd name="connsiteX10" fmla="*/ 0 w 1970143"/>
              <a:gd name="connsiteY10" fmla="*/ 4294757 h 4313807"/>
              <a:gd name="connsiteX11" fmla="*/ 28575 w 1970143"/>
              <a:gd name="connsiteY11" fmla="*/ 351607 h 4313807"/>
              <a:gd name="connsiteX0" fmla="*/ 28575 w 1970143"/>
              <a:gd name="connsiteY0" fmla="*/ 351607 h 4313814"/>
              <a:gd name="connsiteX1" fmla="*/ 194750 w 1970143"/>
              <a:gd name="connsiteY1" fmla="*/ 144082 h 4313814"/>
              <a:gd name="connsiteX2" fmla="*/ 465103 w 1970143"/>
              <a:gd name="connsiteY2" fmla="*/ 138950 h 4313814"/>
              <a:gd name="connsiteX3" fmla="*/ 598063 w 1970143"/>
              <a:gd name="connsiteY3" fmla="*/ 324014 h 4313814"/>
              <a:gd name="connsiteX4" fmla="*/ 1394335 w 1970143"/>
              <a:gd name="connsiteY4" fmla="*/ 322838 h 4313814"/>
              <a:gd name="connsiteX5" fmla="*/ 1526641 w 1970143"/>
              <a:gd name="connsiteY5" fmla="*/ 139950 h 4313814"/>
              <a:gd name="connsiteX6" fmla="*/ 1772725 w 1970143"/>
              <a:gd name="connsiteY6" fmla="*/ 144082 h 4313814"/>
              <a:gd name="connsiteX7" fmla="*/ 1955519 w 1970143"/>
              <a:gd name="connsiteY7" fmla="*/ 342082 h 4313814"/>
              <a:gd name="connsiteX8" fmla="*/ 1960050 w 1970143"/>
              <a:gd name="connsiteY8" fmla="*/ 3979484 h 4313814"/>
              <a:gd name="connsiteX9" fmla="*/ 1660244 w 1970143"/>
              <a:gd name="connsiteY9" fmla="*/ 4313807 h 4313814"/>
              <a:gd name="connsiteX10" fmla="*/ 0 w 1970143"/>
              <a:gd name="connsiteY10" fmla="*/ 4294757 h 4313814"/>
              <a:gd name="connsiteX11" fmla="*/ 28575 w 1970143"/>
              <a:gd name="connsiteY11" fmla="*/ 351607 h 4313814"/>
              <a:gd name="connsiteX0" fmla="*/ 28575 w 1970143"/>
              <a:gd name="connsiteY0" fmla="*/ 351607 h 4313815"/>
              <a:gd name="connsiteX1" fmla="*/ 194750 w 1970143"/>
              <a:gd name="connsiteY1" fmla="*/ 144082 h 4313815"/>
              <a:gd name="connsiteX2" fmla="*/ 465103 w 1970143"/>
              <a:gd name="connsiteY2" fmla="*/ 138950 h 4313815"/>
              <a:gd name="connsiteX3" fmla="*/ 598063 w 1970143"/>
              <a:gd name="connsiteY3" fmla="*/ 324014 h 4313815"/>
              <a:gd name="connsiteX4" fmla="*/ 1394335 w 1970143"/>
              <a:gd name="connsiteY4" fmla="*/ 322838 h 4313815"/>
              <a:gd name="connsiteX5" fmla="*/ 1526641 w 1970143"/>
              <a:gd name="connsiteY5" fmla="*/ 139950 h 4313815"/>
              <a:gd name="connsiteX6" fmla="*/ 1772725 w 1970143"/>
              <a:gd name="connsiteY6" fmla="*/ 144082 h 4313815"/>
              <a:gd name="connsiteX7" fmla="*/ 1955519 w 1970143"/>
              <a:gd name="connsiteY7" fmla="*/ 342082 h 4313815"/>
              <a:gd name="connsiteX8" fmla="*/ 1960050 w 1970143"/>
              <a:gd name="connsiteY8" fmla="*/ 3979484 h 4313815"/>
              <a:gd name="connsiteX9" fmla="*/ 1660244 w 1970143"/>
              <a:gd name="connsiteY9" fmla="*/ 4313807 h 4313815"/>
              <a:gd name="connsiteX10" fmla="*/ 0 w 1970143"/>
              <a:gd name="connsiteY10" fmla="*/ 4294757 h 4313815"/>
              <a:gd name="connsiteX11" fmla="*/ 28575 w 1970143"/>
              <a:gd name="connsiteY11" fmla="*/ 351607 h 4313815"/>
              <a:gd name="connsiteX0" fmla="*/ 28575 w 1970143"/>
              <a:gd name="connsiteY0" fmla="*/ 351607 h 4313815"/>
              <a:gd name="connsiteX1" fmla="*/ 194750 w 1970143"/>
              <a:gd name="connsiteY1" fmla="*/ 144082 h 4313815"/>
              <a:gd name="connsiteX2" fmla="*/ 465103 w 1970143"/>
              <a:gd name="connsiteY2" fmla="*/ 138950 h 4313815"/>
              <a:gd name="connsiteX3" fmla="*/ 598063 w 1970143"/>
              <a:gd name="connsiteY3" fmla="*/ 324014 h 4313815"/>
              <a:gd name="connsiteX4" fmla="*/ 1394335 w 1970143"/>
              <a:gd name="connsiteY4" fmla="*/ 322838 h 4313815"/>
              <a:gd name="connsiteX5" fmla="*/ 1526641 w 1970143"/>
              <a:gd name="connsiteY5" fmla="*/ 139950 h 4313815"/>
              <a:gd name="connsiteX6" fmla="*/ 1772725 w 1970143"/>
              <a:gd name="connsiteY6" fmla="*/ 144082 h 4313815"/>
              <a:gd name="connsiteX7" fmla="*/ 1955519 w 1970143"/>
              <a:gd name="connsiteY7" fmla="*/ 342082 h 4313815"/>
              <a:gd name="connsiteX8" fmla="*/ 1960050 w 1970143"/>
              <a:gd name="connsiteY8" fmla="*/ 3979484 h 4313815"/>
              <a:gd name="connsiteX9" fmla="*/ 1660244 w 1970143"/>
              <a:gd name="connsiteY9" fmla="*/ 4313807 h 4313815"/>
              <a:gd name="connsiteX10" fmla="*/ 185226 w 1970143"/>
              <a:gd name="connsiteY10" fmla="*/ 4300157 h 4313815"/>
              <a:gd name="connsiteX11" fmla="*/ 0 w 1970143"/>
              <a:gd name="connsiteY11" fmla="*/ 4294757 h 4313815"/>
              <a:gd name="connsiteX12" fmla="*/ 28575 w 1970143"/>
              <a:gd name="connsiteY12" fmla="*/ 351607 h 4313815"/>
              <a:gd name="connsiteX0" fmla="*/ 9525 w 1951093"/>
              <a:gd name="connsiteY0" fmla="*/ 351607 h 4313815"/>
              <a:gd name="connsiteX1" fmla="*/ 175700 w 1951093"/>
              <a:gd name="connsiteY1" fmla="*/ 144082 h 4313815"/>
              <a:gd name="connsiteX2" fmla="*/ 446053 w 1951093"/>
              <a:gd name="connsiteY2" fmla="*/ 138950 h 4313815"/>
              <a:gd name="connsiteX3" fmla="*/ 579013 w 1951093"/>
              <a:gd name="connsiteY3" fmla="*/ 324014 h 4313815"/>
              <a:gd name="connsiteX4" fmla="*/ 1375285 w 1951093"/>
              <a:gd name="connsiteY4" fmla="*/ 322838 h 4313815"/>
              <a:gd name="connsiteX5" fmla="*/ 1507591 w 1951093"/>
              <a:gd name="connsiteY5" fmla="*/ 139950 h 4313815"/>
              <a:gd name="connsiteX6" fmla="*/ 1753675 w 1951093"/>
              <a:gd name="connsiteY6" fmla="*/ 144082 h 4313815"/>
              <a:gd name="connsiteX7" fmla="*/ 1936469 w 1951093"/>
              <a:gd name="connsiteY7" fmla="*/ 342082 h 4313815"/>
              <a:gd name="connsiteX8" fmla="*/ 1941000 w 1951093"/>
              <a:gd name="connsiteY8" fmla="*/ 3979484 h 4313815"/>
              <a:gd name="connsiteX9" fmla="*/ 1641194 w 1951093"/>
              <a:gd name="connsiteY9" fmla="*/ 4313807 h 4313815"/>
              <a:gd name="connsiteX10" fmla="*/ 166176 w 1951093"/>
              <a:gd name="connsiteY10" fmla="*/ 4300157 h 4313815"/>
              <a:gd name="connsiteX11" fmla="*/ 0 w 1951093"/>
              <a:gd name="connsiteY11" fmla="*/ 4009007 h 4313815"/>
              <a:gd name="connsiteX12" fmla="*/ 9525 w 1951093"/>
              <a:gd name="connsiteY12" fmla="*/ 351607 h 4313815"/>
              <a:gd name="connsiteX0" fmla="*/ 9525 w 1951093"/>
              <a:gd name="connsiteY0" fmla="*/ 351607 h 4313815"/>
              <a:gd name="connsiteX1" fmla="*/ 175700 w 1951093"/>
              <a:gd name="connsiteY1" fmla="*/ 144082 h 4313815"/>
              <a:gd name="connsiteX2" fmla="*/ 446053 w 1951093"/>
              <a:gd name="connsiteY2" fmla="*/ 138950 h 4313815"/>
              <a:gd name="connsiteX3" fmla="*/ 579013 w 1951093"/>
              <a:gd name="connsiteY3" fmla="*/ 324014 h 4313815"/>
              <a:gd name="connsiteX4" fmla="*/ 1375285 w 1951093"/>
              <a:gd name="connsiteY4" fmla="*/ 322838 h 4313815"/>
              <a:gd name="connsiteX5" fmla="*/ 1507591 w 1951093"/>
              <a:gd name="connsiteY5" fmla="*/ 139950 h 4313815"/>
              <a:gd name="connsiteX6" fmla="*/ 1753675 w 1951093"/>
              <a:gd name="connsiteY6" fmla="*/ 144082 h 4313815"/>
              <a:gd name="connsiteX7" fmla="*/ 1936469 w 1951093"/>
              <a:gd name="connsiteY7" fmla="*/ 342082 h 4313815"/>
              <a:gd name="connsiteX8" fmla="*/ 1941000 w 1951093"/>
              <a:gd name="connsiteY8" fmla="*/ 3979484 h 4313815"/>
              <a:gd name="connsiteX9" fmla="*/ 1641194 w 1951093"/>
              <a:gd name="connsiteY9" fmla="*/ 4313807 h 4313815"/>
              <a:gd name="connsiteX10" fmla="*/ 277301 w 1951093"/>
              <a:gd name="connsiteY10" fmla="*/ 4312857 h 4313815"/>
              <a:gd name="connsiteX11" fmla="*/ 0 w 1951093"/>
              <a:gd name="connsiteY11" fmla="*/ 4009007 h 4313815"/>
              <a:gd name="connsiteX12" fmla="*/ 9525 w 1951093"/>
              <a:gd name="connsiteY12" fmla="*/ 351607 h 4313815"/>
              <a:gd name="connsiteX0" fmla="*/ 9525 w 1951093"/>
              <a:gd name="connsiteY0" fmla="*/ 351607 h 4313815"/>
              <a:gd name="connsiteX1" fmla="*/ 175700 w 1951093"/>
              <a:gd name="connsiteY1" fmla="*/ 144082 h 4313815"/>
              <a:gd name="connsiteX2" fmla="*/ 446053 w 1951093"/>
              <a:gd name="connsiteY2" fmla="*/ 138950 h 4313815"/>
              <a:gd name="connsiteX3" fmla="*/ 579013 w 1951093"/>
              <a:gd name="connsiteY3" fmla="*/ 324014 h 4313815"/>
              <a:gd name="connsiteX4" fmla="*/ 1375285 w 1951093"/>
              <a:gd name="connsiteY4" fmla="*/ 322838 h 4313815"/>
              <a:gd name="connsiteX5" fmla="*/ 1507591 w 1951093"/>
              <a:gd name="connsiteY5" fmla="*/ 139950 h 4313815"/>
              <a:gd name="connsiteX6" fmla="*/ 1753675 w 1951093"/>
              <a:gd name="connsiteY6" fmla="*/ 144082 h 4313815"/>
              <a:gd name="connsiteX7" fmla="*/ 1936469 w 1951093"/>
              <a:gd name="connsiteY7" fmla="*/ 342082 h 4313815"/>
              <a:gd name="connsiteX8" fmla="*/ 1941000 w 1951093"/>
              <a:gd name="connsiteY8" fmla="*/ 3979484 h 4313815"/>
              <a:gd name="connsiteX9" fmla="*/ 1641194 w 1951093"/>
              <a:gd name="connsiteY9" fmla="*/ 4313807 h 4313815"/>
              <a:gd name="connsiteX10" fmla="*/ 277301 w 1951093"/>
              <a:gd name="connsiteY10" fmla="*/ 4312857 h 4313815"/>
              <a:gd name="connsiteX11" fmla="*/ 0 w 1951093"/>
              <a:gd name="connsiteY11" fmla="*/ 4009007 h 4313815"/>
              <a:gd name="connsiteX12" fmla="*/ 9525 w 1951093"/>
              <a:gd name="connsiteY12" fmla="*/ 351607 h 4313815"/>
              <a:gd name="connsiteX0" fmla="*/ 9525 w 1951093"/>
              <a:gd name="connsiteY0" fmla="*/ 351607 h 4313815"/>
              <a:gd name="connsiteX1" fmla="*/ 175700 w 1951093"/>
              <a:gd name="connsiteY1" fmla="*/ 144082 h 4313815"/>
              <a:gd name="connsiteX2" fmla="*/ 446053 w 1951093"/>
              <a:gd name="connsiteY2" fmla="*/ 138950 h 4313815"/>
              <a:gd name="connsiteX3" fmla="*/ 579013 w 1951093"/>
              <a:gd name="connsiteY3" fmla="*/ 324014 h 4313815"/>
              <a:gd name="connsiteX4" fmla="*/ 1375285 w 1951093"/>
              <a:gd name="connsiteY4" fmla="*/ 322838 h 4313815"/>
              <a:gd name="connsiteX5" fmla="*/ 1507591 w 1951093"/>
              <a:gd name="connsiteY5" fmla="*/ 139950 h 4313815"/>
              <a:gd name="connsiteX6" fmla="*/ 1753675 w 1951093"/>
              <a:gd name="connsiteY6" fmla="*/ 144082 h 4313815"/>
              <a:gd name="connsiteX7" fmla="*/ 1936469 w 1951093"/>
              <a:gd name="connsiteY7" fmla="*/ 342082 h 4313815"/>
              <a:gd name="connsiteX8" fmla="*/ 1941000 w 1951093"/>
              <a:gd name="connsiteY8" fmla="*/ 3979484 h 4313815"/>
              <a:gd name="connsiteX9" fmla="*/ 1641194 w 1951093"/>
              <a:gd name="connsiteY9" fmla="*/ 4313807 h 4313815"/>
              <a:gd name="connsiteX10" fmla="*/ 277301 w 1951093"/>
              <a:gd name="connsiteY10" fmla="*/ 4312857 h 4313815"/>
              <a:gd name="connsiteX11" fmla="*/ 0 w 1951093"/>
              <a:gd name="connsiteY11" fmla="*/ 4009007 h 4313815"/>
              <a:gd name="connsiteX12" fmla="*/ 9525 w 1951093"/>
              <a:gd name="connsiteY12" fmla="*/ 351607 h 4313815"/>
              <a:gd name="connsiteX0" fmla="*/ 9525 w 1951093"/>
              <a:gd name="connsiteY0" fmla="*/ 351607 h 4313815"/>
              <a:gd name="connsiteX1" fmla="*/ 175700 w 1951093"/>
              <a:gd name="connsiteY1" fmla="*/ 144082 h 4313815"/>
              <a:gd name="connsiteX2" fmla="*/ 446053 w 1951093"/>
              <a:gd name="connsiteY2" fmla="*/ 138950 h 4313815"/>
              <a:gd name="connsiteX3" fmla="*/ 579013 w 1951093"/>
              <a:gd name="connsiteY3" fmla="*/ 324014 h 4313815"/>
              <a:gd name="connsiteX4" fmla="*/ 1375285 w 1951093"/>
              <a:gd name="connsiteY4" fmla="*/ 322838 h 4313815"/>
              <a:gd name="connsiteX5" fmla="*/ 1507591 w 1951093"/>
              <a:gd name="connsiteY5" fmla="*/ 139950 h 4313815"/>
              <a:gd name="connsiteX6" fmla="*/ 1753675 w 1951093"/>
              <a:gd name="connsiteY6" fmla="*/ 144082 h 4313815"/>
              <a:gd name="connsiteX7" fmla="*/ 1936469 w 1951093"/>
              <a:gd name="connsiteY7" fmla="*/ 342082 h 4313815"/>
              <a:gd name="connsiteX8" fmla="*/ 1941000 w 1951093"/>
              <a:gd name="connsiteY8" fmla="*/ 3979484 h 4313815"/>
              <a:gd name="connsiteX9" fmla="*/ 1641194 w 1951093"/>
              <a:gd name="connsiteY9" fmla="*/ 4313807 h 4313815"/>
              <a:gd name="connsiteX10" fmla="*/ 277301 w 1951093"/>
              <a:gd name="connsiteY10" fmla="*/ 4312857 h 4313815"/>
              <a:gd name="connsiteX11" fmla="*/ 0 w 1951093"/>
              <a:gd name="connsiteY11" fmla="*/ 4009007 h 4313815"/>
              <a:gd name="connsiteX12" fmla="*/ 9525 w 1951093"/>
              <a:gd name="connsiteY12" fmla="*/ 351607 h 4313815"/>
              <a:gd name="connsiteX0" fmla="*/ 0 w 1954268"/>
              <a:gd name="connsiteY0" fmla="*/ 357957 h 4313815"/>
              <a:gd name="connsiteX1" fmla="*/ 178875 w 1954268"/>
              <a:gd name="connsiteY1" fmla="*/ 144082 h 4313815"/>
              <a:gd name="connsiteX2" fmla="*/ 449228 w 1954268"/>
              <a:gd name="connsiteY2" fmla="*/ 138950 h 4313815"/>
              <a:gd name="connsiteX3" fmla="*/ 582188 w 1954268"/>
              <a:gd name="connsiteY3" fmla="*/ 324014 h 4313815"/>
              <a:gd name="connsiteX4" fmla="*/ 1378460 w 1954268"/>
              <a:gd name="connsiteY4" fmla="*/ 322838 h 4313815"/>
              <a:gd name="connsiteX5" fmla="*/ 1510766 w 1954268"/>
              <a:gd name="connsiteY5" fmla="*/ 139950 h 4313815"/>
              <a:gd name="connsiteX6" fmla="*/ 1756850 w 1954268"/>
              <a:gd name="connsiteY6" fmla="*/ 144082 h 4313815"/>
              <a:gd name="connsiteX7" fmla="*/ 1939644 w 1954268"/>
              <a:gd name="connsiteY7" fmla="*/ 342082 h 4313815"/>
              <a:gd name="connsiteX8" fmla="*/ 1944175 w 1954268"/>
              <a:gd name="connsiteY8" fmla="*/ 3979484 h 4313815"/>
              <a:gd name="connsiteX9" fmla="*/ 1644369 w 1954268"/>
              <a:gd name="connsiteY9" fmla="*/ 4313807 h 4313815"/>
              <a:gd name="connsiteX10" fmla="*/ 280476 w 1954268"/>
              <a:gd name="connsiteY10" fmla="*/ 4312857 h 4313815"/>
              <a:gd name="connsiteX11" fmla="*/ 3175 w 1954268"/>
              <a:gd name="connsiteY11" fmla="*/ 4009007 h 4313815"/>
              <a:gd name="connsiteX12" fmla="*/ 0 w 1954268"/>
              <a:gd name="connsiteY12" fmla="*/ 357957 h 4313815"/>
              <a:gd name="connsiteX0" fmla="*/ 3 w 1954271"/>
              <a:gd name="connsiteY0" fmla="*/ 357957 h 4313815"/>
              <a:gd name="connsiteX1" fmla="*/ 178878 w 1954271"/>
              <a:gd name="connsiteY1" fmla="*/ 144082 h 4313815"/>
              <a:gd name="connsiteX2" fmla="*/ 449231 w 1954271"/>
              <a:gd name="connsiteY2" fmla="*/ 138950 h 4313815"/>
              <a:gd name="connsiteX3" fmla="*/ 582191 w 1954271"/>
              <a:gd name="connsiteY3" fmla="*/ 324014 h 4313815"/>
              <a:gd name="connsiteX4" fmla="*/ 1378463 w 1954271"/>
              <a:gd name="connsiteY4" fmla="*/ 322838 h 4313815"/>
              <a:gd name="connsiteX5" fmla="*/ 1510769 w 1954271"/>
              <a:gd name="connsiteY5" fmla="*/ 139950 h 4313815"/>
              <a:gd name="connsiteX6" fmla="*/ 1756853 w 1954271"/>
              <a:gd name="connsiteY6" fmla="*/ 144082 h 4313815"/>
              <a:gd name="connsiteX7" fmla="*/ 1939647 w 1954271"/>
              <a:gd name="connsiteY7" fmla="*/ 342082 h 4313815"/>
              <a:gd name="connsiteX8" fmla="*/ 1944178 w 1954271"/>
              <a:gd name="connsiteY8" fmla="*/ 3979484 h 4313815"/>
              <a:gd name="connsiteX9" fmla="*/ 1644372 w 1954271"/>
              <a:gd name="connsiteY9" fmla="*/ 4313807 h 4313815"/>
              <a:gd name="connsiteX10" fmla="*/ 280479 w 1954271"/>
              <a:gd name="connsiteY10" fmla="*/ 4312857 h 4313815"/>
              <a:gd name="connsiteX11" fmla="*/ 3178 w 1954271"/>
              <a:gd name="connsiteY11" fmla="*/ 4009007 h 4313815"/>
              <a:gd name="connsiteX12" fmla="*/ 3 w 1954271"/>
              <a:gd name="connsiteY12" fmla="*/ 357957 h 4313815"/>
              <a:gd name="connsiteX0" fmla="*/ 3 w 1954271"/>
              <a:gd name="connsiteY0" fmla="*/ 357957 h 4313815"/>
              <a:gd name="connsiteX1" fmla="*/ 178878 w 1954271"/>
              <a:gd name="connsiteY1" fmla="*/ 144082 h 4313815"/>
              <a:gd name="connsiteX2" fmla="*/ 449231 w 1954271"/>
              <a:gd name="connsiteY2" fmla="*/ 138950 h 4313815"/>
              <a:gd name="connsiteX3" fmla="*/ 582191 w 1954271"/>
              <a:gd name="connsiteY3" fmla="*/ 324014 h 4313815"/>
              <a:gd name="connsiteX4" fmla="*/ 1378463 w 1954271"/>
              <a:gd name="connsiteY4" fmla="*/ 322838 h 4313815"/>
              <a:gd name="connsiteX5" fmla="*/ 1510769 w 1954271"/>
              <a:gd name="connsiteY5" fmla="*/ 139950 h 4313815"/>
              <a:gd name="connsiteX6" fmla="*/ 1756853 w 1954271"/>
              <a:gd name="connsiteY6" fmla="*/ 144082 h 4313815"/>
              <a:gd name="connsiteX7" fmla="*/ 1939647 w 1954271"/>
              <a:gd name="connsiteY7" fmla="*/ 342082 h 4313815"/>
              <a:gd name="connsiteX8" fmla="*/ 1944178 w 1954271"/>
              <a:gd name="connsiteY8" fmla="*/ 3979484 h 4313815"/>
              <a:gd name="connsiteX9" fmla="*/ 1644372 w 1954271"/>
              <a:gd name="connsiteY9" fmla="*/ 4313807 h 4313815"/>
              <a:gd name="connsiteX10" fmla="*/ 280479 w 1954271"/>
              <a:gd name="connsiteY10" fmla="*/ 4312857 h 4313815"/>
              <a:gd name="connsiteX11" fmla="*/ 3178 w 1954271"/>
              <a:gd name="connsiteY11" fmla="*/ 4009007 h 4313815"/>
              <a:gd name="connsiteX12" fmla="*/ 3 w 1954271"/>
              <a:gd name="connsiteY12" fmla="*/ 357957 h 4313815"/>
              <a:gd name="connsiteX0" fmla="*/ 3 w 1954271"/>
              <a:gd name="connsiteY0" fmla="*/ 222730 h 4178588"/>
              <a:gd name="connsiteX1" fmla="*/ 178878 w 1954271"/>
              <a:gd name="connsiteY1" fmla="*/ 8855 h 4178588"/>
              <a:gd name="connsiteX2" fmla="*/ 449231 w 1954271"/>
              <a:gd name="connsiteY2" fmla="*/ 3723 h 4178588"/>
              <a:gd name="connsiteX3" fmla="*/ 582191 w 1954271"/>
              <a:gd name="connsiteY3" fmla="*/ 188787 h 4178588"/>
              <a:gd name="connsiteX4" fmla="*/ 1378463 w 1954271"/>
              <a:gd name="connsiteY4" fmla="*/ 187611 h 4178588"/>
              <a:gd name="connsiteX5" fmla="*/ 1510769 w 1954271"/>
              <a:gd name="connsiteY5" fmla="*/ 4723 h 4178588"/>
              <a:gd name="connsiteX6" fmla="*/ 1756853 w 1954271"/>
              <a:gd name="connsiteY6" fmla="*/ 8855 h 4178588"/>
              <a:gd name="connsiteX7" fmla="*/ 1939647 w 1954271"/>
              <a:gd name="connsiteY7" fmla="*/ 206855 h 4178588"/>
              <a:gd name="connsiteX8" fmla="*/ 1944178 w 1954271"/>
              <a:gd name="connsiteY8" fmla="*/ 3844257 h 4178588"/>
              <a:gd name="connsiteX9" fmla="*/ 1644372 w 1954271"/>
              <a:gd name="connsiteY9" fmla="*/ 4178580 h 4178588"/>
              <a:gd name="connsiteX10" fmla="*/ 280479 w 1954271"/>
              <a:gd name="connsiteY10" fmla="*/ 4177630 h 4178588"/>
              <a:gd name="connsiteX11" fmla="*/ 3178 w 1954271"/>
              <a:gd name="connsiteY11" fmla="*/ 3873780 h 4178588"/>
              <a:gd name="connsiteX12" fmla="*/ 3 w 1954271"/>
              <a:gd name="connsiteY12" fmla="*/ 222730 h 4178588"/>
              <a:gd name="connsiteX0" fmla="*/ 3 w 1954271"/>
              <a:gd name="connsiteY0" fmla="*/ 228543 h 4184401"/>
              <a:gd name="connsiteX1" fmla="*/ 178878 w 1954271"/>
              <a:gd name="connsiteY1" fmla="*/ 14668 h 4184401"/>
              <a:gd name="connsiteX2" fmla="*/ 449231 w 1954271"/>
              <a:gd name="connsiteY2" fmla="*/ 9536 h 4184401"/>
              <a:gd name="connsiteX3" fmla="*/ 582191 w 1954271"/>
              <a:gd name="connsiteY3" fmla="*/ 194600 h 4184401"/>
              <a:gd name="connsiteX4" fmla="*/ 1378463 w 1954271"/>
              <a:gd name="connsiteY4" fmla="*/ 193424 h 4184401"/>
              <a:gd name="connsiteX5" fmla="*/ 1494727 w 1954271"/>
              <a:gd name="connsiteY5" fmla="*/ 13744 h 4184401"/>
              <a:gd name="connsiteX6" fmla="*/ 1756853 w 1954271"/>
              <a:gd name="connsiteY6" fmla="*/ 14668 h 4184401"/>
              <a:gd name="connsiteX7" fmla="*/ 1939647 w 1954271"/>
              <a:gd name="connsiteY7" fmla="*/ 212668 h 4184401"/>
              <a:gd name="connsiteX8" fmla="*/ 1944178 w 1954271"/>
              <a:gd name="connsiteY8" fmla="*/ 3850070 h 4184401"/>
              <a:gd name="connsiteX9" fmla="*/ 1644372 w 1954271"/>
              <a:gd name="connsiteY9" fmla="*/ 4184393 h 4184401"/>
              <a:gd name="connsiteX10" fmla="*/ 280479 w 1954271"/>
              <a:gd name="connsiteY10" fmla="*/ 4183443 h 4184401"/>
              <a:gd name="connsiteX11" fmla="*/ 3178 w 1954271"/>
              <a:gd name="connsiteY11" fmla="*/ 3879593 h 4184401"/>
              <a:gd name="connsiteX12" fmla="*/ 3 w 1954271"/>
              <a:gd name="connsiteY12" fmla="*/ 228543 h 4184401"/>
              <a:gd name="connsiteX0" fmla="*/ 3 w 1954271"/>
              <a:gd name="connsiteY0" fmla="*/ 232169 h 4188027"/>
              <a:gd name="connsiteX1" fmla="*/ 178878 w 1954271"/>
              <a:gd name="connsiteY1" fmla="*/ 18294 h 4188027"/>
              <a:gd name="connsiteX2" fmla="*/ 449231 w 1954271"/>
              <a:gd name="connsiteY2" fmla="*/ 13162 h 4188027"/>
              <a:gd name="connsiteX3" fmla="*/ 582191 w 1954271"/>
              <a:gd name="connsiteY3" fmla="*/ 198226 h 4188027"/>
              <a:gd name="connsiteX4" fmla="*/ 1378463 w 1954271"/>
              <a:gd name="connsiteY4" fmla="*/ 197050 h 4188027"/>
              <a:gd name="connsiteX5" fmla="*/ 1494727 w 1954271"/>
              <a:gd name="connsiteY5" fmla="*/ 7845 h 4188027"/>
              <a:gd name="connsiteX6" fmla="*/ 1756853 w 1954271"/>
              <a:gd name="connsiteY6" fmla="*/ 18294 h 4188027"/>
              <a:gd name="connsiteX7" fmla="*/ 1939647 w 1954271"/>
              <a:gd name="connsiteY7" fmla="*/ 216294 h 4188027"/>
              <a:gd name="connsiteX8" fmla="*/ 1944178 w 1954271"/>
              <a:gd name="connsiteY8" fmla="*/ 3853696 h 4188027"/>
              <a:gd name="connsiteX9" fmla="*/ 1644372 w 1954271"/>
              <a:gd name="connsiteY9" fmla="*/ 4188019 h 4188027"/>
              <a:gd name="connsiteX10" fmla="*/ 280479 w 1954271"/>
              <a:gd name="connsiteY10" fmla="*/ 4187069 h 4188027"/>
              <a:gd name="connsiteX11" fmla="*/ 3178 w 1954271"/>
              <a:gd name="connsiteY11" fmla="*/ 3883219 h 4188027"/>
              <a:gd name="connsiteX12" fmla="*/ 3 w 1954271"/>
              <a:gd name="connsiteY12" fmla="*/ 232169 h 4188027"/>
              <a:gd name="connsiteX0" fmla="*/ 3 w 1954271"/>
              <a:gd name="connsiteY0" fmla="*/ 232169 h 4188027"/>
              <a:gd name="connsiteX1" fmla="*/ 178878 w 1954271"/>
              <a:gd name="connsiteY1" fmla="*/ 18294 h 4188027"/>
              <a:gd name="connsiteX2" fmla="*/ 449231 w 1954271"/>
              <a:gd name="connsiteY2" fmla="*/ 13162 h 4188027"/>
              <a:gd name="connsiteX3" fmla="*/ 582191 w 1954271"/>
              <a:gd name="connsiteY3" fmla="*/ 198226 h 4188027"/>
              <a:gd name="connsiteX4" fmla="*/ 1378463 w 1954271"/>
              <a:gd name="connsiteY4" fmla="*/ 197050 h 4188027"/>
              <a:gd name="connsiteX5" fmla="*/ 1494727 w 1954271"/>
              <a:gd name="connsiteY5" fmla="*/ 7845 h 4188027"/>
              <a:gd name="connsiteX6" fmla="*/ 1756853 w 1954271"/>
              <a:gd name="connsiteY6" fmla="*/ 18294 h 4188027"/>
              <a:gd name="connsiteX7" fmla="*/ 1939647 w 1954271"/>
              <a:gd name="connsiteY7" fmla="*/ 216294 h 4188027"/>
              <a:gd name="connsiteX8" fmla="*/ 1944178 w 1954271"/>
              <a:gd name="connsiteY8" fmla="*/ 3853696 h 4188027"/>
              <a:gd name="connsiteX9" fmla="*/ 1644372 w 1954271"/>
              <a:gd name="connsiteY9" fmla="*/ 4188019 h 4188027"/>
              <a:gd name="connsiteX10" fmla="*/ 280479 w 1954271"/>
              <a:gd name="connsiteY10" fmla="*/ 4187069 h 4188027"/>
              <a:gd name="connsiteX11" fmla="*/ 3178 w 1954271"/>
              <a:gd name="connsiteY11" fmla="*/ 3883219 h 4188027"/>
              <a:gd name="connsiteX12" fmla="*/ 3 w 1954271"/>
              <a:gd name="connsiteY12" fmla="*/ 232169 h 4188027"/>
              <a:gd name="connsiteX0" fmla="*/ 3 w 1954271"/>
              <a:gd name="connsiteY0" fmla="*/ 232169 h 4188027"/>
              <a:gd name="connsiteX1" fmla="*/ 178878 w 1954271"/>
              <a:gd name="connsiteY1" fmla="*/ 18294 h 4188027"/>
              <a:gd name="connsiteX2" fmla="*/ 449231 w 1954271"/>
              <a:gd name="connsiteY2" fmla="*/ 13162 h 4188027"/>
              <a:gd name="connsiteX3" fmla="*/ 582191 w 1954271"/>
              <a:gd name="connsiteY3" fmla="*/ 198226 h 4188027"/>
              <a:gd name="connsiteX4" fmla="*/ 1375288 w 1954271"/>
              <a:gd name="connsiteY4" fmla="*/ 187525 h 4188027"/>
              <a:gd name="connsiteX5" fmla="*/ 1494727 w 1954271"/>
              <a:gd name="connsiteY5" fmla="*/ 7845 h 4188027"/>
              <a:gd name="connsiteX6" fmla="*/ 1756853 w 1954271"/>
              <a:gd name="connsiteY6" fmla="*/ 18294 h 4188027"/>
              <a:gd name="connsiteX7" fmla="*/ 1939647 w 1954271"/>
              <a:gd name="connsiteY7" fmla="*/ 216294 h 4188027"/>
              <a:gd name="connsiteX8" fmla="*/ 1944178 w 1954271"/>
              <a:gd name="connsiteY8" fmla="*/ 3853696 h 4188027"/>
              <a:gd name="connsiteX9" fmla="*/ 1644372 w 1954271"/>
              <a:gd name="connsiteY9" fmla="*/ 4188019 h 4188027"/>
              <a:gd name="connsiteX10" fmla="*/ 280479 w 1954271"/>
              <a:gd name="connsiteY10" fmla="*/ 4187069 h 4188027"/>
              <a:gd name="connsiteX11" fmla="*/ 3178 w 1954271"/>
              <a:gd name="connsiteY11" fmla="*/ 3883219 h 4188027"/>
              <a:gd name="connsiteX12" fmla="*/ 3 w 1954271"/>
              <a:gd name="connsiteY12" fmla="*/ 232169 h 4188027"/>
              <a:gd name="connsiteX0" fmla="*/ 3 w 1954271"/>
              <a:gd name="connsiteY0" fmla="*/ 226877 h 4182735"/>
              <a:gd name="connsiteX1" fmla="*/ 178878 w 1954271"/>
              <a:gd name="connsiteY1" fmla="*/ 13002 h 4182735"/>
              <a:gd name="connsiteX2" fmla="*/ 449231 w 1954271"/>
              <a:gd name="connsiteY2" fmla="*/ 7870 h 4182735"/>
              <a:gd name="connsiteX3" fmla="*/ 582191 w 1954271"/>
              <a:gd name="connsiteY3" fmla="*/ 192934 h 4182735"/>
              <a:gd name="connsiteX4" fmla="*/ 1375288 w 1954271"/>
              <a:gd name="connsiteY4" fmla="*/ 182233 h 4182735"/>
              <a:gd name="connsiteX5" fmla="*/ 1494727 w 1954271"/>
              <a:gd name="connsiteY5" fmla="*/ 2553 h 4182735"/>
              <a:gd name="connsiteX6" fmla="*/ 1756853 w 1954271"/>
              <a:gd name="connsiteY6" fmla="*/ 13002 h 4182735"/>
              <a:gd name="connsiteX7" fmla="*/ 1939647 w 1954271"/>
              <a:gd name="connsiteY7" fmla="*/ 211002 h 4182735"/>
              <a:gd name="connsiteX8" fmla="*/ 1944178 w 1954271"/>
              <a:gd name="connsiteY8" fmla="*/ 3848404 h 4182735"/>
              <a:gd name="connsiteX9" fmla="*/ 1644372 w 1954271"/>
              <a:gd name="connsiteY9" fmla="*/ 4182727 h 4182735"/>
              <a:gd name="connsiteX10" fmla="*/ 280479 w 1954271"/>
              <a:gd name="connsiteY10" fmla="*/ 4181777 h 4182735"/>
              <a:gd name="connsiteX11" fmla="*/ 3178 w 1954271"/>
              <a:gd name="connsiteY11" fmla="*/ 3877927 h 4182735"/>
              <a:gd name="connsiteX12" fmla="*/ 3 w 1954271"/>
              <a:gd name="connsiteY12" fmla="*/ 226877 h 4182735"/>
              <a:gd name="connsiteX0" fmla="*/ 3 w 1954271"/>
              <a:gd name="connsiteY0" fmla="*/ 228743 h 4184601"/>
              <a:gd name="connsiteX1" fmla="*/ 178878 w 1954271"/>
              <a:gd name="connsiteY1" fmla="*/ 14868 h 4184601"/>
              <a:gd name="connsiteX2" fmla="*/ 449231 w 1954271"/>
              <a:gd name="connsiteY2" fmla="*/ 9736 h 4184601"/>
              <a:gd name="connsiteX3" fmla="*/ 582191 w 1954271"/>
              <a:gd name="connsiteY3" fmla="*/ 194800 h 4184601"/>
              <a:gd name="connsiteX4" fmla="*/ 1375288 w 1954271"/>
              <a:gd name="connsiteY4" fmla="*/ 184099 h 4184601"/>
              <a:gd name="connsiteX5" fmla="*/ 1494727 w 1954271"/>
              <a:gd name="connsiteY5" fmla="*/ 4419 h 4184601"/>
              <a:gd name="connsiteX6" fmla="*/ 1769553 w 1954271"/>
              <a:gd name="connsiteY6" fmla="*/ 11693 h 4184601"/>
              <a:gd name="connsiteX7" fmla="*/ 1939647 w 1954271"/>
              <a:gd name="connsiteY7" fmla="*/ 212868 h 4184601"/>
              <a:gd name="connsiteX8" fmla="*/ 1944178 w 1954271"/>
              <a:gd name="connsiteY8" fmla="*/ 3850270 h 4184601"/>
              <a:gd name="connsiteX9" fmla="*/ 1644372 w 1954271"/>
              <a:gd name="connsiteY9" fmla="*/ 4184593 h 4184601"/>
              <a:gd name="connsiteX10" fmla="*/ 280479 w 1954271"/>
              <a:gd name="connsiteY10" fmla="*/ 4183643 h 4184601"/>
              <a:gd name="connsiteX11" fmla="*/ 3178 w 1954271"/>
              <a:gd name="connsiteY11" fmla="*/ 3879793 h 4184601"/>
              <a:gd name="connsiteX12" fmla="*/ 3 w 1954271"/>
              <a:gd name="connsiteY12" fmla="*/ 228743 h 4184601"/>
              <a:gd name="connsiteX0" fmla="*/ 3 w 1954271"/>
              <a:gd name="connsiteY0" fmla="*/ 228743 h 4184601"/>
              <a:gd name="connsiteX1" fmla="*/ 178878 w 1954271"/>
              <a:gd name="connsiteY1" fmla="*/ 14868 h 4184601"/>
              <a:gd name="connsiteX2" fmla="*/ 449231 w 1954271"/>
              <a:gd name="connsiteY2" fmla="*/ 9736 h 4184601"/>
              <a:gd name="connsiteX3" fmla="*/ 582191 w 1954271"/>
              <a:gd name="connsiteY3" fmla="*/ 194800 h 4184601"/>
              <a:gd name="connsiteX4" fmla="*/ 1375288 w 1954271"/>
              <a:gd name="connsiteY4" fmla="*/ 184099 h 4184601"/>
              <a:gd name="connsiteX5" fmla="*/ 1494727 w 1954271"/>
              <a:gd name="connsiteY5" fmla="*/ 4419 h 4184601"/>
              <a:gd name="connsiteX6" fmla="*/ 1769553 w 1954271"/>
              <a:gd name="connsiteY6" fmla="*/ 11693 h 4184601"/>
              <a:gd name="connsiteX7" fmla="*/ 1939647 w 1954271"/>
              <a:gd name="connsiteY7" fmla="*/ 212868 h 4184601"/>
              <a:gd name="connsiteX8" fmla="*/ 1944178 w 1954271"/>
              <a:gd name="connsiteY8" fmla="*/ 3850270 h 4184601"/>
              <a:gd name="connsiteX9" fmla="*/ 1644372 w 1954271"/>
              <a:gd name="connsiteY9" fmla="*/ 4184593 h 4184601"/>
              <a:gd name="connsiteX10" fmla="*/ 280479 w 1954271"/>
              <a:gd name="connsiteY10" fmla="*/ 4183643 h 4184601"/>
              <a:gd name="connsiteX11" fmla="*/ 3178 w 1954271"/>
              <a:gd name="connsiteY11" fmla="*/ 3879793 h 4184601"/>
              <a:gd name="connsiteX12" fmla="*/ 3 w 1954271"/>
              <a:gd name="connsiteY12" fmla="*/ 228743 h 4184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54271" h="4184601">
                <a:moveTo>
                  <a:pt x="3" y="228743"/>
                </a:moveTo>
                <a:cubicBezTo>
                  <a:pt x="-697" y="99243"/>
                  <a:pt x="94482" y="32319"/>
                  <a:pt x="178878" y="14868"/>
                </a:cubicBezTo>
                <a:cubicBezTo>
                  <a:pt x="263274" y="-2583"/>
                  <a:pt x="359113" y="11447"/>
                  <a:pt x="449231" y="9736"/>
                </a:cubicBezTo>
                <a:cubicBezTo>
                  <a:pt x="459684" y="75657"/>
                  <a:pt x="435213" y="160629"/>
                  <a:pt x="582191" y="194800"/>
                </a:cubicBezTo>
                <a:lnTo>
                  <a:pt x="1375288" y="184099"/>
                </a:lnTo>
                <a:cubicBezTo>
                  <a:pt x="1441615" y="177111"/>
                  <a:pt x="1501425" y="113007"/>
                  <a:pt x="1494727" y="4419"/>
                </a:cubicBezTo>
                <a:cubicBezTo>
                  <a:pt x="1576755" y="5796"/>
                  <a:pt x="1689050" y="-10348"/>
                  <a:pt x="1769553" y="11693"/>
                </a:cubicBezTo>
                <a:cubicBezTo>
                  <a:pt x="1850056" y="33734"/>
                  <a:pt x="1927476" y="91159"/>
                  <a:pt x="1939647" y="212868"/>
                </a:cubicBezTo>
                <a:cubicBezTo>
                  <a:pt x="1970868" y="852102"/>
                  <a:pt x="1942061" y="3191491"/>
                  <a:pt x="1944178" y="3850270"/>
                </a:cubicBezTo>
                <a:cubicBezTo>
                  <a:pt x="1949470" y="4001049"/>
                  <a:pt x="1951997" y="4186023"/>
                  <a:pt x="1644372" y="4184593"/>
                </a:cubicBezTo>
                <a:lnTo>
                  <a:pt x="280479" y="4183643"/>
                </a:lnTo>
                <a:cubicBezTo>
                  <a:pt x="-2455" y="4177610"/>
                  <a:pt x="13062" y="4000126"/>
                  <a:pt x="3178" y="3879793"/>
                </a:cubicBezTo>
                <a:cubicBezTo>
                  <a:pt x="2120" y="2662776"/>
                  <a:pt x="703" y="358243"/>
                  <a:pt x="3" y="228743"/>
                </a:cubicBezTo>
                <a:close/>
              </a:path>
            </a:pathLst>
          </a:custGeom>
        </p:spPr>
        <p:txBody>
          <a:bodyPr anchor="ctr"/>
          <a:lstStyle>
            <a:lvl1pPr marL="0" indent="0" algn="ctr">
              <a:buFontTx/>
              <a:buNone/>
              <a:defRPr sz="1400"/>
            </a:lvl1pPr>
          </a:lstStyle>
          <a:p>
            <a:r>
              <a:rPr lang="en-CH" dirty="0"/>
              <a:t>Click here</a:t>
            </a:r>
            <a:br>
              <a:rPr lang="en-CH" dirty="0"/>
            </a:br>
            <a:r>
              <a:rPr lang="en-CH" dirty="0"/>
              <a:t>to add image</a:t>
            </a:r>
          </a:p>
        </p:txBody>
      </p:sp>
      <p:pic>
        <p:nvPicPr>
          <p:cNvPr id="17" name="Picture 16">
            <a:extLst>
              <a:ext uri="{FF2B5EF4-FFF2-40B4-BE49-F238E27FC236}">
                <a16:creationId xmlns:a16="http://schemas.microsoft.com/office/drawing/2014/main" id="{BCAAB54E-084A-D94F-AC04-6D0F9F5D417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52184" y="1700808"/>
            <a:ext cx="3220056" cy="4830085"/>
          </a:xfrm>
          <a:prstGeom prst="rect">
            <a:avLst/>
          </a:prstGeom>
        </p:spPr>
      </p:pic>
      <p:sp>
        <p:nvSpPr>
          <p:cNvPr id="18" name="Picture Placeholder 13">
            <a:extLst>
              <a:ext uri="{FF2B5EF4-FFF2-40B4-BE49-F238E27FC236}">
                <a16:creationId xmlns:a16="http://schemas.microsoft.com/office/drawing/2014/main" id="{A5F33675-6D4B-9844-84E2-0C93A73AC027}"/>
              </a:ext>
            </a:extLst>
          </p:cNvPr>
          <p:cNvSpPr>
            <a:spLocks noGrp="1"/>
          </p:cNvSpPr>
          <p:nvPr>
            <p:ph type="pic" sz="quarter" idx="30" hasCustomPrompt="1"/>
          </p:nvPr>
        </p:nvSpPr>
        <p:spPr>
          <a:xfrm>
            <a:off x="8383618" y="2020307"/>
            <a:ext cx="1954271" cy="4184601"/>
          </a:xfrm>
          <a:custGeom>
            <a:avLst/>
            <a:gdLst>
              <a:gd name="connsiteX0" fmla="*/ 0 w 1968219"/>
              <a:gd name="connsiteY0" fmla="*/ 0 h 4140000"/>
              <a:gd name="connsiteX1" fmla="*/ 1968219 w 1968219"/>
              <a:gd name="connsiteY1" fmla="*/ 0 h 4140000"/>
              <a:gd name="connsiteX2" fmla="*/ 1968219 w 1968219"/>
              <a:gd name="connsiteY2" fmla="*/ 4140000 h 4140000"/>
              <a:gd name="connsiteX3" fmla="*/ 0 w 1968219"/>
              <a:gd name="connsiteY3" fmla="*/ 4140000 h 4140000"/>
              <a:gd name="connsiteX4" fmla="*/ 0 w 1968219"/>
              <a:gd name="connsiteY4" fmla="*/ 0 h 4140000"/>
              <a:gd name="connsiteX0" fmla="*/ 0 w 1968219"/>
              <a:gd name="connsiteY0" fmla="*/ 0 h 4140000"/>
              <a:gd name="connsiteX1" fmla="*/ 1526641 w 1968219"/>
              <a:gd name="connsiteY1" fmla="*/ 4243 h 4140000"/>
              <a:gd name="connsiteX2" fmla="*/ 1968219 w 1968219"/>
              <a:gd name="connsiteY2" fmla="*/ 0 h 4140000"/>
              <a:gd name="connsiteX3" fmla="*/ 1968219 w 1968219"/>
              <a:gd name="connsiteY3" fmla="*/ 4140000 h 4140000"/>
              <a:gd name="connsiteX4" fmla="*/ 0 w 1968219"/>
              <a:gd name="connsiteY4" fmla="*/ 4140000 h 4140000"/>
              <a:gd name="connsiteX5" fmla="*/ 0 w 1968219"/>
              <a:gd name="connsiteY5" fmla="*/ 0 h 4140000"/>
              <a:gd name="connsiteX0" fmla="*/ 0 w 1968219"/>
              <a:gd name="connsiteY0" fmla="*/ 0 h 4140000"/>
              <a:gd name="connsiteX1" fmla="*/ 461928 w 1968219"/>
              <a:gd name="connsiteY1" fmla="*/ 68 h 4140000"/>
              <a:gd name="connsiteX2" fmla="*/ 1526641 w 1968219"/>
              <a:gd name="connsiteY2" fmla="*/ 4243 h 4140000"/>
              <a:gd name="connsiteX3" fmla="*/ 1968219 w 1968219"/>
              <a:gd name="connsiteY3" fmla="*/ 0 h 4140000"/>
              <a:gd name="connsiteX4" fmla="*/ 1968219 w 1968219"/>
              <a:gd name="connsiteY4" fmla="*/ 4140000 h 4140000"/>
              <a:gd name="connsiteX5" fmla="*/ 0 w 1968219"/>
              <a:gd name="connsiteY5" fmla="*/ 4140000 h 4140000"/>
              <a:gd name="connsiteX6" fmla="*/ 0 w 1968219"/>
              <a:gd name="connsiteY6" fmla="*/ 0 h 4140000"/>
              <a:gd name="connsiteX0" fmla="*/ 0 w 1968219"/>
              <a:gd name="connsiteY0" fmla="*/ 0 h 4140000"/>
              <a:gd name="connsiteX1" fmla="*/ 461928 w 1968219"/>
              <a:gd name="connsiteY1" fmla="*/ 68 h 4140000"/>
              <a:gd name="connsiteX2" fmla="*/ 637293 w 1968219"/>
              <a:gd name="connsiteY2" fmla="*/ 68 h 4140000"/>
              <a:gd name="connsiteX3" fmla="*/ 1526641 w 1968219"/>
              <a:gd name="connsiteY3" fmla="*/ 4243 h 4140000"/>
              <a:gd name="connsiteX4" fmla="*/ 1968219 w 1968219"/>
              <a:gd name="connsiteY4" fmla="*/ 0 h 4140000"/>
              <a:gd name="connsiteX5" fmla="*/ 1968219 w 1968219"/>
              <a:gd name="connsiteY5" fmla="*/ 4140000 h 4140000"/>
              <a:gd name="connsiteX6" fmla="*/ 0 w 1968219"/>
              <a:gd name="connsiteY6" fmla="*/ 4140000 h 4140000"/>
              <a:gd name="connsiteX7" fmla="*/ 0 w 1968219"/>
              <a:gd name="connsiteY7" fmla="*/ 0 h 4140000"/>
              <a:gd name="connsiteX0" fmla="*/ 0 w 1968219"/>
              <a:gd name="connsiteY0" fmla="*/ 0 h 4140000"/>
              <a:gd name="connsiteX1" fmla="*/ 461928 w 1968219"/>
              <a:gd name="connsiteY1" fmla="*/ 68 h 4140000"/>
              <a:gd name="connsiteX2" fmla="*/ 637293 w 1968219"/>
              <a:gd name="connsiteY2" fmla="*/ 68 h 4140000"/>
              <a:gd name="connsiteX3" fmla="*/ 1292822 w 1968219"/>
              <a:gd name="connsiteY3" fmla="*/ 8418 h 4140000"/>
              <a:gd name="connsiteX4" fmla="*/ 1526641 w 1968219"/>
              <a:gd name="connsiteY4" fmla="*/ 4243 h 4140000"/>
              <a:gd name="connsiteX5" fmla="*/ 1968219 w 1968219"/>
              <a:gd name="connsiteY5" fmla="*/ 0 h 4140000"/>
              <a:gd name="connsiteX6" fmla="*/ 1968219 w 1968219"/>
              <a:gd name="connsiteY6" fmla="*/ 4140000 h 4140000"/>
              <a:gd name="connsiteX7" fmla="*/ 0 w 1968219"/>
              <a:gd name="connsiteY7" fmla="*/ 4140000 h 4140000"/>
              <a:gd name="connsiteX8" fmla="*/ 0 w 1968219"/>
              <a:gd name="connsiteY8" fmla="*/ 0 h 4140000"/>
              <a:gd name="connsiteX0" fmla="*/ 0 w 1968219"/>
              <a:gd name="connsiteY0" fmla="*/ 0 h 4140000"/>
              <a:gd name="connsiteX1" fmla="*/ 461928 w 1968219"/>
              <a:gd name="connsiteY1" fmla="*/ 68 h 4140000"/>
              <a:gd name="connsiteX2" fmla="*/ 637293 w 1968219"/>
              <a:gd name="connsiteY2" fmla="*/ 68 h 4140000"/>
              <a:gd name="connsiteX3" fmla="*/ 1451485 w 1968219"/>
              <a:gd name="connsiteY3" fmla="*/ 171256 h 4140000"/>
              <a:gd name="connsiteX4" fmla="*/ 1526641 w 1968219"/>
              <a:gd name="connsiteY4" fmla="*/ 4243 h 4140000"/>
              <a:gd name="connsiteX5" fmla="*/ 1968219 w 1968219"/>
              <a:gd name="connsiteY5" fmla="*/ 0 h 4140000"/>
              <a:gd name="connsiteX6" fmla="*/ 1968219 w 1968219"/>
              <a:gd name="connsiteY6" fmla="*/ 4140000 h 4140000"/>
              <a:gd name="connsiteX7" fmla="*/ 0 w 1968219"/>
              <a:gd name="connsiteY7" fmla="*/ 4140000 h 4140000"/>
              <a:gd name="connsiteX8" fmla="*/ 0 w 1968219"/>
              <a:gd name="connsiteY8" fmla="*/ 0 h 4140000"/>
              <a:gd name="connsiteX0" fmla="*/ 0 w 1968219"/>
              <a:gd name="connsiteY0" fmla="*/ 0 h 4140000"/>
              <a:gd name="connsiteX1" fmla="*/ 461928 w 1968219"/>
              <a:gd name="connsiteY1" fmla="*/ 68 h 4140000"/>
              <a:gd name="connsiteX2" fmla="*/ 566313 w 1968219"/>
              <a:gd name="connsiteY2" fmla="*/ 162907 h 4140000"/>
              <a:gd name="connsiteX3" fmla="*/ 1451485 w 1968219"/>
              <a:gd name="connsiteY3" fmla="*/ 171256 h 4140000"/>
              <a:gd name="connsiteX4" fmla="*/ 1526641 w 1968219"/>
              <a:gd name="connsiteY4" fmla="*/ 4243 h 4140000"/>
              <a:gd name="connsiteX5" fmla="*/ 1968219 w 1968219"/>
              <a:gd name="connsiteY5" fmla="*/ 0 h 4140000"/>
              <a:gd name="connsiteX6" fmla="*/ 1968219 w 1968219"/>
              <a:gd name="connsiteY6" fmla="*/ 4140000 h 4140000"/>
              <a:gd name="connsiteX7" fmla="*/ 0 w 1968219"/>
              <a:gd name="connsiteY7" fmla="*/ 4140000 h 4140000"/>
              <a:gd name="connsiteX8" fmla="*/ 0 w 1968219"/>
              <a:gd name="connsiteY8" fmla="*/ 0 h 4140000"/>
              <a:gd name="connsiteX0" fmla="*/ 0 w 1968219"/>
              <a:gd name="connsiteY0" fmla="*/ 0 h 4140000"/>
              <a:gd name="connsiteX1" fmla="*/ 461928 w 1968219"/>
              <a:gd name="connsiteY1" fmla="*/ 68 h 4140000"/>
              <a:gd name="connsiteX2" fmla="*/ 566313 w 1968219"/>
              <a:gd name="connsiteY2" fmla="*/ 162907 h 4140000"/>
              <a:gd name="connsiteX3" fmla="*/ 1394335 w 1968219"/>
              <a:gd name="connsiteY3" fmla="*/ 168081 h 4140000"/>
              <a:gd name="connsiteX4" fmla="*/ 1526641 w 1968219"/>
              <a:gd name="connsiteY4" fmla="*/ 4243 h 4140000"/>
              <a:gd name="connsiteX5" fmla="*/ 1968219 w 1968219"/>
              <a:gd name="connsiteY5" fmla="*/ 0 h 4140000"/>
              <a:gd name="connsiteX6" fmla="*/ 1968219 w 1968219"/>
              <a:gd name="connsiteY6" fmla="*/ 4140000 h 4140000"/>
              <a:gd name="connsiteX7" fmla="*/ 0 w 1968219"/>
              <a:gd name="connsiteY7" fmla="*/ 4140000 h 4140000"/>
              <a:gd name="connsiteX8" fmla="*/ 0 w 1968219"/>
              <a:gd name="connsiteY8" fmla="*/ 0 h 4140000"/>
              <a:gd name="connsiteX0" fmla="*/ 0 w 1968219"/>
              <a:gd name="connsiteY0" fmla="*/ 0 h 4140000"/>
              <a:gd name="connsiteX1" fmla="*/ 461928 w 1968219"/>
              <a:gd name="connsiteY1" fmla="*/ 68 h 4140000"/>
              <a:gd name="connsiteX2" fmla="*/ 598063 w 1968219"/>
              <a:gd name="connsiteY2" fmla="*/ 169257 h 4140000"/>
              <a:gd name="connsiteX3" fmla="*/ 1394335 w 1968219"/>
              <a:gd name="connsiteY3" fmla="*/ 168081 h 4140000"/>
              <a:gd name="connsiteX4" fmla="*/ 1526641 w 1968219"/>
              <a:gd name="connsiteY4" fmla="*/ 4243 h 4140000"/>
              <a:gd name="connsiteX5" fmla="*/ 1968219 w 1968219"/>
              <a:gd name="connsiteY5" fmla="*/ 0 h 4140000"/>
              <a:gd name="connsiteX6" fmla="*/ 1968219 w 1968219"/>
              <a:gd name="connsiteY6" fmla="*/ 4140000 h 4140000"/>
              <a:gd name="connsiteX7" fmla="*/ 0 w 1968219"/>
              <a:gd name="connsiteY7" fmla="*/ 4140000 h 4140000"/>
              <a:gd name="connsiteX8" fmla="*/ 0 w 1968219"/>
              <a:gd name="connsiteY8" fmla="*/ 0 h 4140000"/>
              <a:gd name="connsiteX0" fmla="*/ 0 w 1968219"/>
              <a:gd name="connsiteY0" fmla="*/ 0 h 4140000"/>
              <a:gd name="connsiteX1" fmla="*/ 461928 w 1968219"/>
              <a:gd name="connsiteY1" fmla="*/ 68 h 4140000"/>
              <a:gd name="connsiteX2" fmla="*/ 598063 w 1968219"/>
              <a:gd name="connsiteY2" fmla="*/ 169257 h 4140000"/>
              <a:gd name="connsiteX3" fmla="*/ 1394335 w 1968219"/>
              <a:gd name="connsiteY3" fmla="*/ 168081 h 4140000"/>
              <a:gd name="connsiteX4" fmla="*/ 1526641 w 1968219"/>
              <a:gd name="connsiteY4" fmla="*/ 4243 h 4140000"/>
              <a:gd name="connsiteX5" fmla="*/ 1968219 w 1968219"/>
              <a:gd name="connsiteY5" fmla="*/ 0 h 4140000"/>
              <a:gd name="connsiteX6" fmla="*/ 1968219 w 1968219"/>
              <a:gd name="connsiteY6" fmla="*/ 4140000 h 4140000"/>
              <a:gd name="connsiteX7" fmla="*/ 0 w 1968219"/>
              <a:gd name="connsiteY7" fmla="*/ 4140000 h 4140000"/>
              <a:gd name="connsiteX8" fmla="*/ 0 w 1968219"/>
              <a:gd name="connsiteY8" fmla="*/ 0 h 4140000"/>
              <a:gd name="connsiteX0" fmla="*/ 0 w 1968219"/>
              <a:gd name="connsiteY0" fmla="*/ 0 h 4140000"/>
              <a:gd name="connsiteX1" fmla="*/ 461928 w 1968219"/>
              <a:gd name="connsiteY1" fmla="*/ 68 h 4140000"/>
              <a:gd name="connsiteX2" fmla="*/ 598063 w 1968219"/>
              <a:gd name="connsiteY2" fmla="*/ 169257 h 4140000"/>
              <a:gd name="connsiteX3" fmla="*/ 1394335 w 1968219"/>
              <a:gd name="connsiteY3" fmla="*/ 168081 h 4140000"/>
              <a:gd name="connsiteX4" fmla="*/ 1526641 w 1968219"/>
              <a:gd name="connsiteY4" fmla="*/ 4243 h 4140000"/>
              <a:gd name="connsiteX5" fmla="*/ 1968219 w 1968219"/>
              <a:gd name="connsiteY5" fmla="*/ 0 h 4140000"/>
              <a:gd name="connsiteX6" fmla="*/ 1968219 w 1968219"/>
              <a:gd name="connsiteY6" fmla="*/ 4140000 h 4140000"/>
              <a:gd name="connsiteX7" fmla="*/ 0 w 1968219"/>
              <a:gd name="connsiteY7" fmla="*/ 4140000 h 4140000"/>
              <a:gd name="connsiteX8" fmla="*/ 0 w 1968219"/>
              <a:gd name="connsiteY8" fmla="*/ 0 h 4140000"/>
              <a:gd name="connsiteX0" fmla="*/ 0 w 1968219"/>
              <a:gd name="connsiteY0" fmla="*/ 0 h 4140000"/>
              <a:gd name="connsiteX1" fmla="*/ 461928 w 1968219"/>
              <a:gd name="connsiteY1" fmla="*/ 68 h 4140000"/>
              <a:gd name="connsiteX2" fmla="*/ 598063 w 1968219"/>
              <a:gd name="connsiteY2" fmla="*/ 169257 h 4140000"/>
              <a:gd name="connsiteX3" fmla="*/ 1394335 w 1968219"/>
              <a:gd name="connsiteY3" fmla="*/ 168081 h 4140000"/>
              <a:gd name="connsiteX4" fmla="*/ 1526641 w 1968219"/>
              <a:gd name="connsiteY4" fmla="*/ 4243 h 4140000"/>
              <a:gd name="connsiteX5" fmla="*/ 1968219 w 1968219"/>
              <a:gd name="connsiteY5" fmla="*/ 0 h 4140000"/>
              <a:gd name="connsiteX6" fmla="*/ 1968219 w 1968219"/>
              <a:gd name="connsiteY6" fmla="*/ 4140000 h 4140000"/>
              <a:gd name="connsiteX7" fmla="*/ 0 w 1968219"/>
              <a:gd name="connsiteY7" fmla="*/ 4140000 h 4140000"/>
              <a:gd name="connsiteX8" fmla="*/ 0 w 1968219"/>
              <a:gd name="connsiteY8" fmla="*/ 0 h 4140000"/>
              <a:gd name="connsiteX0" fmla="*/ 0 w 1968219"/>
              <a:gd name="connsiteY0" fmla="*/ 0 h 4140000"/>
              <a:gd name="connsiteX1" fmla="*/ 461928 w 1968219"/>
              <a:gd name="connsiteY1" fmla="*/ 68 h 4140000"/>
              <a:gd name="connsiteX2" fmla="*/ 598063 w 1968219"/>
              <a:gd name="connsiteY2" fmla="*/ 169257 h 4140000"/>
              <a:gd name="connsiteX3" fmla="*/ 1394335 w 1968219"/>
              <a:gd name="connsiteY3" fmla="*/ 168081 h 4140000"/>
              <a:gd name="connsiteX4" fmla="*/ 1526641 w 1968219"/>
              <a:gd name="connsiteY4" fmla="*/ 4243 h 4140000"/>
              <a:gd name="connsiteX5" fmla="*/ 1968219 w 1968219"/>
              <a:gd name="connsiteY5" fmla="*/ 0 h 4140000"/>
              <a:gd name="connsiteX6" fmla="*/ 1968219 w 1968219"/>
              <a:gd name="connsiteY6" fmla="*/ 4140000 h 4140000"/>
              <a:gd name="connsiteX7" fmla="*/ 0 w 1968219"/>
              <a:gd name="connsiteY7" fmla="*/ 4140000 h 4140000"/>
              <a:gd name="connsiteX8" fmla="*/ 0 w 1968219"/>
              <a:gd name="connsiteY8" fmla="*/ 0 h 4140000"/>
              <a:gd name="connsiteX0" fmla="*/ 0 w 1968219"/>
              <a:gd name="connsiteY0" fmla="*/ 0 h 4140000"/>
              <a:gd name="connsiteX1" fmla="*/ 461928 w 1968219"/>
              <a:gd name="connsiteY1" fmla="*/ 68 h 4140000"/>
              <a:gd name="connsiteX2" fmla="*/ 598063 w 1968219"/>
              <a:gd name="connsiteY2" fmla="*/ 169257 h 4140000"/>
              <a:gd name="connsiteX3" fmla="*/ 1394335 w 1968219"/>
              <a:gd name="connsiteY3" fmla="*/ 168081 h 4140000"/>
              <a:gd name="connsiteX4" fmla="*/ 1526641 w 1968219"/>
              <a:gd name="connsiteY4" fmla="*/ 4243 h 4140000"/>
              <a:gd name="connsiteX5" fmla="*/ 1968219 w 1968219"/>
              <a:gd name="connsiteY5" fmla="*/ 0 h 4140000"/>
              <a:gd name="connsiteX6" fmla="*/ 1968219 w 1968219"/>
              <a:gd name="connsiteY6" fmla="*/ 4140000 h 4140000"/>
              <a:gd name="connsiteX7" fmla="*/ 0 w 1968219"/>
              <a:gd name="connsiteY7" fmla="*/ 4140000 h 4140000"/>
              <a:gd name="connsiteX8" fmla="*/ 0 w 1968219"/>
              <a:gd name="connsiteY8" fmla="*/ 0 h 4140000"/>
              <a:gd name="connsiteX0" fmla="*/ 0 w 1968219"/>
              <a:gd name="connsiteY0" fmla="*/ 0 h 4140000"/>
              <a:gd name="connsiteX1" fmla="*/ 461928 w 1968219"/>
              <a:gd name="connsiteY1" fmla="*/ 68 h 4140000"/>
              <a:gd name="connsiteX2" fmla="*/ 598063 w 1968219"/>
              <a:gd name="connsiteY2" fmla="*/ 169257 h 4140000"/>
              <a:gd name="connsiteX3" fmla="*/ 1394335 w 1968219"/>
              <a:gd name="connsiteY3" fmla="*/ 168081 h 4140000"/>
              <a:gd name="connsiteX4" fmla="*/ 1526641 w 1968219"/>
              <a:gd name="connsiteY4" fmla="*/ 4243 h 4140000"/>
              <a:gd name="connsiteX5" fmla="*/ 1968219 w 1968219"/>
              <a:gd name="connsiteY5" fmla="*/ 0 h 4140000"/>
              <a:gd name="connsiteX6" fmla="*/ 1968219 w 1968219"/>
              <a:gd name="connsiteY6" fmla="*/ 4140000 h 4140000"/>
              <a:gd name="connsiteX7" fmla="*/ 0 w 1968219"/>
              <a:gd name="connsiteY7" fmla="*/ 4140000 h 4140000"/>
              <a:gd name="connsiteX8" fmla="*/ 0 w 1968219"/>
              <a:gd name="connsiteY8" fmla="*/ 0 h 4140000"/>
              <a:gd name="connsiteX0" fmla="*/ 0 w 1968219"/>
              <a:gd name="connsiteY0" fmla="*/ 1150 h 4141150"/>
              <a:gd name="connsiteX1" fmla="*/ 188400 w 1968219"/>
              <a:gd name="connsiteY1" fmla="*/ 0 h 4141150"/>
              <a:gd name="connsiteX2" fmla="*/ 461928 w 1968219"/>
              <a:gd name="connsiteY2" fmla="*/ 1218 h 4141150"/>
              <a:gd name="connsiteX3" fmla="*/ 598063 w 1968219"/>
              <a:gd name="connsiteY3" fmla="*/ 170407 h 4141150"/>
              <a:gd name="connsiteX4" fmla="*/ 1394335 w 1968219"/>
              <a:gd name="connsiteY4" fmla="*/ 169231 h 4141150"/>
              <a:gd name="connsiteX5" fmla="*/ 1526641 w 1968219"/>
              <a:gd name="connsiteY5" fmla="*/ 5393 h 4141150"/>
              <a:gd name="connsiteX6" fmla="*/ 1968219 w 1968219"/>
              <a:gd name="connsiteY6" fmla="*/ 1150 h 4141150"/>
              <a:gd name="connsiteX7" fmla="*/ 1968219 w 1968219"/>
              <a:gd name="connsiteY7" fmla="*/ 4141150 h 4141150"/>
              <a:gd name="connsiteX8" fmla="*/ 0 w 1968219"/>
              <a:gd name="connsiteY8" fmla="*/ 4141150 h 4141150"/>
              <a:gd name="connsiteX9" fmla="*/ 0 w 1968219"/>
              <a:gd name="connsiteY9" fmla="*/ 1150 h 4141150"/>
              <a:gd name="connsiteX0" fmla="*/ 28575 w 1968219"/>
              <a:gd name="connsiteY0" fmla="*/ 198000 h 4141150"/>
              <a:gd name="connsiteX1" fmla="*/ 188400 w 1968219"/>
              <a:gd name="connsiteY1" fmla="*/ 0 h 4141150"/>
              <a:gd name="connsiteX2" fmla="*/ 461928 w 1968219"/>
              <a:gd name="connsiteY2" fmla="*/ 1218 h 4141150"/>
              <a:gd name="connsiteX3" fmla="*/ 598063 w 1968219"/>
              <a:gd name="connsiteY3" fmla="*/ 170407 h 4141150"/>
              <a:gd name="connsiteX4" fmla="*/ 1394335 w 1968219"/>
              <a:gd name="connsiteY4" fmla="*/ 169231 h 4141150"/>
              <a:gd name="connsiteX5" fmla="*/ 1526641 w 1968219"/>
              <a:gd name="connsiteY5" fmla="*/ 5393 h 4141150"/>
              <a:gd name="connsiteX6" fmla="*/ 1968219 w 1968219"/>
              <a:gd name="connsiteY6" fmla="*/ 1150 h 4141150"/>
              <a:gd name="connsiteX7" fmla="*/ 1968219 w 1968219"/>
              <a:gd name="connsiteY7" fmla="*/ 4141150 h 4141150"/>
              <a:gd name="connsiteX8" fmla="*/ 0 w 1968219"/>
              <a:gd name="connsiteY8" fmla="*/ 4141150 h 4141150"/>
              <a:gd name="connsiteX9" fmla="*/ 28575 w 1968219"/>
              <a:gd name="connsiteY9" fmla="*/ 198000 h 4141150"/>
              <a:gd name="connsiteX0" fmla="*/ 28575 w 1968219"/>
              <a:gd name="connsiteY0" fmla="*/ 198000 h 4141150"/>
              <a:gd name="connsiteX1" fmla="*/ 188400 w 1968219"/>
              <a:gd name="connsiteY1" fmla="*/ 0 h 4141150"/>
              <a:gd name="connsiteX2" fmla="*/ 461928 w 1968219"/>
              <a:gd name="connsiteY2" fmla="*/ 1218 h 4141150"/>
              <a:gd name="connsiteX3" fmla="*/ 598063 w 1968219"/>
              <a:gd name="connsiteY3" fmla="*/ 170407 h 4141150"/>
              <a:gd name="connsiteX4" fmla="*/ 1394335 w 1968219"/>
              <a:gd name="connsiteY4" fmla="*/ 169231 h 4141150"/>
              <a:gd name="connsiteX5" fmla="*/ 1526641 w 1968219"/>
              <a:gd name="connsiteY5" fmla="*/ 5393 h 4141150"/>
              <a:gd name="connsiteX6" fmla="*/ 1968219 w 1968219"/>
              <a:gd name="connsiteY6" fmla="*/ 1150 h 4141150"/>
              <a:gd name="connsiteX7" fmla="*/ 1968219 w 1968219"/>
              <a:gd name="connsiteY7" fmla="*/ 4141150 h 4141150"/>
              <a:gd name="connsiteX8" fmla="*/ 0 w 1968219"/>
              <a:gd name="connsiteY8" fmla="*/ 4141150 h 4141150"/>
              <a:gd name="connsiteX9" fmla="*/ 28575 w 1968219"/>
              <a:gd name="connsiteY9" fmla="*/ 198000 h 4141150"/>
              <a:gd name="connsiteX0" fmla="*/ 28575 w 1968219"/>
              <a:gd name="connsiteY0" fmla="*/ 198000 h 4141150"/>
              <a:gd name="connsiteX1" fmla="*/ 188400 w 1968219"/>
              <a:gd name="connsiteY1" fmla="*/ 0 h 4141150"/>
              <a:gd name="connsiteX2" fmla="*/ 461928 w 1968219"/>
              <a:gd name="connsiteY2" fmla="*/ 1218 h 4141150"/>
              <a:gd name="connsiteX3" fmla="*/ 598063 w 1968219"/>
              <a:gd name="connsiteY3" fmla="*/ 170407 h 4141150"/>
              <a:gd name="connsiteX4" fmla="*/ 1394335 w 1968219"/>
              <a:gd name="connsiteY4" fmla="*/ 169231 h 4141150"/>
              <a:gd name="connsiteX5" fmla="*/ 1526641 w 1968219"/>
              <a:gd name="connsiteY5" fmla="*/ 5393 h 4141150"/>
              <a:gd name="connsiteX6" fmla="*/ 1968219 w 1968219"/>
              <a:gd name="connsiteY6" fmla="*/ 1150 h 4141150"/>
              <a:gd name="connsiteX7" fmla="*/ 1968219 w 1968219"/>
              <a:gd name="connsiteY7" fmla="*/ 4141150 h 4141150"/>
              <a:gd name="connsiteX8" fmla="*/ 0 w 1968219"/>
              <a:gd name="connsiteY8" fmla="*/ 4141150 h 4141150"/>
              <a:gd name="connsiteX9" fmla="*/ 28575 w 1968219"/>
              <a:gd name="connsiteY9" fmla="*/ 198000 h 4141150"/>
              <a:gd name="connsiteX0" fmla="*/ 28575 w 1968219"/>
              <a:gd name="connsiteY0" fmla="*/ 198000 h 4141150"/>
              <a:gd name="connsiteX1" fmla="*/ 188400 w 1968219"/>
              <a:gd name="connsiteY1" fmla="*/ 0 h 4141150"/>
              <a:gd name="connsiteX2" fmla="*/ 461928 w 1968219"/>
              <a:gd name="connsiteY2" fmla="*/ 1218 h 4141150"/>
              <a:gd name="connsiteX3" fmla="*/ 598063 w 1968219"/>
              <a:gd name="connsiteY3" fmla="*/ 170407 h 4141150"/>
              <a:gd name="connsiteX4" fmla="*/ 1394335 w 1968219"/>
              <a:gd name="connsiteY4" fmla="*/ 169231 h 4141150"/>
              <a:gd name="connsiteX5" fmla="*/ 1526641 w 1968219"/>
              <a:gd name="connsiteY5" fmla="*/ 5393 h 4141150"/>
              <a:gd name="connsiteX6" fmla="*/ 1968219 w 1968219"/>
              <a:gd name="connsiteY6" fmla="*/ 1150 h 4141150"/>
              <a:gd name="connsiteX7" fmla="*/ 1968219 w 1968219"/>
              <a:gd name="connsiteY7" fmla="*/ 4141150 h 4141150"/>
              <a:gd name="connsiteX8" fmla="*/ 0 w 1968219"/>
              <a:gd name="connsiteY8" fmla="*/ 4141150 h 4141150"/>
              <a:gd name="connsiteX9" fmla="*/ 28575 w 1968219"/>
              <a:gd name="connsiteY9" fmla="*/ 198000 h 4141150"/>
              <a:gd name="connsiteX0" fmla="*/ 28575 w 1968219"/>
              <a:gd name="connsiteY0" fmla="*/ 198000 h 4141150"/>
              <a:gd name="connsiteX1" fmla="*/ 188400 w 1968219"/>
              <a:gd name="connsiteY1" fmla="*/ 0 h 4141150"/>
              <a:gd name="connsiteX2" fmla="*/ 461928 w 1968219"/>
              <a:gd name="connsiteY2" fmla="*/ 1218 h 4141150"/>
              <a:gd name="connsiteX3" fmla="*/ 598063 w 1968219"/>
              <a:gd name="connsiteY3" fmla="*/ 170407 h 4141150"/>
              <a:gd name="connsiteX4" fmla="*/ 1394335 w 1968219"/>
              <a:gd name="connsiteY4" fmla="*/ 169231 h 4141150"/>
              <a:gd name="connsiteX5" fmla="*/ 1526641 w 1968219"/>
              <a:gd name="connsiteY5" fmla="*/ 5393 h 4141150"/>
              <a:gd name="connsiteX6" fmla="*/ 1968219 w 1968219"/>
              <a:gd name="connsiteY6" fmla="*/ 1150 h 4141150"/>
              <a:gd name="connsiteX7" fmla="*/ 1968219 w 1968219"/>
              <a:gd name="connsiteY7" fmla="*/ 4141150 h 4141150"/>
              <a:gd name="connsiteX8" fmla="*/ 0 w 1968219"/>
              <a:gd name="connsiteY8" fmla="*/ 4141150 h 4141150"/>
              <a:gd name="connsiteX9" fmla="*/ 28575 w 1968219"/>
              <a:gd name="connsiteY9" fmla="*/ 198000 h 4141150"/>
              <a:gd name="connsiteX0" fmla="*/ 28575 w 1968219"/>
              <a:gd name="connsiteY0" fmla="*/ 198000 h 4141150"/>
              <a:gd name="connsiteX1" fmla="*/ 188400 w 1968219"/>
              <a:gd name="connsiteY1" fmla="*/ 0 h 4141150"/>
              <a:gd name="connsiteX2" fmla="*/ 461928 w 1968219"/>
              <a:gd name="connsiteY2" fmla="*/ 1218 h 4141150"/>
              <a:gd name="connsiteX3" fmla="*/ 598063 w 1968219"/>
              <a:gd name="connsiteY3" fmla="*/ 170407 h 4141150"/>
              <a:gd name="connsiteX4" fmla="*/ 1394335 w 1968219"/>
              <a:gd name="connsiteY4" fmla="*/ 169231 h 4141150"/>
              <a:gd name="connsiteX5" fmla="*/ 1526641 w 1968219"/>
              <a:gd name="connsiteY5" fmla="*/ 5393 h 4141150"/>
              <a:gd name="connsiteX6" fmla="*/ 1794950 w 1968219"/>
              <a:gd name="connsiteY6" fmla="*/ 3175 h 4141150"/>
              <a:gd name="connsiteX7" fmla="*/ 1968219 w 1968219"/>
              <a:gd name="connsiteY7" fmla="*/ 1150 h 4141150"/>
              <a:gd name="connsiteX8" fmla="*/ 1968219 w 1968219"/>
              <a:gd name="connsiteY8" fmla="*/ 4141150 h 4141150"/>
              <a:gd name="connsiteX9" fmla="*/ 0 w 1968219"/>
              <a:gd name="connsiteY9" fmla="*/ 4141150 h 4141150"/>
              <a:gd name="connsiteX10" fmla="*/ 28575 w 1968219"/>
              <a:gd name="connsiteY10" fmla="*/ 198000 h 4141150"/>
              <a:gd name="connsiteX0" fmla="*/ 28575 w 1968219"/>
              <a:gd name="connsiteY0" fmla="*/ 198000 h 4141150"/>
              <a:gd name="connsiteX1" fmla="*/ 188400 w 1968219"/>
              <a:gd name="connsiteY1" fmla="*/ 0 h 4141150"/>
              <a:gd name="connsiteX2" fmla="*/ 461928 w 1968219"/>
              <a:gd name="connsiteY2" fmla="*/ 1218 h 4141150"/>
              <a:gd name="connsiteX3" fmla="*/ 598063 w 1968219"/>
              <a:gd name="connsiteY3" fmla="*/ 170407 h 4141150"/>
              <a:gd name="connsiteX4" fmla="*/ 1394335 w 1968219"/>
              <a:gd name="connsiteY4" fmla="*/ 169231 h 4141150"/>
              <a:gd name="connsiteX5" fmla="*/ 1526641 w 1968219"/>
              <a:gd name="connsiteY5" fmla="*/ 5393 h 4141150"/>
              <a:gd name="connsiteX6" fmla="*/ 1794950 w 1968219"/>
              <a:gd name="connsiteY6" fmla="*/ 3175 h 4141150"/>
              <a:gd name="connsiteX7" fmla="*/ 1955519 w 1968219"/>
              <a:gd name="connsiteY7" fmla="*/ 188475 h 4141150"/>
              <a:gd name="connsiteX8" fmla="*/ 1968219 w 1968219"/>
              <a:gd name="connsiteY8" fmla="*/ 4141150 h 4141150"/>
              <a:gd name="connsiteX9" fmla="*/ 0 w 1968219"/>
              <a:gd name="connsiteY9" fmla="*/ 4141150 h 4141150"/>
              <a:gd name="connsiteX10" fmla="*/ 28575 w 1968219"/>
              <a:gd name="connsiteY10" fmla="*/ 198000 h 4141150"/>
              <a:gd name="connsiteX0" fmla="*/ 28575 w 1968219"/>
              <a:gd name="connsiteY0" fmla="*/ 198000 h 4141150"/>
              <a:gd name="connsiteX1" fmla="*/ 188400 w 1968219"/>
              <a:gd name="connsiteY1" fmla="*/ 0 h 4141150"/>
              <a:gd name="connsiteX2" fmla="*/ 461928 w 1968219"/>
              <a:gd name="connsiteY2" fmla="*/ 1218 h 4141150"/>
              <a:gd name="connsiteX3" fmla="*/ 598063 w 1968219"/>
              <a:gd name="connsiteY3" fmla="*/ 170407 h 4141150"/>
              <a:gd name="connsiteX4" fmla="*/ 1394335 w 1968219"/>
              <a:gd name="connsiteY4" fmla="*/ 169231 h 4141150"/>
              <a:gd name="connsiteX5" fmla="*/ 1526641 w 1968219"/>
              <a:gd name="connsiteY5" fmla="*/ 5393 h 4141150"/>
              <a:gd name="connsiteX6" fmla="*/ 1794950 w 1968219"/>
              <a:gd name="connsiteY6" fmla="*/ 3175 h 4141150"/>
              <a:gd name="connsiteX7" fmla="*/ 1955519 w 1968219"/>
              <a:gd name="connsiteY7" fmla="*/ 188475 h 4141150"/>
              <a:gd name="connsiteX8" fmla="*/ 1968219 w 1968219"/>
              <a:gd name="connsiteY8" fmla="*/ 4141150 h 4141150"/>
              <a:gd name="connsiteX9" fmla="*/ 0 w 1968219"/>
              <a:gd name="connsiteY9" fmla="*/ 4141150 h 4141150"/>
              <a:gd name="connsiteX10" fmla="*/ 28575 w 1968219"/>
              <a:gd name="connsiteY10" fmla="*/ 198000 h 4141150"/>
              <a:gd name="connsiteX0" fmla="*/ 28575 w 1968219"/>
              <a:gd name="connsiteY0" fmla="*/ 198000 h 4141150"/>
              <a:gd name="connsiteX1" fmla="*/ 188400 w 1968219"/>
              <a:gd name="connsiteY1" fmla="*/ 0 h 4141150"/>
              <a:gd name="connsiteX2" fmla="*/ 461928 w 1968219"/>
              <a:gd name="connsiteY2" fmla="*/ 1218 h 4141150"/>
              <a:gd name="connsiteX3" fmla="*/ 598063 w 1968219"/>
              <a:gd name="connsiteY3" fmla="*/ 170407 h 4141150"/>
              <a:gd name="connsiteX4" fmla="*/ 1394335 w 1968219"/>
              <a:gd name="connsiteY4" fmla="*/ 169231 h 4141150"/>
              <a:gd name="connsiteX5" fmla="*/ 1526641 w 1968219"/>
              <a:gd name="connsiteY5" fmla="*/ 5393 h 4141150"/>
              <a:gd name="connsiteX6" fmla="*/ 1794950 w 1968219"/>
              <a:gd name="connsiteY6" fmla="*/ 3175 h 4141150"/>
              <a:gd name="connsiteX7" fmla="*/ 1955519 w 1968219"/>
              <a:gd name="connsiteY7" fmla="*/ 188475 h 4141150"/>
              <a:gd name="connsiteX8" fmla="*/ 1968219 w 1968219"/>
              <a:gd name="connsiteY8" fmla="*/ 4141150 h 4141150"/>
              <a:gd name="connsiteX9" fmla="*/ 0 w 1968219"/>
              <a:gd name="connsiteY9" fmla="*/ 4141150 h 4141150"/>
              <a:gd name="connsiteX10" fmla="*/ 28575 w 1968219"/>
              <a:gd name="connsiteY10" fmla="*/ 198000 h 4141150"/>
              <a:gd name="connsiteX0" fmla="*/ 28575 w 1968219"/>
              <a:gd name="connsiteY0" fmla="*/ 211657 h 4154807"/>
              <a:gd name="connsiteX1" fmla="*/ 188400 w 1968219"/>
              <a:gd name="connsiteY1" fmla="*/ 13657 h 4154807"/>
              <a:gd name="connsiteX2" fmla="*/ 461928 w 1968219"/>
              <a:gd name="connsiteY2" fmla="*/ 14875 h 4154807"/>
              <a:gd name="connsiteX3" fmla="*/ 598063 w 1968219"/>
              <a:gd name="connsiteY3" fmla="*/ 184064 h 4154807"/>
              <a:gd name="connsiteX4" fmla="*/ 1394335 w 1968219"/>
              <a:gd name="connsiteY4" fmla="*/ 182888 h 4154807"/>
              <a:gd name="connsiteX5" fmla="*/ 1526641 w 1968219"/>
              <a:gd name="connsiteY5" fmla="*/ 0 h 4154807"/>
              <a:gd name="connsiteX6" fmla="*/ 1794950 w 1968219"/>
              <a:gd name="connsiteY6" fmla="*/ 16832 h 4154807"/>
              <a:gd name="connsiteX7" fmla="*/ 1955519 w 1968219"/>
              <a:gd name="connsiteY7" fmla="*/ 202132 h 4154807"/>
              <a:gd name="connsiteX8" fmla="*/ 1968219 w 1968219"/>
              <a:gd name="connsiteY8" fmla="*/ 4154807 h 4154807"/>
              <a:gd name="connsiteX9" fmla="*/ 0 w 1968219"/>
              <a:gd name="connsiteY9" fmla="*/ 4154807 h 4154807"/>
              <a:gd name="connsiteX10" fmla="*/ 28575 w 1968219"/>
              <a:gd name="connsiteY10" fmla="*/ 211657 h 4154807"/>
              <a:gd name="connsiteX0" fmla="*/ 28575 w 1968219"/>
              <a:gd name="connsiteY0" fmla="*/ 211657 h 4154807"/>
              <a:gd name="connsiteX1" fmla="*/ 188400 w 1968219"/>
              <a:gd name="connsiteY1" fmla="*/ 13657 h 4154807"/>
              <a:gd name="connsiteX2" fmla="*/ 461928 w 1968219"/>
              <a:gd name="connsiteY2" fmla="*/ 14875 h 4154807"/>
              <a:gd name="connsiteX3" fmla="*/ 598063 w 1968219"/>
              <a:gd name="connsiteY3" fmla="*/ 184064 h 4154807"/>
              <a:gd name="connsiteX4" fmla="*/ 1394335 w 1968219"/>
              <a:gd name="connsiteY4" fmla="*/ 182888 h 4154807"/>
              <a:gd name="connsiteX5" fmla="*/ 1526641 w 1968219"/>
              <a:gd name="connsiteY5" fmla="*/ 0 h 4154807"/>
              <a:gd name="connsiteX6" fmla="*/ 1772725 w 1968219"/>
              <a:gd name="connsiteY6" fmla="*/ 4132 h 4154807"/>
              <a:gd name="connsiteX7" fmla="*/ 1955519 w 1968219"/>
              <a:gd name="connsiteY7" fmla="*/ 202132 h 4154807"/>
              <a:gd name="connsiteX8" fmla="*/ 1968219 w 1968219"/>
              <a:gd name="connsiteY8" fmla="*/ 4154807 h 4154807"/>
              <a:gd name="connsiteX9" fmla="*/ 0 w 1968219"/>
              <a:gd name="connsiteY9" fmla="*/ 4154807 h 4154807"/>
              <a:gd name="connsiteX10" fmla="*/ 28575 w 1968219"/>
              <a:gd name="connsiteY10" fmla="*/ 211657 h 4154807"/>
              <a:gd name="connsiteX0" fmla="*/ 28575 w 1968219"/>
              <a:gd name="connsiteY0" fmla="*/ 211657 h 4154807"/>
              <a:gd name="connsiteX1" fmla="*/ 188400 w 1968219"/>
              <a:gd name="connsiteY1" fmla="*/ 13657 h 4154807"/>
              <a:gd name="connsiteX2" fmla="*/ 461928 w 1968219"/>
              <a:gd name="connsiteY2" fmla="*/ 14875 h 4154807"/>
              <a:gd name="connsiteX3" fmla="*/ 598063 w 1968219"/>
              <a:gd name="connsiteY3" fmla="*/ 184064 h 4154807"/>
              <a:gd name="connsiteX4" fmla="*/ 1394335 w 1968219"/>
              <a:gd name="connsiteY4" fmla="*/ 182888 h 4154807"/>
              <a:gd name="connsiteX5" fmla="*/ 1526641 w 1968219"/>
              <a:gd name="connsiteY5" fmla="*/ 0 h 4154807"/>
              <a:gd name="connsiteX6" fmla="*/ 1772725 w 1968219"/>
              <a:gd name="connsiteY6" fmla="*/ 4132 h 4154807"/>
              <a:gd name="connsiteX7" fmla="*/ 1955519 w 1968219"/>
              <a:gd name="connsiteY7" fmla="*/ 202132 h 4154807"/>
              <a:gd name="connsiteX8" fmla="*/ 1968219 w 1968219"/>
              <a:gd name="connsiteY8" fmla="*/ 4154807 h 4154807"/>
              <a:gd name="connsiteX9" fmla="*/ 0 w 1968219"/>
              <a:gd name="connsiteY9" fmla="*/ 4154807 h 4154807"/>
              <a:gd name="connsiteX10" fmla="*/ 28575 w 1968219"/>
              <a:gd name="connsiteY10" fmla="*/ 211657 h 4154807"/>
              <a:gd name="connsiteX0" fmla="*/ 28575 w 1968219"/>
              <a:gd name="connsiteY0" fmla="*/ 211657 h 4154807"/>
              <a:gd name="connsiteX1" fmla="*/ 188400 w 1968219"/>
              <a:gd name="connsiteY1" fmla="*/ 13657 h 4154807"/>
              <a:gd name="connsiteX2" fmla="*/ 461928 w 1968219"/>
              <a:gd name="connsiteY2" fmla="*/ 14875 h 4154807"/>
              <a:gd name="connsiteX3" fmla="*/ 598063 w 1968219"/>
              <a:gd name="connsiteY3" fmla="*/ 184064 h 4154807"/>
              <a:gd name="connsiteX4" fmla="*/ 1394335 w 1968219"/>
              <a:gd name="connsiteY4" fmla="*/ 182888 h 4154807"/>
              <a:gd name="connsiteX5" fmla="*/ 1526641 w 1968219"/>
              <a:gd name="connsiteY5" fmla="*/ 0 h 4154807"/>
              <a:gd name="connsiteX6" fmla="*/ 1772725 w 1968219"/>
              <a:gd name="connsiteY6" fmla="*/ 4132 h 4154807"/>
              <a:gd name="connsiteX7" fmla="*/ 1955519 w 1968219"/>
              <a:gd name="connsiteY7" fmla="*/ 202132 h 4154807"/>
              <a:gd name="connsiteX8" fmla="*/ 1968219 w 1968219"/>
              <a:gd name="connsiteY8" fmla="*/ 4154807 h 4154807"/>
              <a:gd name="connsiteX9" fmla="*/ 0 w 1968219"/>
              <a:gd name="connsiteY9" fmla="*/ 4154807 h 4154807"/>
              <a:gd name="connsiteX10" fmla="*/ 28575 w 1968219"/>
              <a:gd name="connsiteY10" fmla="*/ 211657 h 4154807"/>
              <a:gd name="connsiteX0" fmla="*/ 28575 w 1968219"/>
              <a:gd name="connsiteY0" fmla="*/ 212657 h 4155807"/>
              <a:gd name="connsiteX1" fmla="*/ 188400 w 1968219"/>
              <a:gd name="connsiteY1" fmla="*/ 14657 h 4155807"/>
              <a:gd name="connsiteX2" fmla="*/ 465103 w 1968219"/>
              <a:gd name="connsiteY2" fmla="*/ 0 h 4155807"/>
              <a:gd name="connsiteX3" fmla="*/ 598063 w 1968219"/>
              <a:gd name="connsiteY3" fmla="*/ 185064 h 4155807"/>
              <a:gd name="connsiteX4" fmla="*/ 1394335 w 1968219"/>
              <a:gd name="connsiteY4" fmla="*/ 183888 h 4155807"/>
              <a:gd name="connsiteX5" fmla="*/ 1526641 w 1968219"/>
              <a:gd name="connsiteY5" fmla="*/ 1000 h 4155807"/>
              <a:gd name="connsiteX6" fmla="*/ 1772725 w 1968219"/>
              <a:gd name="connsiteY6" fmla="*/ 5132 h 4155807"/>
              <a:gd name="connsiteX7" fmla="*/ 1955519 w 1968219"/>
              <a:gd name="connsiteY7" fmla="*/ 203132 h 4155807"/>
              <a:gd name="connsiteX8" fmla="*/ 1968219 w 1968219"/>
              <a:gd name="connsiteY8" fmla="*/ 4155807 h 4155807"/>
              <a:gd name="connsiteX9" fmla="*/ 0 w 1968219"/>
              <a:gd name="connsiteY9" fmla="*/ 4155807 h 4155807"/>
              <a:gd name="connsiteX10" fmla="*/ 28575 w 1968219"/>
              <a:gd name="connsiteY10" fmla="*/ 212657 h 4155807"/>
              <a:gd name="connsiteX0" fmla="*/ 28575 w 1968219"/>
              <a:gd name="connsiteY0" fmla="*/ 212657 h 4155807"/>
              <a:gd name="connsiteX1" fmla="*/ 188400 w 1968219"/>
              <a:gd name="connsiteY1" fmla="*/ 14657 h 4155807"/>
              <a:gd name="connsiteX2" fmla="*/ 465103 w 1968219"/>
              <a:gd name="connsiteY2" fmla="*/ 0 h 4155807"/>
              <a:gd name="connsiteX3" fmla="*/ 598063 w 1968219"/>
              <a:gd name="connsiteY3" fmla="*/ 185064 h 4155807"/>
              <a:gd name="connsiteX4" fmla="*/ 1394335 w 1968219"/>
              <a:gd name="connsiteY4" fmla="*/ 183888 h 4155807"/>
              <a:gd name="connsiteX5" fmla="*/ 1526641 w 1968219"/>
              <a:gd name="connsiteY5" fmla="*/ 1000 h 4155807"/>
              <a:gd name="connsiteX6" fmla="*/ 1772725 w 1968219"/>
              <a:gd name="connsiteY6" fmla="*/ 5132 h 4155807"/>
              <a:gd name="connsiteX7" fmla="*/ 1955519 w 1968219"/>
              <a:gd name="connsiteY7" fmla="*/ 203132 h 4155807"/>
              <a:gd name="connsiteX8" fmla="*/ 1968219 w 1968219"/>
              <a:gd name="connsiteY8" fmla="*/ 4155807 h 4155807"/>
              <a:gd name="connsiteX9" fmla="*/ 0 w 1968219"/>
              <a:gd name="connsiteY9" fmla="*/ 4155807 h 4155807"/>
              <a:gd name="connsiteX10" fmla="*/ 28575 w 1968219"/>
              <a:gd name="connsiteY10" fmla="*/ 212657 h 4155807"/>
              <a:gd name="connsiteX0" fmla="*/ 28575 w 1968219"/>
              <a:gd name="connsiteY0" fmla="*/ 212657 h 4155807"/>
              <a:gd name="connsiteX1" fmla="*/ 194750 w 1968219"/>
              <a:gd name="connsiteY1" fmla="*/ 5132 h 4155807"/>
              <a:gd name="connsiteX2" fmla="*/ 465103 w 1968219"/>
              <a:gd name="connsiteY2" fmla="*/ 0 h 4155807"/>
              <a:gd name="connsiteX3" fmla="*/ 598063 w 1968219"/>
              <a:gd name="connsiteY3" fmla="*/ 185064 h 4155807"/>
              <a:gd name="connsiteX4" fmla="*/ 1394335 w 1968219"/>
              <a:gd name="connsiteY4" fmla="*/ 183888 h 4155807"/>
              <a:gd name="connsiteX5" fmla="*/ 1526641 w 1968219"/>
              <a:gd name="connsiteY5" fmla="*/ 1000 h 4155807"/>
              <a:gd name="connsiteX6" fmla="*/ 1772725 w 1968219"/>
              <a:gd name="connsiteY6" fmla="*/ 5132 h 4155807"/>
              <a:gd name="connsiteX7" fmla="*/ 1955519 w 1968219"/>
              <a:gd name="connsiteY7" fmla="*/ 203132 h 4155807"/>
              <a:gd name="connsiteX8" fmla="*/ 1968219 w 1968219"/>
              <a:gd name="connsiteY8" fmla="*/ 4155807 h 4155807"/>
              <a:gd name="connsiteX9" fmla="*/ 0 w 1968219"/>
              <a:gd name="connsiteY9" fmla="*/ 4155807 h 4155807"/>
              <a:gd name="connsiteX10" fmla="*/ 28575 w 1968219"/>
              <a:gd name="connsiteY10" fmla="*/ 212657 h 4155807"/>
              <a:gd name="connsiteX0" fmla="*/ 28575 w 1968219"/>
              <a:gd name="connsiteY0" fmla="*/ 213726 h 4156876"/>
              <a:gd name="connsiteX1" fmla="*/ 194750 w 1968219"/>
              <a:gd name="connsiteY1" fmla="*/ 6201 h 4156876"/>
              <a:gd name="connsiteX2" fmla="*/ 465103 w 1968219"/>
              <a:gd name="connsiteY2" fmla="*/ 1069 h 4156876"/>
              <a:gd name="connsiteX3" fmla="*/ 598063 w 1968219"/>
              <a:gd name="connsiteY3" fmla="*/ 186133 h 4156876"/>
              <a:gd name="connsiteX4" fmla="*/ 1394335 w 1968219"/>
              <a:gd name="connsiteY4" fmla="*/ 184957 h 4156876"/>
              <a:gd name="connsiteX5" fmla="*/ 1526641 w 1968219"/>
              <a:gd name="connsiteY5" fmla="*/ 2069 h 4156876"/>
              <a:gd name="connsiteX6" fmla="*/ 1772725 w 1968219"/>
              <a:gd name="connsiteY6" fmla="*/ 6201 h 4156876"/>
              <a:gd name="connsiteX7" fmla="*/ 1955519 w 1968219"/>
              <a:gd name="connsiteY7" fmla="*/ 204201 h 4156876"/>
              <a:gd name="connsiteX8" fmla="*/ 1968219 w 1968219"/>
              <a:gd name="connsiteY8" fmla="*/ 4156876 h 4156876"/>
              <a:gd name="connsiteX9" fmla="*/ 0 w 1968219"/>
              <a:gd name="connsiteY9" fmla="*/ 4156876 h 4156876"/>
              <a:gd name="connsiteX10" fmla="*/ 28575 w 1968219"/>
              <a:gd name="connsiteY10" fmla="*/ 213726 h 4156876"/>
              <a:gd name="connsiteX0" fmla="*/ 28575 w 1968219"/>
              <a:gd name="connsiteY0" fmla="*/ 214693 h 4157843"/>
              <a:gd name="connsiteX1" fmla="*/ 194750 w 1968219"/>
              <a:gd name="connsiteY1" fmla="*/ 7168 h 4157843"/>
              <a:gd name="connsiteX2" fmla="*/ 465103 w 1968219"/>
              <a:gd name="connsiteY2" fmla="*/ 2036 h 4157843"/>
              <a:gd name="connsiteX3" fmla="*/ 598063 w 1968219"/>
              <a:gd name="connsiteY3" fmla="*/ 187100 h 4157843"/>
              <a:gd name="connsiteX4" fmla="*/ 1394335 w 1968219"/>
              <a:gd name="connsiteY4" fmla="*/ 185924 h 4157843"/>
              <a:gd name="connsiteX5" fmla="*/ 1526641 w 1968219"/>
              <a:gd name="connsiteY5" fmla="*/ 3036 h 4157843"/>
              <a:gd name="connsiteX6" fmla="*/ 1772725 w 1968219"/>
              <a:gd name="connsiteY6" fmla="*/ 7168 h 4157843"/>
              <a:gd name="connsiteX7" fmla="*/ 1955519 w 1968219"/>
              <a:gd name="connsiteY7" fmla="*/ 205168 h 4157843"/>
              <a:gd name="connsiteX8" fmla="*/ 1968219 w 1968219"/>
              <a:gd name="connsiteY8" fmla="*/ 4157843 h 4157843"/>
              <a:gd name="connsiteX9" fmla="*/ 0 w 1968219"/>
              <a:gd name="connsiteY9" fmla="*/ 4157843 h 4157843"/>
              <a:gd name="connsiteX10" fmla="*/ 28575 w 1968219"/>
              <a:gd name="connsiteY10" fmla="*/ 214693 h 4157843"/>
              <a:gd name="connsiteX0" fmla="*/ 28575 w 2111779"/>
              <a:gd name="connsiteY0" fmla="*/ 351607 h 4365417"/>
              <a:gd name="connsiteX1" fmla="*/ 194750 w 2111779"/>
              <a:gd name="connsiteY1" fmla="*/ 144082 h 4365417"/>
              <a:gd name="connsiteX2" fmla="*/ 465103 w 2111779"/>
              <a:gd name="connsiteY2" fmla="*/ 138950 h 4365417"/>
              <a:gd name="connsiteX3" fmla="*/ 598063 w 2111779"/>
              <a:gd name="connsiteY3" fmla="*/ 324014 h 4365417"/>
              <a:gd name="connsiteX4" fmla="*/ 1394335 w 2111779"/>
              <a:gd name="connsiteY4" fmla="*/ 322838 h 4365417"/>
              <a:gd name="connsiteX5" fmla="*/ 1526641 w 2111779"/>
              <a:gd name="connsiteY5" fmla="*/ 139950 h 4365417"/>
              <a:gd name="connsiteX6" fmla="*/ 1772725 w 2111779"/>
              <a:gd name="connsiteY6" fmla="*/ 144082 h 4365417"/>
              <a:gd name="connsiteX7" fmla="*/ 1955519 w 2111779"/>
              <a:gd name="connsiteY7" fmla="*/ 342082 h 4365417"/>
              <a:gd name="connsiteX8" fmla="*/ 1960050 w 2111779"/>
              <a:gd name="connsiteY8" fmla="*/ 3979484 h 4365417"/>
              <a:gd name="connsiteX9" fmla="*/ 1968219 w 2111779"/>
              <a:gd name="connsiteY9" fmla="*/ 4294757 h 4365417"/>
              <a:gd name="connsiteX10" fmla="*/ 0 w 2111779"/>
              <a:gd name="connsiteY10" fmla="*/ 4294757 h 4365417"/>
              <a:gd name="connsiteX11" fmla="*/ 28575 w 2111779"/>
              <a:gd name="connsiteY11" fmla="*/ 351607 h 4365417"/>
              <a:gd name="connsiteX0" fmla="*/ 28575 w 2111090"/>
              <a:gd name="connsiteY0" fmla="*/ 351607 h 4294757"/>
              <a:gd name="connsiteX1" fmla="*/ 194750 w 2111090"/>
              <a:gd name="connsiteY1" fmla="*/ 144082 h 4294757"/>
              <a:gd name="connsiteX2" fmla="*/ 465103 w 2111090"/>
              <a:gd name="connsiteY2" fmla="*/ 138950 h 4294757"/>
              <a:gd name="connsiteX3" fmla="*/ 598063 w 2111090"/>
              <a:gd name="connsiteY3" fmla="*/ 324014 h 4294757"/>
              <a:gd name="connsiteX4" fmla="*/ 1394335 w 2111090"/>
              <a:gd name="connsiteY4" fmla="*/ 322838 h 4294757"/>
              <a:gd name="connsiteX5" fmla="*/ 1526641 w 2111090"/>
              <a:gd name="connsiteY5" fmla="*/ 139950 h 4294757"/>
              <a:gd name="connsiteX6" fmla="*/ 1772725 w 2111090"/>
              <a:gd name="connsiteY6" fmla="*/ 144082 h 4294757"/>
              <a:gd name="connsiteX7" fmla="*/ 1955519 w 2111090"/>
              <a:gd name="connsiteY7" fmla="*/ 342082 h 4294757"/>
              <a:gd name="connsiteX8" fmla="*/ 1960050 w 2111090"/>
              <a:gd name="connsiteY8" fmla="*/ 3979484 h 4294757"/>
              <a:gd name="connsiteX9" fmla="*/ 1968219 w 2111090"/>
              <a:gd name="connsiteY9" fmla="*/ 4294757 h 4294757"/>
              <a:gd name="connsiteX10" fmla="*/ 0 w 2111090"/>
              <a:gd name="connsiteY10" fmla="*/ 4294757 h 4294757"/>
              <a:gd name="connsiteX11" fmla="*/ 28575 w 2111090"/>
              <a:gd name="connsiteY11" fmla="*/ 351607 h 4294757"/>
              <a:gd name="connsiteX0" fmla="*/ 28575 w 1970143"/>
              <a:gd name="connsiteY0" fmla="*/ 351607 h 4304282"/>
              <a:gd name="connsiteX1" fmla="*/ 194750 w 1970143"/>
              <a:gd name="connsiteY1" fmla="*/ 144082 h 4304282"/>
              <a:gd name="connsiteX2" fmla="*/ 465103 w 1970143"/>
              <a:gd name="connsiteY2" fmla="*/ 138950 h 4304282"/>
              <a:gd name="connsiteX3" fmla="*/ 598063 w 1970143"/>
              <a:gd name="connsiteY3" fmla="*/ 324014 h 4304282"/>
              <a:gd name="connsiteX4" fmla="*/ 1394335 w 1970143"/>
              <a:gd name="connsiteY4" fmla="*/ 322838 h 4304282"/>
              <a:gd name="connsiteX5" fmla="*/ 1526641 w 1970143"/>
              <a:gd name="connsiteY5" fmla="*/ 139950 h 4304282"/>
              <a:gd name="connsiteX6" fmla="*/ 1772725 w 1970143"/>
              <a:gd name="connsiteY6" fmla="*/ 144082 h 4304282"/>
              <a:gd name="connsiteX7" fmla="*/ 1955519 w 1970143"/>
              <a:gd name="connsiteY7" fmla="*/ 342082 h 4304282"/>
              <a:gd name="connsiteX8" fmla="*/ 1960050 w 1970143"/>
              <a:gd name="connsiteY8" fmla="*/ 3979484 h 4304282"/>
              <a:gd name="connsiteX9" fmla="*/ 1653894 w 1970143"/>
              <a:gd name="connsiteY9" fmla="*/ 4304282 h 4304282"/>
              <a:gd name="connsiteX10" fmla="*/ 0 w 1970143"/>
              <a:gd name="connsiteY10" fmla="*/ 4294757 h 4304282"/>
              <a:gd name="connsiteX11" fmla="*/ 28575 w 1970143"/>
              <a:gd name="connsiteY11" fmla="*/ 351607 h 4304282"/>
              <a:gd name="connsiteX0" fmla="*/ 28575 w 1970143"/>
              <a:gd name="connsiteY0" fmla="*/ 351607 h 4313807"/>
              <a:gd name="connsiteX1" fmla="*/ 194750 w 1970143"/>
              <a:gd name="connsiteY1" fmla="*/ 144082 h 4313807"/>
              <a:gd name="connsiteX2" fmla="*/ 465103 w 1970143"/>
              <a:gd name="connsiteY2" fmla="*/ 138950 h 4313807"/>
              <a:gd name="connsiteX3" fmla="*/ 598063 w 1970143"/>
              <a:gd name="connsiteY3" fmla="*/ 324014 h 4313807"/>
              <a:gd name="connsiteX4" fmla="*/ 1394335 w 1970143"/>
              <a:gd name="connsiteY4" fmla="*/ 322838 h 4313807"/>
              <a:gd name="connsiteX5" fmla="*/ 1526641 w 1970143"/>
              <a:gd name="connsiteY5" fmla="*/ 139950 h 4313807"/>
              <a:gd name="connsiteX6" fmla="*/ 1772725 w 1970143"/>
              <a:gd name="connsiteY6" fmla="*/ 144082 h 4313807"/>
              <a:gd name="connsiteX7" fmla="*/ 1955519 w 1970143"/>
              <a:gd name="connsiteY7" fmla="*/ 342082 h 4313807"/>
              <a:gd name="connsiteX8" fmla="*/ 1960050 w 1970143"/>
              <a:gd name="connsiteY8" fmla="*/ 3979484 h 4313807"/>
              <a:gd name="connsiteX9" fmla="*/ 1660244 w 1970143"/>
              <a:gd name="connsiteY9" fmla="*/ 4313807 h 4313807"/>
              <a:gd name="connsiteX10" fmla="*/ 0 w 1970143"/>
              <a:gd name="connsiteY10" fmla="*/ 4294757 h 4313807"/>
              <a:gd name="connsiteX11" fmla="*/ 28575 w 1970143"/>
              <a:gd name="connsiteY11" fmla="*/ 351607 h 4313807"/>
              <a:gd name="connsiteX0" fmla="*/ 28575 w 1970143"/>
              <a:gd name="connsiteY0" fmla="*/ 351607 h 4313814"/>
              <a:gd name="connsiteX1" fmla="*/ 194750 w 1970143"/>
              <a:gd name="connsiteY1" fmla="*/ 144082 h 4313814"/>
              <a:gd name="connsiteX2" fmla="*/ 465103 w 1970143"/>
              <a:gd name="connsiteY2" fmla="*/ 138950 h 4313814"/>
              <a:gd name="connsiteX3" fmla="*/ 598063 w 1970143"/>
              <a:gd name="connsiteY3" fmla="*/ 324014 h 4313814"/>
              <a:gd name="connsiteX4" fmla="*/ 1394335 w 1970143"/>
              <a:gd name="connsiteY4" fmla="*/ 322838 h 4313814"/>
              <a:gd name="connsiteX5" fmla="*/ 1526641 w 1970143"/>
              <a:gd name="connsiteY5" fmla="*/ 139950 h 4313814"/>
              <a:gd name="connsiteX6" fmla="*/ 1772725 w 1970143"/>
              <a:gd name="connsiteY6" fmla="*/ 144082 h 4313814"/>
              <a:gd name="connsiteX7" fmla="*/ 1955519 w 1970143"/>
              <a:gd name="connsiteY7" fmla="*/ 342082 h 4313814"/>
              <a:gd name="connsiteX8" fmla="*/ 1960050 w 1970143"/>
              <a:gd name="connsiteY8" fmla="*/ 3979484 h 4313814"/>
              <a:gd name="connsiteX9" fmla="*/ 1660244 w 1970143"/>
              <a:gd name="connsiteY9" fmla="*/ 4313807 h 4313814"/>
              <a:gd name="connsiteX10" fmla="*/ 0 w 1970143"/>
              <a:gd name="connsiteY10" fmla="*/ 4294757 h 4313814"/>
              <a:gd name="connsiteX11" fmla="*/ 28575 w 1970143"/>
              <a:gd name="connsiteY11" fmla="*/ 351607 h 4313814"/>
              <a:gd name="connsiteX0" fmla="*/ 28575 w 1970143"/>
              <a:gd name="connsiteY0" fmla="*/ 351607 h 4313815"/>
              <a:gd name="connsiteX1" fmla="*/ 194750 w 1970143"/>
              <a:gd name="connsiteY1" fmla="*/ 144082 h 4313815"/>
              <a:gd name="connsiteX2" fmla="*/ 465103 w 1970143"/>
              <a:gd name="connsiteY2" fmla="*/ 138950 h 4313815"/>
              <a:gd name="connsiteX3" fmla="*/ 598063 w 1970143"/>
              <a:gd name="connsiteY3" fmla="*/ 324014 h 4313815"/>
              <a:gd name="connsiteX4" fmla="*/ 1394335 w 1970143"/>
              <a:gd name="connsiteY4" fmla="*/ 322838 h 4313815"/>
              <a:gd name="connsiteX5" fmla="*/ 1526641 w 1970143"/>
              <a:gd name="connsiteY5" fmla="*/ 139950 h 4313815"/>
              <a:gd name="connsiteX6" fmla="*/ 1772725 w 1970143"/>
              <a:gd name="connsiteY6" fmla="*/ 144082 h 4313815"/>
              <a:gd name="connsiteX7" fmla="*/ 1955519 w 1970143"/>
              <a:gd name="connsiteY7" fmla="*/ 342082 h 4313815"/>
              <a:gd name="connsiteX8" fmla="*/ 1960050 w 1970143"/>
              <a:gd name="connsiteY8" fmla="*/ 3979484 h 4313815"/>
              <a:gd name="connsiteX9" fmla="*/ 1660244 w 1970143"/>
              <a:gd name="connsiteY9" fmla="*/ 4313807 h 4313815"/>
              <a:gd name="connsiteX10" fmla="*/ 0 w 1970143"/>
              <a:gd name="connsiteY10" fmla="*/ 4294757 h 4313815"/>
              <a:gd name="connsiteX11" fmla="*/ 28575 w 1970143"/>
              <a:gd name="connsiteY11" fmla="*/ 351607 h 4313815"/>
              <a:gd name="connsiteX0" fmla="*/ 28575 w 1970143"/>
              <a:gd name="connsiteY0" fmla="*/ 351607 h 4313815"/>
              <a:gd name="connsiteX1" fmla="*/ 194750 w 1970143"/>
              <a:gd name="connsiteY1" fmla="*/ 144082 h 4313815"/>
              <a:gd name="connsiteX2" fmla="*/ 465103 w 1970143"/>
              <a:gd name="connsiteY2" fmla="*/ 138950 h 4313815"/>
              <a:gd name="connsiteX3" fmla="*/ 598063 w 1970143"/>
              <a:gd name="connsiteY3" fmla="*/ 324014 h 4313815"/>
              <a:gd name="connsiteX4" fmla="*/ 1394335 w 1970143"/>
              <a:gd name="connsiteY4" fmla="*/ 322838 h 4313815"/>
              <a:gd name="connsiteX5" fmla="*/ 1526641 w 1970143"/>
              <a:gd name="connsiteY5" fmla="*/ 139950 h 4313815"/>
              <a:gd name="connsiteX6" fmla="*/ 1772725 w 1970143"/>
              <a:gd name="connsiteY6" fmla="*/ 144082 h 4313815"/>
              <a:gd name="connsiteX7" fmla="*/ 1955519 w 1970143"/>
              <a:gd name="connsiteY7" fmla="*/ 342082 h 4313815"/>
              <a:gd name="connsiteX8" fmla="*/ 1960050 w 1970143"/>
              <a:gd name="connsiteY8" fmla="*/ 3979484 h 4313815"/>
              <a:gd name="connsiteX9" fmla="*/ 1660244 w 1970143"/>
              <a:gd name="connsiteY9" fmla="*/ 4313807 h 4313815"/>
              <a:gd name="connsiteX10" fmla="*/ 185226 w 1970143"/>
              <a:gd name="connsiteY10" fmla="*/ 4300157 h 4313815"/>
              <a:gd name="connsiteX11" fmla="*/ 0 w 1970143"/>
              <a:gd name="connsiteY11" fmla="*/ 4294757 h 4313815"/>
              <a:gd name="connsiteX12" fmla="*/ 28575 w 1970143"/>
              <a:gd name="connsiteY12" fmla="*/ 351607 h 4313815"/>
              <a:gd name="connsiteX0" fmla="*/ 9525 w 1951093"/>
              <a:gd name="connsiteY0" fmla="*/ 351607 h 4313815"/>
              <a:gd name="connsiteX1" fmla="*/ 175700 w 1951093"/>
              <a:gd name="connsiteY1" fmla="*/ 144082 h 4313815"/>
              <a:gd name="connsiteX2" fmla="*/ 446053 w 1951093"/>
              <a:gd name="connsiteY2" fmla="*/ 138950 h 4313815"/>
              <a:gd name="connsiteX3" fmla="*/ 579013 w 1951093"/>
              <a:gd name="connsiteY3" fmla="*/ 324014 h 4313815"/>
              <a:gd name="connsiteX4" fmla="*/ 1375285 w 1951093"/>
              <a:gd name="connsiteY4" fmla="*/ 322838 h 4313815"/>
              <a:gd name="connsiteX5" fmla="*/ 1507591 w 1951093"/>
              <a:gd name="connsiteY5" fmla="*/ 139950 h 4313815"/>
              <a:gd name="connsiteX6" fmla="*/ 1753675 w 1951093"/>
              <a:gd name="connsiteY6" fmla="*/ 144082 h 4313815"/>
              <a:gd name="connsiteX7" fmla="*/ 1936469 w 1951093"/>
              <a:gd name="connsiteY7" fmla="*/ 342082 h 4313815"/>
              <a:gd name="connsiteX8" fmla="*/ 1941000 w 1951093"/>
              <a:gd name="connsiteY8" fmla="*/ 3979484 h 4313815"/>
              <a:gd name="connsiteX9" fmla="*/ 1641194 w 1951093"/>
              <a:gd name="connsiteY9" fmla="*/ 4313807 h 4313815"/>
              <a:gd name="connsiteX10" fmla="*/ 166176 w 1951093"/>
              <a:gd name="connsiteY10" fmla="*/ 4300157 h 4313815"/>
              <a:gd name="connsiteX11" fmla="*/ 0 w 1951093"/>
              <a:gd name="connsiteY11" fmla="*/ 4009007 h 4313815"/>
              <a:gd name="connsiteX12" fmla="*/ 9525 w 1951093"/>
              <a:gd name="connsiteY12" fmla="*/ 351607 h 4313815"/>
              <a:gd name="connsiteX0" fmla="*/ 9525 w 1951093"/>
              <a:gd name="connsiteY0" fmla="*/ 351607 h 4313815"/>
              <a:gd name="connsiteX1" fmla="*/ 175700 w 1951093"/>
              <a:gd name="connsiteY1" fmla="*/ 144082 h 4313815"/>
              <a:gd name="connsiteX2" fmla="*/ 446053 w 1951093"/>
              <a:gd name="connsiteY2" fmla="*/ 138950 h 4313815"/>
              <a:gd name="connsiteX3" fmla="*/ 579013 w 1951093"/>
              <a:gd name="connsiteY3" fmla="*/ 324014 h 4313815"/>
              <a:gd name="connsiteX4" fmla="*/ 1375285 w 1951093"/>
              <a:gd name="connsiteY4" fmla="*/ 322838 h 4313815"/>
              <a:gd name="connsiteX5" fmla="*/ 1507591 w 1951093"/>
              <a:gd name="connsiteY5" fmla="*/ 139950 h 4313815"/>
              <a:gd name="connsiteX6" fmla="*/ 1753675 w 1951093"/>
              <a:gd name="connsiteY6" fmla="*/ 144082 h 4313815"/>
              <a:gd name="connsiteX7" fmla="*/ 1936469 w 1951093"/>
              <a:gd name="connsiteY7" fmla="*/ 342082 h 4313815"/>
              <a:gd name="connsiteX8" fmla="*/ 1941000 w 1951093"/>
              <a:gd name="connsiteY8" fmla="*/ 3979484 h 4313815"/>
              <a:gd name="connsiteX9" fmla="*/ 1641194 w 1951093"/>
              <a:gd name="connsiteY9" fmla="*/ 4313807 h 4313815"/>
              <a:gd name="connsiteX10" fmla="*/ 277301 w 1951093"/>
              <a:gd name="connsiteY10" fmla="*/ 4312857 h 4313815"/>
              <a:gd name="connsiteX11" fmla="*/ 0 w 1951093"/>
              <a:gd name="connsiteY11" fmla="*/ 4009007 h 4313815"/>
              <a:gd name="connsiteX12" fmla="*/ 9525 w 1951093"/>
              <a:gd name="connsiteY12" fmla="*/ 351607 h 4313815"/>
              <a:gd name="connsiteX0" fmla="*/ 9525 w 1951093"/>
              <a:gd name="connsiteY0" fmla="*/ 351607 h 4313815"/>
              <a:gd name="connsiteX1" fmla="*/ 175700 w 1951093"/>
              <a:gd name="connsiteY1" fmla="*/ 144082 h 4313815"/>
              <a:gd name="connsiteX2" fmla="*/ 446053 w 1951093"/>
              <a:gd name="connsiteY2" fmla="*/ 138950 h 4313815"/>
              <a:gd name="connsiteX3" fmla="*/ 579013 w 1951093"/>
              <a:gd name="connsiteY3" fmla="*/ 324014 h 4313815"/>
              <a:gd name="connsiteX4" fmla="*/ 1375285 w 1951093"/>
              <a:gd name="connsiteY4" fmla="*/ 322838 h 4313815"/>
              <a:gd name="connsiteX5" fmla="*/ 1507591 w 1951093"/>
              <a:gd name="connsiteY5" fmla="*/ 139950 h 4313815"/>
              <a:gd name="connsiteX6" fmla="*/ 1753675 w 1951093"/>
              <a:gd name="connsiteY6" fmla="*/ 144082 h 4313815"/>
              <a:gd name="connsiteX7" fmla="*/ 1936469 w 1951093"/>
              <a:gd name="connsiteY7" fmla="*/ 342082 h 4313815"/>
              <a:gd name="connsiteX8" fmla="*/ 1941000 w 1951093"/>
              <a:gd name="connsiteY8" fmla="*/ 3979484 h 4313815"/>
              <a:gd name="connsiteX9" fmla="*/ 1641194 w 1951093"/>
              <a:gd name="connsiteY9" fmla="*/ 4313807 h 4313815"/>
              <a:gd name="connsiteX10" fmla="*/ 277301 w 1951093"/>
              <a:gd name="connsiteY10" fmla="*/ 4312857 h 4313815"/>
              <a:gd name="connsiteX11" fmla="*/ 0 w 1951093"/>
              <a:gd name="connsiteY11" fmla="*/ 4009007 h 4313815"/>
              <a:gd name="connsiteX12" fmla="*/ 9525 w 1951093"/>
              <a:gd name="connsiteY12" fmla="*/ 351607 h 4313815"/>
              <a:gd name="connsiteX0" fmla="*/ 9525 w 1951093"/>
              <a:gd name="connsiteY0" fmla="*/ 351607 h 4313815"/>
              <a:gd name="connsiteX1" fmla="*/ 175700 w 1951093"/>
              <a:gd name="connsiteY1" fmla="*/ 144082 h 4313815"/>
              <a:gd name="connsiteX2" fmla="*/ 446053 w 1951093"/>
              <a:gd name="connsiteY2" fmla="*/ 138950 h 4313815"/>
              <a:gd name="connsiteX3" fmla="*/ 579013 w 1951093"/>
              <a:gd name="connsiteY3" fmla="*/ 324014 h 4313815"/>
              <a:gd name="connsiteX4" fmla="*/ 1375285 w 1951093"/>
              <a:gd name="connsiteY4" fmla="*/ 322838 h 4313815"/>
              <a:gd name="connsiteX5" fmla="*/ 1507591 w 1951093"/>
              <a:gd name="connsiteY5" fmla="*/ 139950 h 4313815"/>
              <a:gd name="connsiteX6" fmla="*/ 1753675 w 1951093"/>
              <a:gd name="connsiteY6" fmla="*/ 144082 h 4313815"/>
              <a:gd name="connsiteX7" fmla="*/ 1936469 w 1951093"/>
              <a:gd name="connsiteY7" fmla="*/ 342082 h 4313815"/>
              <a:gd name="connsiteX8" fmla="*/ 1941000 w 1951093"/>
              <a:gd name="connsiteY8" fmla="*/ 3979484 h 4313815"/>
              <a:gd name="connsiteX9" fmla="*/ 1641194 w 1951093"/>
              <a:gd name="connsiteY9" fmla="*/ 4313807 h 4313815"/>
              <a:gd name="connsiteX10" fmla="*/ 277301 w 1951093"/>
              <a:gd name="connsiteY10" fmla="*/ 4312857 h 4313815"/>
              <a:gd name="connsiteX11" fmla="*/ 0 w 1951093"/>
              <a:gd name="connsiteY11" fmla="*/ 4009007 h 4313815"/>
              <a:gd name="connsiteX12" fmla="*/ 9525 w 1951093"/>
              <a:gd name="connsiteY12" fmla="*/ 351607 h 4313815"/>
              <a:gd name="connsiteX0" fmla="*/ 9525 w 1951093"/>
              <a:gd name="connsiteY0" fmla="*/ 351607 h 4313815"/>
              <a:gd name="connsiteX1" fmla="*/ 175700 w 1951093"/>
              <a:gd name="connsiteY1" fmla="*/ 144082 h 4313815"/>
              <a:gd name="connsiteX2" fmla="*/ 446053 w 1951093"/>
              <a:gd name="connsiteY2" fmla="*/ 138950 h 4313815"/>
              <a:gd name="connsiteX3" fmla="*/ 579013 w 1951093"/>
              <a:gd name="connsiteY3" fmla="*/ 324014 h 4313815"/>
              <a:gd name="connsiteX4" fmla="*/ 1375285 w 1951093"/>
              <a:gd name="connsiteY4" fmla="*/ 322838 h 4313815"/>
              <a:gd name="connsiteX5" fmla="*/ 1507591 w 1951093"/>
              <a:gd name="connsiteY5" fmla="*/ 139950 h 4313815"/>
              <a:gd name="connsiteX6" fmla="*/ 1753675 w 1951093"/>
              <a:gd name="connsiteY6" fmla="*/ 144082 h 4313815"/>
              <a:gd name="connsiteX7" fmla="*/ 1936469 w 1951093"/>
              <a:gd name="connsiteY7" fmla="*/ 342082 h 4313815"/>
              <a:gd name="connsiteX8" fmla="*/ 1941000 w 1951093"/>
              <a:gd name="connsiteY8" fmla="*/ 3979484 h 4313815"/>
              <a:gd name="connsiteX9" fmla="*/ 1641194 w 1951093"/>
              <a:gd name="connsiteY9" fmla="*/ 4313807 h 4313815"/>
              <a:gd name="connsiteX10" fmla="*/ 277301 w 1951093"/>
              <a:gd name="connsiteY10" fmla="*/ 4312857 h 4313815"/>
              <a:gd name="connsiteX11" fmla="*/ 0 w 1951093"/>
              <a:gd name="connsiteY11" fmla="*/ 4009007 h 4313815"/>
              <a:gd name="connsiteX12" fmla="*/ 9525 w 1951093"/>
              <a:gd name="connsiteY12" fmla="*/ 351607 h 4313815"/>
              <a:gd name="connsiteX0" fmla="*/ 0 w 1954268"/>
              <a:gd name="connsiteY0" fmla="*/ 357957 h 4313815"/>
              <a:gd name="connsiteX1" fmla="*/ 178875 w 1954268"/>
              <a:gd name="connsiteY1" fmla="*/ 144082 h 4313815"/>
              <a:gd name="connsiteX2" fmla="*/ 449228 w 1954268"/>
              <a:gd name="connsiteY2" fmla="*/ 138950 h 4313815"/>
              <a:gd name="connsiteX3" fmla="*/ 582188 w 1954268"/>
              <a:gd name="connsiteY3" fmla="*/ 324014 h 4313815"/>
              <a:gd name="connsiteX4" fmla="*/ 1378460 w 1954268"/>
              <a:gd name="connsiteY4" fmla="*/ 322838 h 4313815"/>
              <a:gd name="connsiteX5" fmla="*/ 1510766 w 1954268"/>
              <a:gd name="connsiteY5" fmla="*/ 139950 h 4313815"/>
              <a:gd name="connsiteX6" fmla="*/ 1756850 w 1954268"/>
              <a:gd name="connsiteY6" fmla="*/ 144082 h 4313815"/>
              <a:gd name="connsiteX7" fmla="*/ 1939644 w 1954268"/>
              <a:gd name="connsiteY7" fmla="*/ 342082 h 4313815"/>
              <a:gd name="connsiteX8" fmla="*/ 1944175 w 1954268"/>
              <a:gd name="connsiteY8" fmla="*/ 3979484 h 4313815"/>
              <a:gd name="connsiteX9" fmla="*/ 1644369 w 1954268"/>
              <a:gd name="connsiteY9" fmla="*/ 4313807 h 4313815"/>
              <a:gd name="connsiteX10" fmla="*/ 280476 w 1954268"/>
              <a:gd name="connsiteY10" fmla="*/ 4312857 h 4313815"/>
              <a:gd name="connsiteX11" fmla="*/ 3175 w 1954268"/>
              <a:gd name="connsiteY11" fmla="*/ 4009007 h 4313815"/>
              <a:gd name="connsiteX12" fmla="*/ 0 w 1954268"/>
              <a:gd name="connsiteY12" fmla="*/ 357957 h 4313815"/>
              <a:gd name="connsiteX0" fmla="*/ 3 w 1954271"/>
              <a:gd name="connsiteY0" fmla="*/ 357957 h 4313815"/>
              <a:gd name="connsiteX1" fmla="*/ 178878 w 1954271"/>
              <a:gd name="connsiteY1" fmla="*/ 144082 h 4313815"/>
              <a:gd name="connsiteX2" fmla="*/ 449231 w 1954271"/>
              <a:gd name="connsiteY2" fmla="*/ 138950 h 4313815"/>
              <a:gd name="connsiteX3" fmla="*/ 582191 w 1954271"/>
              <a:gd name="connsiteY3" fmla="*/ 324014 h 4313815"/>
              <a:gd name="connsiteX4" fmla="*/ 1378463 w 1954271"/>
              <a:gd name="connsiteY4" fmla="*/ 322838 h 4313815"/>
              <a:gd name="connsiteX5" fmla="*/ 1510769 w 1954271"/>
              <a:gd name="connsiteY5" fmla="*/ 139950 h 4313815"/>
              <a:gd name="connsiteX6" fmla="*/ 1756853 w 1954271"/>
              <a:gd name="connsiteY6" fmla="*/ 144082 h 4313815"/>
              <a:gd name="connsiteX7" fmla="*/ 1939647 w 1954271"/>
              <a:gd name="connsiteY7" fmla="*/ 342082 h 4313815"/>
              <a:gd name="connsiteX8" fmla="*/ 1944178 w 1954271"/>
              <a:gd name="connsiteY8" fmla="*/ 3979484 h 4313815"/>
              <a:gd name="connsiteX9" fmla="*/ 1644372 w 1954271"/>
              <a:gd name="connsiteY9" fmla="*/ 4313807 h 4313815"/>
              <a:gd name="connsiteX10" fmla="*/ 280479 w 1954271"/>
              <a:gd name="connsiteY10" fmla="*/ 4312857 h 4313815"/>
              <a:gd name="connsiteX11" fmla="*/ 3178 w 1954271"/>
              <a:gd name="connsiteY11" fmla="*/ 4009007 h 4313815"/>
              <a:gd name="connsiteX12" fmla="*/ 3 w 1954271"/>
              <a:gd name="connsiteY12" fmla="*/ 357957 h 4313815"/>
              <a:gd name="connsiteX0" fmla="*/ 3 w 1954271"/>
              <a:gd name="connsiteY0" fmla="*/ 357957 h 4313815"/>
              <a:gd name="connsiteX1" fmla="*/ 178878 w 1954271"/>
              <a:gd name="connsiteY1" fmla="*/ 144082 h 4313815"/>
              <a:gd name="connsiteX2" fmla="*/ 449231 w 1954271"/>
              <a:gd name="connsiteY2" fmla="*/ 138950 h 4313815"/>
              <a:gd name="connsiteX3" fmla="*/ 582191 w 1954271"/>
              <a:gd name="connsiteY3" fmla="*/ 324014 h 4313815"/>
              <a:gd name="connsiteX4" fmla="*/ 1378463 w 1954271"/>
              <a:gd name="connsiteY4" fmla="*/ 322838 h 4313815"/>
              <a:gd name="connsiteX5" fmla="*/ 1510769 w 1954271"/>
              <a:gd name="connsiteY5" fmla="*/ 139950 h 4313815"/>
              <a:gd name="connsiteX6" fmla="*/ 1756853 w 1954271"/>
              <a:gd name="connsiteY6" fmla="*/ 144082 h 4313815"/>
              <a:gd name="connsiteX7" fmla="*/ 1939647 w 1954271"/>
              <a:gd name="connsiteY7" fmla="*/ 342082 h 4313815"/>
              <a:gd name="connsiteX8" fmla="*/ 1944178 w 1954271"/>
              <a:gd name="connsiteY8" fmla="*/ 3979484 h 4313815"/>
              <a:gd name="connsiteX9" fmla="*/ 1644372 w 1954271"/>
              <a:gd name="connsiteY9" fmla="*/ 4313807 h 4313815"/>
              <a:gd name="connsiteX10" fmla="*/ 280479 w 1954271"/>
              <a:gd name="connsiteY10" fmla="*/ 4312857 h 4313815"/>
              <a:gd name="connsiteX11" fmla="*/ 3178 w 1954271"/>
              <a:gd name="connsiteY11" fmla="*/ 4009007 h 4313815"/>
              <a:gd name="connsiteX12" fmla="*/ 3 w 1954271"/>
              <a:gd name="connsiteY12" fmla="*/ 357957 h 4313815"/>
              <a:gd name="connsiteX0" fmla="*/ 3 w 1954271"/>
              <a:gd name="connsiteY0" fmla="*/ 222730 h 4178588"/>
              <a:gd name="connsiteX1" fmla="*/ 178878 w 1954271"/>
              <a:gd name="connsiteY1" fmla="*/ 8855 h 4178588"/>
              <a:gd name="connsiteX2" fmla="*/ 449231 w 1954271"/>
              <a:gd name="connsiteY2" fmla="*/ 3723 h 4178588"/>
              <a:gd name="connsiteX3" fmla="*/ 582191 w 1954271"/>
              <a:gd name="connsiteY3" fmla="*/ 188787 h 4178588"/>
              <a:gd name="connsiteX4" fmla="*/ 1378463 w 1954271"/>
              <a:gd name="connsiteY4" fmla="*/ 187611 h 4178588"/>
              <a:gd name="connsiteX5" fmla="*/ 1510769 w 1954271"/>
              <a:gd name="connsiteY5" fmla="*/ 4723 h 4178588"/>
              <a:gd name="connsiteX6" fmla="*/ 1756853 w 1954271"/>
              <a:gd name="connsiteY6" fmla="*/ 8855 h 4178588"/>
              <a:gd name="connsiteX7" fmla="*/ 1939647 w 1954271"/>
              <a:gd name="connsiteY7" fmla="*/ 206855 h 4178588"/>
              <a:gd name="connsiteX8" fmla="*/ 1944178 w 1954271"/>
              <a:gd name="connsiteY8" fmla="*/ 3844257 h 4178588"/>
              <a:gd name="connsiteX9" fmla="*/ 1644372 w 1954271"/>
              <a:gd name="connsiteY9" fmla="*/ 4178580 h 4178588"/>
              <a:gd name="connsiteX10" fmla="*/ 280479 w 1954271"/>
              <a:gd name="connsiteY10" fmla="*/ 4177630 h 4178588"/>
              <a:gd name="connsiteX11" fmla="*/ 3178 w 1954271"/>
              <a:gd name="connsiteY11" fmla="*/ 3873780 h 4178588"/>
              <a:gd name="connsiteX12" fmla="*/ 3 w 1954271"/>
              <a:gd name="connsiteY12" fmla="*/ 222730 h 4178588"/>
              <a:gd name="connsiteX0" fmla="*/ 3 w 1954271"/>
              <a:gd name="connsiteY0" fmla="*/ 228543 h 4184401"/>
              <a:gd name="connsiteX1" fmla="*/ 178878 w 1954271"/>
              <a:gd name="connsiteY1" fmla="*/ 14668 h 4184401"/>
              <a:gd name="connsiteX2" fmla="*/ 449231 w 1954271"/>
              <a:gd name="connsiteY2" fmla="*/ 9536 h 4184401"/>
              <a:gd name="connsiteX3" fmla="*/ 582191 w 1954271"/>
              <a:gd name="connsiteY3" fmla="*/ 194600 h 4184401"/>
              <a:gd name="connsiteX4" fmla="*/ 1378463 w 1954271"/>
              <a:gd name="connsiteY4" fmla="*/ 193424 h 4184401"/>
              <a:gd name="connsiteX5" fmla="*/ 1494727 w 1954271"/>
              <a:gd name="connsiteY5" fmla="*/ 13744 h 4184401"/>
              <a:gd name="connsiteX6" fmla="*/ 1756853 w 1954271"/>
              <a:gd name="connsiteY6" fmla="*/ 14668 h 4184401"/>
              <a:gd name="connsiteX7" fmla="*/ 1939647 w 1954271"/>
              <a:gd name="connsiteY7" fmla="*/ 212668 h 4184401"/>
              <a:gd name="connsiteX8" fmla="*/ 1944178 w 1954271"/>
              <a:gd name="connsiteY8" fmla="*/ 3850070 h 4184401"/>
              <a:gd name="connsiteX9" fmla="*/ 1644372 w 1954271"/>
              <a:gd name="connsiteY9" fmla="*/ 4184393 h 4184401"/>
              <a:gd name="connsiteX10" fmla="*/ 280479 w 1954271"/>
              <a:gd name="connsiteY10" fmla="*/ 4183443 h 4184401"/>
              <a:gd name="connsiteX11" fmla="*/ 3178 w 1954271"/>
              <a:gd name="connsiteY11" fmla="*/ 3879593 h 4184401"/>
              <a:gd name="connsiteX12" fmla="*/ 3 w 1954271"/>
              <a:gd name="connsiteY12" fmla="*/ 228543 h 4184401"/>
              <a:gd name="connsiteX0" fmla="*/ 3 w 1954271"/>
              <a:gd name="connsiteY0" fmla="*/ 232169 h 4188027"/>
              <a:gd name="connsiteX1" fmla="*/ 178878 w 1954271"/>
              <a:gd name="connsiteY1" fmla="*/ 18294 h 4188027"/>
              <a:gd name="connsiteX2" fmla="*/ 449231 w 1954271"/>
              <a:gd name="connsiteY2" fmla="*/ 13162 h 4188027"/>
              <a:gd name="connsiteX3" fmla="*/ 582191 w 1954271"/>
              <a:gd name="connsiteY3" fmla="*/ 198226 h 4188027"/>
              <a:gd name="connsiteX4" fmla="*/ 1378463 w 1954271"/>
              <a:gd name="connsiteY4" fmla="*/ 197050 h 4188027"/>
              <a:gd name="connsiteX5" fmla="*/ 1494727 w 1954271"/>
              <a:gd name="connsiteY5" fmla="*/ 7845 h 4188027"/>
              <a:gd name="connsiteX6" fmla="*/ 1756853 w 1954271"/>
              <a:gd name="connsiteY6" fmla="*/ 18294 h 4188027"/>
              <a:gd name="connsiteX7" fmla="*/ 1939647 w 1954271"/>
              <a:gd name="connsiteY7" fmla="*/ 216294 h 4188027"/>
              <a:gd name="connsiteX8" fmla="*/ 1944178 w 1954271"/>
              <a:gd name="connsiteY8" fmla="*/ 3853696 h 4188027"/>
              <a:gd name="connsiteX9" fmla="*/ 1644372 w 1954271"/>
              <a:gd name="connsiteY9" fmla="*/ 4188019 h 4188027"/>
              <a:gd name="connsiteX10" fmla="*/ 280479 w 1954271"/>
              <a:gd name="connsiteY10" fmla="*/ 4187069 h 4188027"/>
              <a:gd name="connsiteX11" fmla="*/ 3178 w 1954271"/>
              <a:gd name="connsiteY11" fmla="*/ 3883219 h 4188027"/>
              <a:gd name="connsiteX12" fmla="*/ 3 w 1954271"/>
              <a:gd name="connsiteY12" fmla="*/ 232169 h 4188027"/>
              <a:gd name="connsiteX0" fmla="*/ 3 w 1954271"/>
              <a:gd name="connsiteY0" fmla="*/ 232169 h 4188027"/>
              <a:gd name="connsiteX1" fmla="*/ 178878 w 1954271"/>
              <a:gd name="connsiteY1" fmla="*/ 18294 h 4188027"/>
              <a:gd name="connsiteX2" fmla="*/ 449231 w 1954271"/>
              <a:gd name="connsiteY2" fmla="*/ 13162 h 4188027"/>
              <a:gd name="connsiteX3" fmla="*/ 582191 w 1954271"/>
              <a:gd name="connsiteY3" fmla="*/ 198226 h 4188027"/>
              <a:gd name="connsiteX4" fmla="*/ 1378463 w 1954271"/>
              <a:gd name="connsiteY4" fmla="*/ 197050 h 4188027"/>
              <a:gd name="connsiteX5" fmla="*/ 1494727 w 1954271"/>
              <a:gd name="connsiteY5" fmla="*/ 7845 h 4188027"/>
              <a:gd name="connsiteX6" fmla="*/ 1756853 w 1954271"/>
              <a:gd name="connsiteY6" fmla="*/ 18294 h 4188027"/>
              <a:gd name="connsiteX7" fmla="*/ 1939647 w 1954271"/>
              <a:gd name="connsiteY7" fmla="*/ 216294 h 4188027"/>
              <a:gd name="connsiteX8" fmla="*/ 1944178 w 1954271"/>
              <a:gd name="connsiteY8" fmla="*/ 3853696 h 4188027"/>
              <a:gd name="connsiteX9" fmla="*/ 1644372 w 1954271"/>
              <a:gd name="connsiteY9" fmla="*/ 4188019 h 4188027"/>
              <a:gd name="connsiteX10" fmla="*/ 280479 w 1954271"/>
              <a:gd name="connsiteY10" fmla="*/ 4187069 h 4188027"/>
              <a:gd name="connsiteX11" fmla="*/ 3178 w 1954271"/>
              <a:gd name="connsiteY11" fmla="*/ 3883219 h 4188027"/>
              <a:gd name="connsiteX12" fmla="*/ 3 w 1954271"/>
              <a:gd name="connsiteY12" fmla="*/ 232169 h 4188027"/>
              <a:gd name="connsiteX0" fmla="*/ 3 w 1954271"/>
              <a:gd name="connsiteY0" fmla="*/ 232169 h 4188027"/>
              <a:gd name="connsiteX1" fmla="*/ 178878 w 1954271"/>
              <a:gd name="connsiteY1" fmla="*/ 18294 h 4188027"/>
              <a:gd name="connsiteX2" fmla="*/ 449231 w 1954271"/>
              <a:gd name="connsiteY2" fmla="*/ 13162 h 4188027"/>
              <a:gd name="connsiteX3" fmla="*/ 582191 w 1954271"/>
              <a:gd name="connsiteY3" fmla="*/ 198226 h 4188027"/>
              <a:gd name="connsiteX4" fmla="*/ 1375288 w 1954271"/>
              <a:gd name="connsiteY4" fmla="*/ 187525 h 4188027"/>
              <a:gd name="connsiteX5" fmla="*/ 1494727 w 1954271"/>
              <a:gd name="connsiteY5" fmla="*/ 7845 h 4188027"/>
              <a:gd name="connsiteX6" fmla="*/ 1756853 w 1954271"/>
              <a:gd name="connsiteY6" fmla="*/ 18294 h 4188027"/>
              <a:gd name="connsiteX7" fmla="*/ 1939647 w 1954271"/>
              <a:gd name="connsiteY7" fmla="*/ 216294 h 4188027"/>
              <a:gd name="connsiteX8" fmla="*/ 1944178 w 1954271"/>
              <a:gd name="connsiteY8" fmla="*/ 3853696 h 4188027"/>
              <a:gd name="connsiteX9" fmla="*/ 1644372 w 1954271"/>
              <a:gd name="connsiteY9" fmla="*/ 4188019 h 4188027"/>
              <a:gd name="connsiteX10" fmla="*/ 280479 w 1954271"/>
              <a:gd name="connsiteY10" fmla="*/ 4187069 h 4188027"/>
              <a:gd name="connsiteX11" fmla="*/ 3178 w 1954271"/>
              <a:gd name="connsiteY11" fmla="*/ 3883219 h 4188027"/>
              <a:gd name="connsiteX12" fmla="*/ 3 w 1954271"/>
              <a:gd name="connsiteY12" fmla="*/ 232169 h 4188027"/>
              <a:gd name="connsiteX0" fmla="*/ 3 w 1954271"/>
              <a:gd name="connsiteY0" fmla="*/ 226877 h 4182735"/>
              <a:gd name="connsiteX1" fmla="*/ 178878 w 1954271"/>
              <a:gd name="connsiteY1" fmla="*/ 13002 h 4182735"/>
              <a:gd name="connsiteX2" fmla="*/ 449231 w 1954271"/>
              <a:gd name="connsiteY2" fmla="*/ 7870 h 4182735"/>
              <a:gd name="connsiteX3" fmla="*/ 582191 w 1954271"/>
              <a:gd name="connsiteY3" fmla="*/ 192934 h 4182735"/>
              <a:gd name="connsiteX4" fmla="*/ 1375288 w 1954271"/>
              <a:gd name="connsiteY4" fmla="*/ 182233 h 4182735"/>
              <a:gd name="connsiteX5" fmla="*/ 1494727 w 1954271"/>
              <a:gd name="connsiteY5" fmla="*/ 2553 h 4182735"/>
              <a:gd name="connsiteX6" fmla="*/ 1756853 w 1954271"/>
              <a:gd name="connsiteY6" fmla="*/ 13002 h 4182735"/>
              <a:gd name="connsiteX7" fmla="*/ 1939647 w 1954271"/>
              <a:gd name="connsiteY7" fmla="*/ 211002 h 4182735"/>
              <a:gd name="connsiteX8" fmla="*/ 1944178 w 1954271"/>
              <a:gd name="connsiteY8" fmla="*/ 3848404 h 4182735"/>
              <a:gd name="connsiteX9" fmla="*/ 1644372 w 1954271"/>
              <a:gd name="connsiteY9" fmla="*/ 4182727 h 4182735"/>
              <a:gd name="connsiteX10" fmla="*/ 280479 w 1954271"/>
              <a:gd name="connsiteY10" fmla="*/ 4181777 h 4182735"/>
              <a:gd name="connsiteX11" fmla="*/ 3178 w 1954271"/>
              <a:gd name="connsiteY11" fmla="*/ 3877927 h 4182735"/>
              <a:gd name="connsiteX12" fmla="*/ 3 w 1954271"/>
              <a:gd name="connsiteY12" fmla="*/ 226877 h 4182735"/>
              <a:gd name="connsiteX0" fmla="*/ 3 w 1954271"/>
              <a:gd name="connsiteY0" fmla="*/ 228743 h 4184601"/>
              <a:gd name="connsiteX1" fmla="*/ 178878 w 1954271"/>
              <a:gd name="connsiteY1" fmla="*/ 14868 h 4184601"/>
              <a:gd name="connsiteX2" fmla="*/ 449231 w 1954271"/>
              <a:gd name="connsiteY2" fmla="*/ 9736 h 4184601"/>
              <a:gd name="connsiteX3" fmla="*/ 582191 w 1954271"/>
              <a:gd name="connsiteY3" fmla="*/ 194800 h 4184601"/>
              <a:gd name="connsiteX4" fmla="*/ 1375288 w 1954271"/>
              <a:gd name="connsiteY4" fmla="*/ 184099 h 4184601"/>
              <a:gd name="connsiteX5" fmla="*/ 1494727 w 1954271"/>
              <a:gd name="connsiteY5" fmla="*/ 4419 h 4184601"/>
              <a:gd name="connsiteX6" fmla="*/ 1769553 w 1954271"/>
              <a:gd name="connsiteY6" fmla="*/ 11693 h 4184601"/>
              <a:gd name="connsiteX7" fmla="*/ 1939647 w 1954271"/>
              <a:gd name="connsiteY7" fmla="*/ 212868 h 4184601"/>
              <a:gd name="connsiteX8" fmla="*/ 1944178 w 1954271"/>
              <a:gd name="connsiteY8" fmla="*/ 3850270 h 4184601"/>
              <a:gd name="connsiteX9" fmla="*/ 1644372 w 1954271"/>
              <a:gd name="connsiteY9" fmla="*/ 4184593 h 4184601"/>
              <a:gd name="connsiteX10" fmla="*/ 280479 w 1954271"/>
              <a:gd name="connsiteY10" fmla="*/ 4183643 h 4184601"/>
              <a:gd name="connsiteX11" fmla="*/ 3178 w 1954271"/>
              <a:gd name="connsiteY11" fmla="*/ 3879793 h 4184601"/>
              <a:gd name="connsiteX12" fmla="*/ 3 w 1954271"/>
              <a:gd name="connsiteY12" fmla="*/ 228743 h 4184601"/>
              <a:gd name="connsiteX0" fmla="*/ 3 w 1954271"/>
              <a:gd name="connsiteY0" fmla="*/ 228743 h 4184601"/>
              <a:gd name="connsiteX1" fmla="*/ 178878 w 1954271"/>
              <a:gd name="connsiteY1" fmla="*/ 14868 h 4184601"/>
              <a:gd name="connsiteX2" fmla="*/ 449231 w 1954271"/>
              <a:gd name="connsiteY2" fmla="*/ 9736 h 4184601"/>
              <a:gd name="connsiteX3" fmla="*/ 582191 w 1954271"/>
              <a:gd name="connsiteY3" fmla="*/ 194800 h 4184601"/>
              <a:gd name="connsiteX4" fmla="*/ 1375288 w 1954271"/>
              <a:gd name="connsiteY4" fmla="*/ 184099 h 4184601"/>
              <a:gd name="connsiteX5" fmla="*/ 1494727 w 1954271"/>
              <a:gd name="connsiteY5" fmla="*/ 4419 h 4184601"/>
              <a:gd name="connsiteX6" fmla="*/ 1769553 w 1954271"/>
              <a:gd name="connsiteY6" fmla="*/ 11693 h 4184601"/>
              <a:gd name="connsiteX7" fmla="*/ 1939647 w 1954271"/>
              <a:gd name="connsiteY7" fmla="*/ 212868 h 4184601"/>
              <a:gd name="connsiteX8" fmla="*/ 1944178 w 1954271"/>
              <a:gd name="connsiteY8" fmla="*/ 3850270 h 4184601"/>
              <a:gd name="connsiteX9" fmla="*/ 1644372 w 1954271"/>
              <a:gd name="connsiteY9" fmla="*/ 4184593 h 4184601"/>
              <a:gd name="connsiteX10" fmla="*/ 280479 w 1954271"/>
              <a:gd name="connsiteY10" fmla="*/ 4183643 h 4184601"/>
              <a:gd name="connsiteX11" fmla="*/ 3178 w 1954271"/>
              <a:gd name="connsiteY11" fmla="*/ 3879793 h 4184601"/>
              <a:gd name="connsiteX12" fmla="*/ 3 w 1954271"/>
              <a:gd name="connsiteY12" fmla="*/ 228743 h 4184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54271" h="4184601">
                <a:moveTo>
                  <a:pt x="3" y="228743"/>
                </a:moveTo>
                <a:cubicBezTo>
                  <a:pt x="-697" y="99243"/>
                  <a:pt x="94482" y="32319"/>
                  <a:pt x="178878" y="14868"/>
                </a:cubicBezTo>
                <a:cubicBezTo>
                  <a:pt x="263274" y="-2583"/>
                  <a:pt x="359113" y="11447"/>
                  <a:pt x="449231" y="9736"/>
                </a:cubicBezTo>
                <a:cubicBezTo>
                  <a:pt x="459684" y="75657"/>
                  <a:pt x="435213" y="160629"/>
                  <a:pt x="582191" y="194800"/>
                </a:cubicBezTo>
                <a:lnTo>
                  <a:pt x="1375288" y="184099"/>
                </a:lnTo>
                <a:cubicBezTo>
                  <a:pt x="1441615" y="177111"/>
                  <a:pt x="1501425" y="113007"/>
                  <a:pt x="1494727" y="4419"/>
                </a:cubicBezTo>
                <a:cubicBezTo>
                  <a:pt x="1576755" y="5796"/>
                  <a:pt x="1689050" y="-10348"/>
                  <a:pt x="1769553" y="11693"/>
                </a:cubicBezTo>
                <a:cubicBezTo>
                  <a:pt x="1850056" y="33734"/>
                  <a:pt x="1927476" y="91159"/>
                  <a:pt x="1939647" y="212868"/>
                </a:cubicBezTo>
                <a:cubicBezTo>
                  <a:pt x="1970868" y="852102"/>
                  <a:pt x="1942061" y="3191491"/>
                  <a:pt x="1944178" y="3850270"/>
                </a:cubicBezTo>
                <a:cubicBezTo>
                  <a:pt x="1949470" y="4001049"/>
                  <a:pt x="1951997" y="4186023"/>
                  <a:pt x="1644372" y="4184593"/>
                </a:cubicBezTo>
                <a:lnTo>
                  <a:pt x="280479" y="4183643"/>
                </a:lnTo>
                <a:cubicBezTo>
                  <a:pt x="-2455" y="4177610"/>
                  <a:pt x="13062" y="4000126"/>
                  <a:pt x="3178" y="3879793"/>
                </a:cubicBezTo>
                <a:cubicBezTo>
                  <a:pt x="2120" y="2662776"/>
                  <a:pt x="703" y="358243"/>
                  <a:pt x="3" y="228743"/>
                </a:cubicBezTo>
                <a:close/>
              </a:path>
            </a:pathLst>
          </a:custGeom>
        </p:spPr>
        <p:txBody>
          <a:bodyPr anchor="ctr"/>
          <a:lstStyle>
            <a:lvl1pPr marL="0" indent="0" algn="ctr">
              <a:buFontTx/>
              <a:buNone/>
              <a:defRPr sz="1400"/>
            </a:lvl1pPr>
          </a:lstStyle>
          <a:p>
            <a:r>
              <a:rPr lang="en-CH" dirty="0"/>
              <a:t>Click here</a:t>
            </a:r>
            <a:br>
              <a:rPr lang="en-CH" dirty="0"/>
            </a:br>
            <a:r>
              <a:rPr lang="en-CH" dirty="0"/>
              <a:t>to add image</a:t>
            </a:r>
          </a:p>
        </p:txBody>
      </p:sp>
    </p:spTree>
    <p:extLst>
      <p:ext uri="{BB962C8B-B14F-4D97-AF65-F5344CB8AC3E}">
        <p14:creationId xmlns:p14="http://schemas.microsoft.com/office/powerpoint/2010/main" val="302353754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F4E9F6A-73C2-B64A-8078-BCE04958E59B}"/>
              </a:ext>
            </a:extLst>
          </p:cNvPr>
          <p:cNvSpPr>
            <a:spLocks noGrp="1"/>
          </p:cNvSpPr>
          <p:nvPr>
            <p:ph type="body" sz="quarter" idx="12" hasCustomPrompt="1"/>
          </p:nvPr>
        </p:nvSpPr>
        <p:spPr>
          <a:xfrm>
            <a:off x="0" y="2383868"/>
            <a:ext cx="4295775" cy="863600"/>
          </a:xfrm>
          <a:prstGeom prst="rect">
            <a:avLst/>
          </a:prstGeom>
          <a:gradFill>
            <a:gsLst>
              <a:gs pos="0">
                <a:srgbClr val="D10004"/>
              </a:gs>
              <a:gs pos="56000">
                <a:srgbClr val="D10004"/>
              </a:gs>
              <a:gs pos="100000">
                <a:schemeClr val="bg1">
                  <a:alpha val="0"/>
                </a:schemeClr>
              </a:gs>
            </a:gsLst>
            <a:lin ang="0" scaled="0"/>
          </a:gradFill>
        </p:spPr>
        <p:txBody>
          <a:bodyPr lIns="540000" anchor="ctr"/>
          <a:lstStyle>
            <a:lvl1pPr marL="0" indent="0">
              <a:buFontTx/>
              <a:buNone/>
              <a:defRPr b="1" i="0" cap="all" baseline="0">
                <a:solidFill>
                  <a:schemeClr val="bg1"/>
                </a:solidFill>
                <a:latin typeface="Aktiv Grotesk Trial" panose="020B0504020202020204" pitchFamily="34" charset="0"/>
              </a:defRPr>
            </a:lvl1pPr>
            <a:lvl2pPr marL="457200" indent="0">
              <a:buFontTx/>
              <a:buNone/>
              <a:defRPr sz="2800" b="1" i="0" cap="all" baseline="0">
                <a:solidFill>
                  <a:schemeClr val="bg1"/>
                </a:solidFill>
                <a:latin typeface="Aktiv Grotesk Trial" panose="020B0504020202020204" pitchFamily="34" charset="0"/>
              </a:defRPr>
            </a:lvl2pPr>
          </a:lstStyle>
          <a:p>
            <a:pPr lvl="0"/>
            <a:r>
              <a:rPr lang="en-CH" dirty="0"/>
              <a:t>HERE TITLE</a:t>
            </a:r>
          </a:p>
        </p:txBody>
      </p:sp>
      <p:sp>
        <p:nvSpPr>
          <p:cNvPr id="2" name="Rectangle 1">
            <a:extLst>
              <a:ext uri="{FF2B5EF4-FFF2-40B4-BE49-F238E27FC236}">
                <a16:creationId xmlns:a16="http://schemas.microsoft.com/office/drawing/2014/main" id="{D1E45698-7183-C342-B1E2-396F5915CB83}"/>
              </a:ext>
            </a:extLst>
          </p:cNvPr>
          <p:cNvSpPr/>
          <p:nvPr userDrawn="1"/>
        </p:nvSpPr>
        <p:spPr>
          <a:xfrm>
            <a:off x="8654042" y="-45362"/>
            <a:ext cx="3591810" cy="2739917"/>
          </a:xfrm>
          <a:custGeom>
            <a:avLst/>
            <a:gdLst>
              <a:gd name="connsiteX0" fmla="*/ 0 w 2855640"/>
              <a:gd name="connsiteY0" fmla="*/ 0 h 2708920"/>
              <a:gd name="connsiteX1" fmla="*/ 2855640 w 2855640"/>
              <a:gd name="connsiteY1" fmla="*/ 0 h 2708920"/>
              <a:gd name="connsiteX2" fmla="*/ 2855640 w 2855640"/>
              <a:gd name="connsiteY2" fmla="*/ 2708920 h 2708920"/>
              <a:gd name="connsiteX3" fmla="*/ 0 w 2855640"/>
              <a:gd name="connsiteY3" fmla="*/ 270892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728061 w 3591810"/>
              <a:gd name="connsiteY3" fmla="*/ 864623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728061 w 3591810"/>
              <a:gd name="connsiteY3" fmla="*/ 864623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890793 w 3591810"/>
              <a:gd name="connsiteY3" fmla="*/ 887870 h 2739917"/>
              <a:gd name="connsiteX4" fmla="*/ 0 w 3591810"/>
              <a:gd name="connsiteY4" fmla="*/ 0 h 2739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1810" h="2739917">
                <a:moveTo>
                  <a:pt x="0" y="0"/>
                </a:moveTo>
                <a:lnTo>
                  <a:pt x="3591810" y="30997"/>
                </a:lnTo>
                <a:lnTo>
                  <a:pt x="3591810" y="2739917"/>
                </a:lnTo>
                <a:cubicBezTo>
                  <a:pt x="3308940" y="2052827"/>
                  <a:pt x="2977624" y="1065553"/>
                  <a:pt x="1890793" y="887870"/>
                </a:cubicBezTo>
                <a:cubicBezTo>
                  <a:pt x="803962" y="710187"/>
                  <a:pt x="529525" y="417360"/>
                  <a:pt x="0" y="0"/>
                </a:cubicBezTo>
                <a:close/>
              </a:path>
            </a:pathLst>
          </a:custGeom>
          <a:gradFill>
            <a:gsLst>
              <a:gs pos="0">
                <a:srgbClr val="212122"/>
              </a:gs>
              <a:gs pos="100000">
                <a:srgbClr val="555557"/>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8" name="Picture Placeholder 3">
            <a:extLst>
              <a:ext uri="{FF2B5EF4-FFF2-40B4-BE49-F238E27FC236}">
                <a16:creationId xmlns:a16="http://schemas.microsoft.com/office/drawing/2014/main" id="{59B45349-C5F1-614C-A555-1F58B05BDC7B}"/>
              </a:ext>
            </a:extLst>
          </p:cNvPr>
          <p:cNvSpPr>
            <a:spLocks noGrp="1"/>
          </p:cNvSpPr>
          <p:nvPr>
            <p:ph type="pic" sz="quarter" idx="22" hasCustomPrompt="1"/>
          </p:nvPr>
        </p:nvSpPr>
        <p:spPr>
          <a:xfrm>
            <a:off x="9768408" y="2383868"/>
            <a:ext cx="1862498" cy="1859678"/>
          </a:xfrm>
          <a:prstGeom prst="rect">
            <a:avLst/>
          </a:prstGeom>
          <a:effectLst>
            <a:outerShdw blurRad="254000" dist="50800" dir="5400000" sx="105000" sy="105000" algn="ctr" rotWithShape="0">
              <a:srgbClr val="000000">
                <a:alpha val="70000"/>
              </a:srgb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sz="1400" b="1" i="0" baseline="0">
                <a:solidFill>
                  <a:schemeClr val="bg1"/>
                </a:solidFill>
                <a:latin typeface="Aktiv Grotesk Trial" panose="020B0504020202020204" pitchFamily="34" charset="0"/>
              </a:defRPr>
            </a:lvl1pPr>
          </a:lstStyle>
          <a:p>
            <a:r>
              <a:rPr lang="en-CH" dirty="0"/>
              <a:t>Click here to add image</a:t>
            </a:r>
          </a:p>
        </p:txBody>
      </p:sp>
      <p:sp>
        <p:nvSpPr>
          <p:cNvPr id="19" name="Text Placeholder 16">
            <a:extLst>
              <a:ext uri="{FF2B5EF4-FFF2-40B4-BE49-F238E27FC236}">
                <a16:creationId xmlns:a16="http://schemas.microsoft.com/office/drawing/2014/main" id="{6F562516-B4B5-8E43-B6DD-283C442330E0}"/>
              </a:ext>
            </a:extLst>
          </p:cNvPr>
          <p:cNvSpPr>
            <a:spLocks noGrp="1"/>
          </p:cNvSpPr>
          <p:nvPr>
            <p:ph type="body" sz="quarter" idx="23" hasCustomPrompt="1"/>
          </p:nvPr>
        </p:nvSpPr>
        <p:spPr>
          <a:xfrm>
            <a:off x="9768408" y="3773557"/>
            <a:ext cx="1862498" cy="467824"/>
          </a:xfrm>
          <a:prstGeom prst="rect">
            <a:avLst/>
          </a:prstGeom>
          <a:solidFill>
            <a:schemeClr val="bg1">
              <a:alpha val="75000"/>
            </a:schemeClr>
          </a:solidFill>
        </p:spPr>
        <p:txBody>
          <a:bodyPr anchor="ctr"/>
          <a:lstStyle>
            <a:lvl1pPr marL="0" indent="0" algn="ctr">
              <a:buFontTx/>
              <a:buNone/>
              <a:defRPr sz="1000" b="1" i="0">
                <a:solidFill>
                  <a:schemeClr val="tx1"/>
                </a:solidFill>
                <a:latin typeface="Aktiv Grotesk Trial" panose="020B0504020202020204" pitchFamily="34" charset="0"/>
              </a:defRPr>
            </a:lvl1pPr>
          </a:lstStyle>
          <a:p>
            <a:pPr lvl="0"/>
            <a:r>
              <a:rPr lang="en-GB" dirty="0"/>
              <a:t>Click here to add text</a:t>
            </a:r>
            <a:endParaRPr lang="en-CH" dirty="0"/>
          </a:p>
        </p:txBody>
      </p:sp>
      <p:sp>
        <p:nvSpPr>
          <p:cNvPr id="15" name="Picture Placeholder 3">
            <a:extLst>
              <a:ext uri="{FF2B5EF4-FFF2-40B4-BE49-F238E27FC236}">
                <a16:creationId xmlns:a16="http://schemas.microsoft.com/office/drawing/2014/main" id="{AE6F4915-8DB0-B949-B7F1-6D3F03C79B21}"/>
              </a:ext>
            </a:extLst>
          </p:cNvPr>
          <p:cNvSpPr>
            <a:spLocks noGrp="1"/>
          </p:cNvSpPr>
          <p:nvPr>
            <p:ph type="pic" sz="quarter" idx="24" hasCustomPrompt="1"/>
          </p:nvPr>
        </p:nvSpPr>
        <p:spPr>
          <a:xfrm>
            <a:off x="9768408" y="4462050"/>
            <a:ext cx="1862498" cy="1859678"/>
          </a:xfrm>
          <a:prstGeom prst="rect">
            <a:avLst/>
          </a:prstGeom>
          <a:effectLst>
            <a:outerShdw blurRad="254000" dist="50800" dir="5400000" sx="105000" sy="105000" algn="ctr" rotWithShape="0">
              <a:srgbClr val="000000">
                <a:alpha val="70000"/>
              </a:srgb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sz="1400" b="1" i="0" baseline="0">
                <a:solidFill>
                  <a:schemeClr val="bg1"/>
                </a:solidFill>
                <a:latin typeface="Aktiv Grotesk Trial" panose="020B0504020202020204" pitchFamily="34" charset="0"/>
              </a:defRPr>
            </a:lvl1pPr>
          </a:lstStyle>
          <a:p>
            <a:r>
              <a:rPr lang="en-CH" dirty="0"/>
              <a:t>Click here to add image</a:t>
            </a:r>
          </a:p>
        </p:txBody>
      </p:sp>
      <p:sp>
        <p:nvSpPr>
          <p:cNvPr id="16" name="Text Placeholder 16">
            <a:extLst>
              <a:ext uri="{FF2B5EF4-FFF2-40B4-BE49-F238E27FC236}">
                <a16:creationId xmlns:a16="http://schemas.microsoft.com/office/drawing/2014/main" id="{D9372E1C-746D-A14C-9A39-EA150D4AEEFD}"/>
              </a:ext>
            </a:extLst>
          </p:cNvPr>
          <p:cNvSpPr>
            <a:spLocks noGrp="1"/>
          </p:cNvSpPr>
          <p:nvPr>
            <p:ph type="body" sz="quarter" idx="25" hasCustomPrompt="1"/>
          </p:nvPr>
        </p:nvSpPr>
        <p:spPr>
          <a:xfrm>
            <a:off x="9768408" y="5851739"/>
            <a:ext cx="1862498" cy="467824"/>
          </a:xfrm>
          <a:prstGeom prst="rect">
            <a:avLst/>
          </a:prstGeom>
          <a:solidFill>
            <a:schemeClr val="bg1">
              <a:alpha val="75000"/>
            </a:schemeClr>
          </a:solidFill>
        </p:spPr>
        <p:txBody>
          <a:bodyPr anchor="ctr"/>
          <a:lstStyle>
            <a:lvl1pPr marL="0" indent="0" algn="ctr">
              <a:buFontTx/>
              <a:buNone/>
              <a:defRPr sz="1000" b="1" i="0">
                <a:solidFill>
                  <a:schemeClr val="tx1"/>
                </a:solidFill>
                <a:latin typeface="Aktiv Grotesk Trial" panose="020B0504020202020204" pitchFamily="34" charset="0"/>
              </a:defRPr>
            </a:lvl1pPr>
          </a:lstStyle>
          <a:p>
            <a:pPr lvl="0"/>
            <a:r>
              <a:rPr lang="en-GB" dirty="0"/>
              <a:t>Click here to add text</a:t>
            </a:r>
            <a:endParaRPr lang="en-CH" dirty="0"/>
          </a:p>
        </p:txBody>
      </p:sp>
      <p:sp>
        <p:nvSpPr>
          <p:cNvPr id="24" name="Picture Placeholder 3">
            <a:extLst>
              <a:ext uri="{FF2B5EF4-FFF2-40B4-BE49-F238E27FC236}">
                <a16:creationId xmlns:a16="http://schemas.microsoft.com/office/drawing/2014/main" id="{C10D7BB9-402C-634D-8DB8-5E221D483589}"/>
              </a:ext>
            </a:extLst>
          </p:cNvPr>
          <p:cNvSpPr>
            <a:spLocks noGrp="1"/>
          </p:cNvSpPr>
          <p:nvPr>
            <p:ph type="pic" sz="quarter" idx="26" hasCustomPrompt="1"/>
          </p:nvPr>
        </p:nvSpPr>
        <p:spPr>
          <a:xfrm>
            <a:off x="7632037" y="2383868"/>
            <a:ext cx="1862498" cy="1859678"/>
          </a:xfrm>
          <a:prstGeom prst="rect">
            <a:avLst/>
          </a:prstGeom>
          <a:effectLst>
            <a:outerShdw blurRad="254000" dist="50800" dir="5400000" sx="105000" sy="105000" algn="ctr" rotWithShape="0">
              <a:srgbClr val="000000">
                <a:alpha val="70000"/>
              </a:srgb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sz="1400" b="1" i="0" baseline="0">
                <a:solidFill>
                  <a:schemeClr val="bg1"/>
                </a:solidFill>
                <a:latin typeface="Aktiv Grotesk Trial" panose="020B0504020202020204" pitchFamily="34" charset="0"/>
              </a:defRPr>
            </a:lvl1pPr>
          </a:lstStyle>
          <a:p>
            <a:r>
              <a:rPr lang="en-CH" dirty="0"/>
              <a:t>Click here to add image</a:t>
            </a:r>
          </a:p>
        </p:txBody>
      </p:sp>
      <p:sp>
        <p:nvSpPr>
          <p:cNvPr id="25" name="Text Placeholder 16">
            <a:extLst>
              <a:ext uri="{FF2B5EF4-FFF2-40B4-BE49-F238E27FC236}">
                <a16:creationId xmlns:a16="http://schemas.microsoft.com/office/drawing/2014/main" id="{D669A2E2-E7AF-2E45-BB74-8ADCD7073F18}"/>
              </a:ext>
            </a:extLst>
          </p:cNvPr>
          <p:cNvSpPr>
            <a:spLocks noGrp="1"/>
          </p:cNvSpPr>
          <p:nvPr>
            <p:ph type="body" sz="quarter" idx="27" hasCustomPrompt="1"/>
          </p:nvPr>
        </p:nvSpPr>
        <p:spPr>
          <a:xfrm>
            <a:off x="7632037" y="3773557"/>
            <a:ext cx="1862498" cy="467824"/>
          </a:xfrm>
          <a:prstGeom prst="rect">
            <a:avLst/>
          </a:prstGeom>
          <a:solidFill>
            <a:schemeClr val="bg1">
              <a:alpha val="75000"/>
            </a:schemeClr>
          </a:solidFill>
        </p:spPr>
        <p:txBody>
          <a:bodyPr anchor="ctr"/>
          <a:lstStyle>
            <a:lvl1pPr marL="0" indent="0" algn="ctr">
              <a:buFontTx/>
              <a:buNone/>
              <a:defRPr sz="1000" b="1" i="0">
                <a:solidFill>
                  <a:schemeClr val="tx1"/>
                </a:solidFill>
                <a:latin typeface="Aktiv Grotesk Trial" panose="020B0504020202020204" pitchFamily="34" charset="0"/>
              </a:defRPr>
            </a:lvl1pPr>
          </a:lstStyle>
          <a:p>
            <a:pPr lvl="0"/>
            <a:r>
              <a:rPr lang="en-GB" dirty="0"/>
              <a:t>Click here to add text</a:t>
            </a:r>
            <a:endParaRPr lang="en-CH" dirty="0"/>
          </a:p>
        </p:txBody>
      </p:sp>
      <p:sp>
        <p:nvSpPr>
          <p:cNvPr id="26" name="Picture Placeholder 3">
            <a:extLst>
              <a:ext uri="{FF2B5EF4-FFF2-40B4-BE49-F238E27FC236}">
                <a16:creationId xmlns:a16="http://schemas.microsoft.com/office/drawing/2014/main" id="{36686895-7E31-9D4D-B556-E2C342B361FF}"/>
              </a:ext>
            </a:extLst>
          </p:cNvPr>
          <p:cNvSpPr>
            <a:spLocks noGrp="1"/>
          </p:cNvSpPr>
          <p:nvPr>
            <p:ph type="pic" sz="quarter" idx="28" hasCustomPrompt="1"/>
          </p:nvPr>
        </p:nvSpPr>
        <p:spPr>
          <a:xfrm>
            <a:off x="7632037" y="4462050"/>
            <a:ext cx="1862498" cy="1859678"/>
          </a:xfrm>
          <a:prstGeom prst="rect">
            <a:avLst/>
          </a:prstGeom>
          <a:effectLst>
            <a:outerShdw blurRad="254000" dist="50800" dir="5400000" sx="105000" sy="105000" algn="ctr" rotWithShape="0">
              <a:srgbClr val="000000">
                <a:alpha val="70000"/>
              </a:srgb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sz="1400" b="1" i="0" baseline="0">
                <a:solidFill>
                  <a:schemeClr val="bg1"/>
                </a:solidFill>
                <a:latin typeface="Aktiv Grotesk Trial" panose="020B0504020202020204" pitchFamily="34" charset="0"/>
              </a:defRPr>
            </a:lvl1pPr>
          </a:lstStyle>
          <a:p>
            <a:r>
              <a:rPr lang="en-CH" dirty="0"/>
              <a:t>Click here to add image</a:t>
            </a:r>
          </a:p>
        </p:txBody>
      </p:sp>
      <p:sp>
        <p:nvSpPr>
          <p:cNvPr id="27" name="Text Placeholder 16">
            <a:extLst>
              <a:ext uri="{FF2B5EF4-FFF2-40B4-BE49-F238E27FC236}">
                <a16:creationId xmlns:a16="http://schemas.microsoft.com/office/drawing/2014/main" id="{2C09A539-E8A2-7746-B434-33DF1844E826}"/>
              </a:ext>
            </a:extLst>
          </p:cNvPr>
          <p:cNvSpPr>
            <a:spLocks noGrp="1"/>
          </p:cNvSpPr>
          <p:nvPr>
            <p:ph type="body" sz="quarter" idx="29" hasCustomPrompt="1"/>
          </p:nvPr>
        </p:nvSpPr>
        <p:spPr>
          <a:xfrm>
            <a:off x="7632037" y="5851739"/>
            <a:ext cx="1862498" cy="467824"/>
          </a:xfrm>
          <a:prstGeom prst="rect">
            <a:avLst/>
          </a:prstGeom>
          <a:solidFill>
            <a:schemeClr val="bg1">
              <a:alpha val="75000"/>
            </a:schemeClr>
          </a:solidFill>
        </p:spPr>
        <p:txBody>
          <a:bodyPr anchor="ctr"/>
          <a:lstStyle>
            <a:lvl1pPr marL="0" indent="0" algn="ctr">
              <a:buFontTx/>
              <a:buNone/>
              <a:defRPr sz="1000" b="1" i="0">
                <a:solidFill>
                  <a:schemeClr val="tx1"/>
                </a:solidFill>
                <a:latin typeface="Aktiv Grotesk Trial" panose="020B0504020202020204" pitchFamily="34" charset="0"/>
              </a:defRPr>
            </a:lvl1pPr>
          </a:lstStyle>
          <a:p>
            <a:pPr lvl="0"/>
            <a:r>
              <a:rPr lang="en-GB" dirty="0"/>
              <a:t>Click here to add text</a:t>
            </a:r>
            <a:endParaRPr lang="en-CH" dirty="0"/>
          </a:p>
        </p:txBody>
      </p:sp>
      <p:sp>
        <p:nvSpPr>
          <p:cNvPr id="28" name="Picture Placeholder 3">
            <a:extLst>
              <a:ext uri="{FF2B5EF4-FFF2-40B4-BE49-F238E27FC236}">
                <a16:creationId xmlns:a16="http://schemas.microsoft.com/office/drawing/2014/main" id="{354E7EE0-E1B8-FE4B-B28F-9F7DE4D86F0B}"/>
              </a:ext>
            </a:extLst>
          </p:cNvPr>
          <p:cNvSpPr>
            <a:spLocks noGrp="1"/>
          </p:cNvSpPr>
          <p:nvPr>
            <p:ph type="pic" sz="quarter" idx="30" hasCustomPrompt="1"/>
          </p:nvPr>
        </p:nvSpPr>
        <p:spPr>
          <a:xfrm>
            <a:off x="5503979" y="2383868"/>
            <a:ext cx="1862498" cy="1859678"/>
          </a:xfrm>
          <a:prstGeom prst="rect">
            <a:avLst/>
          </a:prstGeom>
          <a:effectLst>
            <a:outerShdw blurRad="254000" dist="50800" dir="5400000" sx="105000" sy="105000" algn="ctr" rotWithShape="0">
              <a:srgbClr val="000000">
                <a:alpha val="70000"/>
              </a:srgb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sz="1400" b="1" i="0" baseline="0">
                <a:solidFill>
                  <a:schemeClr val="bg1"/>
                </a:solidFill>
                <a:latin typeface="Aktiv Grotesk Trial" panose="020B0504020202020204" pitchFamily="34" charset="0"/>
              </a:defRPr>
            </a:lvl1pPr>
          </a:lstStyle>
          <a:p>
            <a:r>
              <a:rPr lang="en-CH" dirty="0"/>
              <a:t>Click here to add image</a:t>
            </a:r>
          </a:p>
        </p:txBody>
      </p:sp>
      <p:sp>
        <p:nvSpPr>
          <p:cNvPr id="29" name="Text Placeholder 16">
            <a:extLst>
              <a:ext uri="{FF2B5EF4-FFF2-40B4-BE49-F238E27FC236}">
                <a16:creationId xmlns:a16="http://schemas.microsoft.com/office/drawing/2014/main" id="{8ED31C85-9AB6-DD43-9E22-B611D8EE5D9A}"/>
              </a:ext>
            </a:extLst>
          </p:cNvPr>
          <p:cNvSpPr>
            <a:spLocks noGrp="1"/>
          </p:cNvSpPr>
          <p:nvPr>
            <p:ph type="body" sz="quarter" idx="31" hasCustomPrompt="1"/>
          </p:nvPr>
        </p:nvSpPr>
        <p:spPr>
          <a:xfrm>
            <a:off x="5503979" y="3773557"/>
            <a:ext cx="1862498" cy="467824"/>
          </a:xfrm>
          <a:prstGeom prst="rect">
            <a:avLst/>
          </a:prstGeom>
          <a:solidFill>
            <a:schemeClr val="bg1">
              <a:alpha val="75000"/>
            </a:schemeClr>
          </a:solidFill>
        </p:spPr>
        <p:txBody>
          <a:bodyPr anchor="ctr"/>
          <a:lstStyle>
            <a:lvl1pPr marL="0" indent="0" algn="ctr">
              <a:buFontTx/>
              <a:buNone/>
              <a:defRPr sz="1000" b="1" i="0">
                <a:solidFill>
                  <a:schemeClr val="tx1"/>
                </a:solidFill>
                <a:latin typeface="Aktiv Grotesk Trial" panose="020B0504020202020204" pitchFamily="34" charset="0"/>
              </a:defRPr>
            </a:lvl1pPr>
          </a:lstStyle>
          <a:p>
            <a:pPr lvl="0"/>
            <a:r>
              <a:rPr lang="en-GB" dirty="0"/>
              <a:t>Click here to add text</a:t>
            </a:r>
            <a:endParaRPr lang="en-CH" dirty="0"/>
          </a:p>
        </p:txBody>
      </p:sp>
      <p:sp>
        <p:nvSpPr>
          <p:cNvPr id="30" name="Picture Placeholder 3">
            <a:extLst>
              <a:ext uri="{FF2B5EF4-FFF2-40B4-BE49-F238E27FC236}">
                <a16:creationId xmlns:a16="http://schemas.microsoft.com/office/drawing/2014/main" id="{ACE57F87-5E2D-F944-B703-A8435928434A}"/>
              </a:ext>
            </a:extLst>
          </p:cNvPr>
          <p:cNvSpPr>
            <a:spLocks noGrp="1"/>
          </p:cNvSpPr>
          <p:nvPr>
            <p:ph type="pic" sz="quarter" idx="32" hasCustomPrompt="1"/>
          </p:nvPr>
        </p:nvSpPr>
        <p:spPr>
          <a:xfrm>
            <a:off x="5503979" y="4462050"/>
            <a:ext cx="1862498" cy="1859678"/>
          </a:xfrm>
          <a:prstGeom prst="rect">
            <a:avLst/>
          </a:prstGeom>
          <a:effectLst>
            <a:outerShdw blurRad="254000" dist="50800" dir="5400000" sx="105000" sy="105000" algn="ctr" rotWithShape="0">
              <a:srgbClr val="000000">
                <a:alpha val="70000"/>
              </a:srgb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sz="1400" b="1" i="0" baseline="0">
                <a:solidFill>
                  <a:schemeClr val="bg1"/>
                </a:solidFill>
                <a:latin typeface="Aktiv Grotesk Trial" panose="020B0504020202020204" pitchFamily="34" charset="0"/>
              </a:defRPr>
            </a:lvl1pPr>
          </a:lstStyle>
          <a:p>
            <a:r>
              <a:rPr lang="en-CH" dirty="0"/>
              <a:t>Click here to add image</a:t>
            </a:r>
          </a:p>
        </p:txBody>
      </p:sp>
      <p:sp>
        <p:nvSpPr>
          <p:cNvPr id="31" name="Text Placeholder 16">
            <a:extLst>
              <a:ext uri="{FF2B5EF4-FFF2-40B4-BE49-F238E27FC236}">
                <a16:creationId xmlns:a16="http://schemas.microsoft.com/office/drawing/2014/main" id="{FADD4443-6538-6047-A0E8-DE683157DB37}"/>
              </a:ext>
            </a:extLst>
          </p:cNvPr>
          <p:cNvSpPr>
            <a:spLocks noGrp="1"/>
          </p:cNvSpPr>
          <p:nvPr>
            <p:ph type="body" sz="quarter" idx="33" hasCustomPrompt="1"/>
          </p:nvPr>
        </p:nvSpPr>
        <p:spPr>
          <a:xfrm>
            <a:off x="5503979" y="5851739"/>
            <a:ext cx="1862498" cy="467824"/>
          </a:xfrm>
          <a:prstGeom prst="rect">
            <a:avLst/>
          </a:prstGeom>
          <a:solidFill>
            <a:schemeClr val="bg1">
              <a:alpha val="75000"/>
            </a:schemeClr>
          </a:solidFill>
        </p:spPr>
        <p:txBody>
          <a:bodyPr anchor="ctr"/>
          <a:lstStyle>
            <a:lvl1pPr marL="0" indent="0" algn="ctr">
              <a:buFontTx/>
              <a:buNone/>
              <a:defRPr sz="1000" b="1" i="0">
                <a:solidFill>
                  <a:schemeClr val="tx1"/>
                </a:solidFill>
                <a:latin typeface="Aktiv Grotesk Trial" panose="020B0504020202020204" pitchFamily="34" charset="0"/>
              </a:defRPr>
            </a:lvl1pPr>
          </a:lstStyle>
          <a:p>
            <a:pPr lvl="0"/>
            <a:r>
              <a:rPr lang="en-GB" dirty="0"/>
              <a:t>Click here to add text</a:t>
            </a:r>
            <a:endParaRPr lang="en-CH" dirty="0"/>
          </a:p>
        </p:txBody>
      </p:sp>
      <p:sp>
        <p:nvSpPr>
          <p:cNvPr id="32" name="Text Placeholder 5">
            <a:extLst>
              <a:ext uri="{FF2B5EF4-FFF2-40B4-BE49-F238E27FC236}">
                <a16:creationId xmlns:a16="http://schemas.microsoft.com/office/drawing/2014/main" id="{4B95528D-1019-3C4F-8FF8-9FC967E8FA66}"/>
              </a:ext>
            </a:extLst>
          </p:cNvPr>
          <p:cNvSpPr>
            <a:spLocks noGrp="1"/>
          </p:cNvSpPr>
          <p:nvPr>
            <p:ph type="body" sz="quarter" idx="11" hasCustomPrompt="1"/>
          </p:nvPr>
        </p:nvSpPr>
        <p:spPr>
          <a:xfrm>
            <a:off x="550863" y="3429000"/>
            <a:ext cx="4104455" cy="2952328"/>
          </a:xfrm>
          <a:prstGeom prst="rect">
            <a:avLst/>
          </a:prstGeom>
        </p:spPr>
        <p:txBody>
          <a:bodyPr lIns="0" tIns="0" rIns="0" bIns="0"/>
          <a:lstStyle>
            <a:lvl1pPr marL="0" indent="0">
              <a:buFontTx/>
              <a:buNone/>
              <a:defRPr sz="1400" b="0" i="0">
                <a:solidFill>
                  <a:srgbClr val="212122"/>
                </a:solidFill>
                <a:latin typeface="Aktiv Grotesk Trial Thin" panose="020B0403020202020204" pitchFamily="34" charset="77"/>
              </a:defRPr>
            </a:lvl1pPr>
            <a:lvl2pPr marL="457200" indent="0">
              <a:buFontTx/>
              <a:buNone/>
              <a:defRPr sz="1200" b="0" i="0">
                <a:solidFill>
                  <a:schemeClr val="bg1"/>
                </a:solidFill>
                <a:latin typeface="Aktiv Grotesk Trial Thin" panose="020B0403020202020204" pitchFamily="34" charset="77"/>
              </a:defRPr>
            </a:lvl2pPr>
            <a:lvl3pPr marL="914400" indent="0">
              <a:buFontTx/>
              <a:buNone/>
              <a:defRPr sz="1200" b="0" i="0">
                <a:solidFill>
                  <a:schemeClr val="bg1"/>
                </a:solidFill>
                <a:latin typeface="Aktiv Grotesk Trial Thin" panose="020B0403020202020204" pitchFamily="34" charset="77"/>
              </a:defRPr>
            </a:lvl3pPr>
            <a:lvl4pPr marL="1371600" indent="0">
              <a:buFontTx/>
              <a:buNone/>
              <a:defRPr sz="1200" b="0" i="0">
                <a:solidFill>
                  <a:schemeClr val="bg1"/>
                </a:solidFill>
                <a:latin typeface="Aktiv Grotesk Trial Thin" panose="020B0403020202020204" pitchFamily="34" charset="77"/>
              </a:defRPr>
            </a:lvl4pPr>
            <a:lvl5pPr marL="1828800" indent="0">
              <a:buFontTx/>
              <a:buNone/>
              <a:defRPr sz="1200" b="0" i="0">
                <a:solidFill>
                  <a:schemeClr val="bg1"/>
                </a:solidFill>
                <a:latin typeface="Aktiv Grotesk Trial Thin" panose="020B0403020202020204" pitchFamily="34" charset="77"/>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Integer ac </a:t>
            </a:r>
            <a:r>
              <a:rPr lang="en-GB" dirty="0" err="1"/>
              <a:t>dapibus</a:t>
            </a:r>
            <a:r>
              <a:rPr lang="en-GB" dirty="0"/>
              <a:t> </a:t>
            </a:r>
            <a:r>
              <a:rPr lang="en-GB" dirty="0" err="1"/>
              <a:t>justo</a:t>
            </a:r>
            <a:r>
              <a:rPr lang="en-GB" dirty="0"/>
              <a:t>, vitae </a:t>
            </a:r>
            <a:r>
              <a:rPr lang="en-GB" dirty="0" err="1"/>
              <a:t>ullamcorper</a:t>
            </a:r>
            <a:r>
              <a:rPr lang="en-GB" dirty="0"/>
              <a:t> dui. </a:t>
            </a:r>
            <a:r>
              <a:rPr lang="en-GB" dirty="0" err="1"/>
              <a:t>Orci</a:t>
            </a:r>
            <a:r>
              <a:rPr lang="en-GB" dirty="0"/>
              <a:t> </a:t>
            </a:r>
            <a:r>
              <a:rPr lang="en-GB" dirty="0" err="1"/>
              <a:t>varius</a:t>
            </a:r>
            <a:r>
              <a:rPr lang="en-GB" dirty="0"/>
              <a:t> </a:t>
            </a:r>
            <a:r>
              <a:rPr lang="en-GB" dirty="0" err="1"/>
              <a:t>natoque</a:t>
            </a:r>
            <a:r>
              <a:rPr lang="en-GB" dirty="0"/>
              <a:t> </a:t>
            </a:r>
            <a:r>
              <a:rPr lang="en-GB" dirty="0" err="1"/>
              <a:t>penatibus</a:t>
            </a:r>
            <a:r>
              <a:rPr lang="en-GB" dirty="0"/>
              <a:t> et </a:t>
            </a:r>
            <a:r>
              <a:rPr lang="en-GB" dirty="0" err="1"/>
              <a:t>magnis</a:t>
            </a:r>
            <a:r>
              <a:rPr lang="en-GB" dirty="0"/>
              <a:t> dis parturient </a:t>
            </a:r>
            <a:r>
              <a:rPr lang="en-GB" dirty="0" err="1"/>
              <a:t>montes</a:t>
            </a:r>
            <a:r>
              <a:rPr lang="en-GB" dirty="0"/>
              <a:t>, </a:t>
            </a:r>
            <a:r>
              <a:rPr lang="en-GB" dirty="0" err="1"/>
              <a:t>nascetur</a:t>
            </a:r>
            <a:r>
              <a:rPr lang="en-GB" dirty="0"/>
              <a:t> </a:t>
            </a:r>
            <a:r>
              <a:rPr lang="en-GB" dirty="0" err="1"/>
              <a:t>ridiculus</a:t>
            </a:r>
            <a:r>
              <a:rPr lang="en-GB" dirty="0"/>
              <a:t> mus. </a:t>
            </a:r>
            <a:r>
              <a:rPr lang="en-GB" dirty="0" err="1"/>
              <a:t>Vivamus</a:t>
            </a:r>
            <a:r>
              <a:rPr lang="en-GB" dirty="0"/>
              <a:t> </a:t>
            </a:r>
            <a:r>
              <a:rPr lang="en-GB" dirty="0" err="1"/>
              <a:t>vel</a:t>
            </a:r>
            <a:r>
              <a:rPr lang="en-GB" dirty="0"/>
              <a:t> vestibulum lorem, in </a:t>
            </a:r>
            <a:r>
              <a:rPr lang="en-GB" dirty="0" err="1"/>
              <a:t>sodales</a:t>
            </a:r>
            <a:r>
              <a:rPr lang="en-GB" dirty="0"/>
              <a:t> sem. </a:t>
            </a:r>
            <a:r>
              <a:rPr lang="en-GB" dirty="0" err="1"/>
              <a:t>Nullam</a:t>
            </a:r>
            <a:r>
              <a:rPr lang="en-GB" dirty="0"/>
              <a:t> id </a:t>
            </a:r>
            <a:r>
              <a:rPr lang="en-GB" dirty="0" err="1"/>
              <a:t>tristique</a:t>
            </a:r>
            <a:r>
              <a:rPr lang="en-GB" dirty="0"/>
              <a:t> </a:t>
            </a:r>
            <a:r>
              <a:rPr lang="en-GB" dirty="0" err="1"/>
              <a:t>neque</a:t>
            </a:r>
            <a:r>
              <a:rPr lang="en-GB" dirty="0"/>
              <a:t>. </a:t>
            </a:r>
            <a:r>
              <a:rPr lang="en-GB" dirty="0" err="1"/>
              <a:t>Praesent</a:t>
            </a:r>
            <a:r>
              <a:rPr lang="en-GB" dirty="0"/>
              <a:t> at </a:t>
            </a:r>
            <a:r>
              <a:rPr lang="en-GB" dirty="0" err="1"/>
              <a:t>mauris</a:t>
            </a:r>
            <a:r>
              <a:rPr lang="en-GB" dirty="0"/>
              <a:t> </a:t>
            </a:r>
            <a:r>
              <a:rPr lang="en-GB" dirty="0" err="1"/>
              <a:t>quis</a:t>
            </a:r>
            <a:r>
              <a:rPr lang="en-GB" dirty="0"/>
              <a:t> </a:t>
            </a:r>
            <a:r>
              <a:rPr lang="en-GB" dirty="0" err="1"/>
              <a:t>sapien</a:t>
            </a:r>
            <a:r>
              <a:rPr lang="en-GB" dirty="0"/>
              <a:t> </a:t>
            </a:r>
            <a:r>
              <a:rPr lang="en-GB" dirty="0" err="1"/>
              <a:t>sollicitudin</a:t>
            </a:r>
            <a:r>
              <a:rPr lang="en-GB" dirty="0"/>
              <a:t> auctor </a:t>
            </a:r>
            <a:r>
              <a:rPr lang="en-GB" dirty="0" err="1"/>
              <a:t>eget</a:t>
            </a:r>
            <a:r>
              <a:rPr lang="en-GB" dirty="0"/>
              <a:t> vitae mi.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Integer ac </a:t>
            </a:r>
            <a:r>
              <a:rPr lang="en-GB" dirty="0" err="1"/>
              <a:t>dapibus</a:t>
            </a:r>
            <a:r>
              <a:rPr lang="en-GB" dirty="0"/>
              <a:t> </a:t>
            </a:r>
            <a:r>
              <a:rPr lang="en-GB" dirty="0" err="1"/>
              <a:t>justo</a:t>
            </a:r>
            <a:r>
              <a:rPr lang="en-GB" dirty="0"/>
              <a:t>, vitae </a:t>
            </a:r>
            <a:r>
              <a:rPr lang="en-GB" dirty="0" err="1"/>
              <a:t>ullamcorper</a:t>
            </a:r>
            <a:r>
              <a:rPr lang="en-GB" dirty="0"/>
              <a:t> dui. </a:t>
            </a:r>
            <a:r>
              <a:rPr lang="en-GB" dirty="0" err="1"/>
              <a:t>Orci</a:t>
            </a:r>
            <a:r>
              <a:rPr lang="en-GB" dirty="0"/>
              <a:t> </a:t>
            </a:r>
            <a:r>
              <a:rPr lang="en-GB" dirty="0" err="1"/>
              <a:t>varius</a:t>
            </a:r>
            <a:r>
              <a:rPr lang="en-GB" dirty="0"/>
              <a:t> </a:t>
            </a:r>
            <a:r>
              <a:rPr lang="en-GB" dirty="0" err="1"/>
              <a:t>natoque</a:t>
            </a:r>
            <a:r>
              <a:rPr lang="en-GB" dirty="0"/>
              <a:t> </a:t>
            </a:r>
            <a:r>
              <a:rPr lang="en-GB" dirty="0" err="1"/>
              <a:t>penatibus</a:t>
            </a:r>
            <a:r>
              <a:rPr lang="en-GB" dirty="0"/>
              <a:t> et </a:t>
            </a:r>
            <a:r>
              <a:rPr lang="en-GB" dirty="0" err="1"/>
              <a:t>magnis</a:t>
            </a:r>
            <a:r>
              <a:rPr lang="en-GB" dirty="0"/>
              <a:t> dis parturient </a:t>
            </a:r>
            <a:r>
              <a:rPr lang="en-GB" dirty="0" err="1"/>
              <a:t>montes</a:t>
            </a:r>
            <a:r>
              <a:rPr lang="en-GB" dirty="0"/>
              <a:t>, </a:t>
            </a:r>
            <a:r>
              <a:rPr lang="en-GB" dirty="0" err="1"/>
              <a:t>nascetur</a:t>
            </a:r>
            <a:r>
              <a:rPr lang="en-GB" dirty="0"/>
              <a:t> </a:t>
            </a:r>
            <a:r>
              <a:rPr lang="en-GB" dirty="0" err="1"/>
              <a:t>ridiculus</a:t>
            </a:r>
            <a:r>
              <a:rPr lang="en-GB" dirty="0"/>
              <a:t> mus. </a:t>
            </a:r>
            <a:r>
              <a:rPr lang="en-GB" dirty="0" err="1"/>
              <a:t>Vivamus</a:t>
            </a:r>
            <a:r>
              <a:rPr lang="en-GB" dirty="0"/>
              <a:t> </a:t>
            </a:r>
            <a:r>
              <a:rPr lang="en-GB" dirty="0" err="1"/>
              <a:t>vel</a:t>
            </a:r>
            <a:r>
              <a:rPr lang="en-GB" dirty="0"/>
              <a:t> vestibulum lorem, in </a:t>
            </a:r>
            <a:r>
              <a:rPr lang="en-GB" dirty="0" err="1"/>
              <a:t>sodales</a:t>
            </a:r>
            <a:r>
              <a:rPr lang="en-GB" dirty="0"/>
              <a:t> sem. </a:t>
            </a:r>
            <a:r>
              <a:rPr lang="en-GB" dirty="0" err="1"/>
              <a:t>Nullam</a:t>
            </a:r>
            <a:r>
              <a:rPr lang="en-GB" dirty="0"/>
              <a:t> id </a:t>
            </a:r>
            <a:r>
              <a:rPr lang="en-GB" dirty="0" err="1"/>
              <a:t>tristique</a:t>
            </a:r>
            <a:r>
              <a:rPr lang="en-GB" dirty="0"/>
              <a:t> </a:t>
            </a:r>
            <a:r>
              <a:rPr lang="en-GB" dirty="0" err="1"/>
              <a:t>neque</a:t>
            </a:r>
            <a:r>
              <a:rPr lang="en-GB" dirty="0"/>
              <a:t>. </a:t>
            </a:r>
            <a:r>
              <a:rPr lang="en-GB" dirty="0" err="1"/>
              <a:t>Praesent</a:t>
            </a:r>
            <a:r>
              <a:rPr lang="en-GB" dirty="0"/>
              <a:t> at </a:t>
            </a:r>
            <a:r>
              <a:rPr lang="en-GB" dirty="0" err="1"/>
              <a:t>mauris</a:t>
            </a:r>
            <a:r>
              <a:rPr lang="en-GB" dirty="0"/>
              <a:t> </a:t>
            </a:r>
            <a:r>
              <a:rPr lang="en-GB" dirty="0" err="1"/>
              <a:t>quis</a:t>
            </a:r>
            <a:r>
              <a:rPr lang="en-GB" dirty="0"/>
              <a:t> </a:t>
            </a:r>
            <a:r>
              <a:rPr lang="en-GB" dirty="0" err="1"/>
              <a:t>sapien</a:t>
            </a:r>
            <a:r>
              <a:rPr lang="en-GB" dirty="0"/>
              <a:t> </a:t>
            </a:r>
            <a:r>
              <a:rPr lang="en-GB" dirty="0" err="1"/>
              <a:t>sollicitudin</a:t>
            </a:r>
            <a:r>
              <a:rPr lang="en-GB" dirty="0"/>
              <a:t> auctor </a:t>
            </a:r>
            <a:r>
              <a:rPr lang="en-GB" dirty="0" err="1"/>
              <a:t>eget</a:t>
            </a:r>
            <a:r>
              <a:rPr lang="en-GB" dirty="0"/>
              <a:t> vitae mi. </a:t>
            </a:r>
            <a:r>
              <a:rPr lang="en-GB" dirty="0" err="1"/>
              <a:t>Quisque</a:t>
            </a:r>
            <a:r>
              <a:rPr lang="en-GB" dirty="0"/>
              <a:t> at semper </a:t>
            </a:r>
            <a:r>
              <a:rPr lang="en-GB" dirty="0" err="1"/>
              <a:t>quam</a:t>
            </a:r>
            <a:r>
              <a:rPr lang="en-GB" dirty="0"/>
              <a:t>. </a:t>
            </a:r>
            <a:r>
              <a:rPr lang="en-GB" dirty="0" err="1"/>
              <a:t>Praesent</a:t>
            </a:r>
            <a:r>
              <a:rPr lang="en-GB" dirty="0"/>
              <a:t> </a:t>
            </a:r>
            <a:r>
              <a:rPr lang="en-GB" dirty="0" err="1"/>
              <a:t>tincidunt</a:t>
            </a:r>
            <a:r>
              <a:rPr lang="en-GB" dirty="0"/>
              <a:t> </a:t>
            </a:r>
            <a:r>
              <a:rPr lang="en-GB" dirty="0" err="1"/>
              <a:t>tincidunt</a:t>
            </a:r>
            <a:r>
              <a:rPr lang="en-GB" dirty="0"/>
              <a:t> ante, </a:t>
            </a:r>
            <a:r>
              <a:rPr lang="en-GB" dirty="0" err="1"/>
              <a:t>quis</a:t>
            </a:r>
            <a:r>
              <a:rPr lang="en-GB" dirty="0"/>
              <a:t> </a:t>
            </a:r>
            <a:r>
              <a:rPr lang="en-GB" dirty="0" err="1"/>
              <a:t>vehicula</a:t>
            </a:r>
            <a:r>
              <a:rPr lang="en-GB" dirty="0"/>
              <a:t> libero </a:t>
            </a:r>
            <a:r>
              <a:rPr lang="en-GB" dirty="0" err="1"/>
              <a:t>tincidunt</a:t>
            </a:r>
            <a:endParaRPr lang="en-GB" dirty="0"/>
          </a:p>
        </p:txBody>
      </p:sp>
      <p:sp>
        <p:nvSpPr>
          <p:cNvPr id="33" name="Freeform 32">
            <a:extLst>
              <a:ext uri="{FF2B5EF4-FFF2-40B4-BE49-F238E27FC236}">
                <a16:creationId xmlns:a16="http://schemas.microsoft.com/office/drawing/2014/main" id="{DC87276C-2AB1-9B45-8003-01DA42E78D62}"/>
              </a:ext>
            </a:extLst>
          </p:cNvPr>
          <p:cNvSpPr/>
          <p:nvPr userDrawn="1"/>
        </p:nvSpPr>
        <p:spPr>
          <a:xfrm>
            <a:off x="8175773" y="-99161"/>
            <a:ext cx="4108671" cy="3468301"/>
          </a:xfrm>
          <a:custGeom>
            <a:avLst/>
            <a:gdLst>
              <a:gd name="connsiteX0" fmla="*/ 1371600 w 1371600"/>
              <a:gd name="connsiteY0" fmla="*/ 0 h 7289800"/>
              <a:gd name="connsiteX1" fmla="*/ 38100 w 1371600"/>
              <a:gd name="connsiteY1" fmla="*/ 1612900 h 7289800"/>
              <a:gd name="connsiteX2" fmla="*/ 495300 w 1371600"/>
              <a:gd name="connsiteY2" fmla="*/ 3835400 h 7289800"/>
              <a:gd name="connsiteX3" fmla="*/ 736600 w 1371600"/>
              <a:gd name="connsiteY3" fmla="*/ 4876800 h 7289800"/>
              <a:gd name="connsiteX4" fmla="*/ 0 w 1371600"/>
              <a:gd name="connsiteY4" fmla="*/ 7289800 h 7289800"/>
              <a:gd name="connsiteX0" fmla="*/ 1421538 w 1421538"/>
              <a:gd name="connsiteY0" fmla="*/ 0 h 7289800"/>
              <a:gd name="connsiteX1" fmla="*/ 88038 w 1421538"/>
              <a:gd name="connsiteY1" fmla="*/ 1612900 h 7289800"/>
              <a:gd name="connsiteX2" fmla="*/ 198874 w 1421538"/>
              <a:gd name="connsiteY2" fmla="*/ 3100766 h 7289800"/>
              <a:gd name="connsiteX3" fmla="*/ 786538 w 1421538"/>
              <a:gd name="connsiteY3" fmla="*/ 4876800 h 7289800"/>
              <a:gd name="connsiteX4" fmla="*/ 49938 w 1421538"/>
              <a:gd name="connsiteY4" fmla="*/ 7289800 h 7289800"/>
              <a:gd name="connsiteX0" fmla="*/ 1371600 w 1371600"/>
              <a:gd name="connsiteY0" fmla="*/ 0 h 7289800"/>
              <a:gd name="connsiteX1" fmla="*/ 38100 w 1371600"/>
              <a:gd name="connsiteY1" fmla="*/ 1612900 h 7289800"/>
              <a:gd name="connsiteX2" fmla="*/ 736600 w 1371600"/>
              <a:gd name="connsiteY2" fmla="*/ 4876800 h 7289800"/>
              <a:gd name="connsiteX3" fmla="*/ 0 w 1371600"/>
              <a:gd name="connsiteY3" fmla="*/ 7289800 h 7289800"/>
              <a:gd name="connsiteX0" fmla="*/ 1371600 w 1371600"/>
              <a:gd name="connsiteY0" fmla="*/ 0 h 7289800"/>
              <a:gd name="connsiteX1" fmla="*/ 38100 w 1371600"/>
              <a:gd name="connsiteY1" fmla="*/ 1612900 h 7289800"/>
              <a:gd name="connsiteX2" fmla="*/ 715818 w 1371600"/>
              <a:gd name="connsiteY2" fmla="*/ 4280778 h 7289800"/>
              <a:gd name="connsiteX3" fmla="*/ 0 w 1371600"/>
              <a:gd name="connsiteY3" fmla="*/ 7289800 h 7289800"/>
              <a:gd name="connsiteX0" fmla="*/ 1450779 w 1450779"/>
              <a:gd name="connsiteY0" fmla="*/ 0 h 7289800"/>
              <a:gd name="connsiteX1" fmla="*/ 117279 w 1450779"/>
              <a:gd name="connsiteY1" fmla="*/ 1612900 h 7289800"/>
              <a:gd name="connsiteX2" fmla="*/ 794997 w 1450779"/>
              <a:gd name="connsiteY2" fmla="*/ 4280778 h 7289800"/>
              <a:gd name="connsiteX3" fmla="*/ 79179 w 1450779"/>
              <a:gd name="connsiteY3" fmla="*/ 7289800 h 7289800"/>
              <a:gd name="connsiteX0" fmla="*/ 1371600 w 1371600"/>
              <a:gd name="connsiteY0" fmla="*/ 0 h 7289800"/>
              <a:gd name="connsiteX1" fmla="*/ 232064 w 1371600"/>
              <a:gd name="connsiteY1" fmla="*/ 1536665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3885740 h 7289800"/>
              <a:gd name="connsiteX3" fmla="*/ 0 w 1371600"/>
              <a:gd name="connsiteY3" fmla="*/ 7289800 h 7289800"/>
              <a:gd name="connsiteX0" fmla="*/ 1385004 w 1385004"/>
              <a:gd name="connsiteY0" fmla="*/ 0 h 7289800"/>
              <a:gd name="connsiteX1" fmla="*/ 9940 w 1385004"/>
              <a:gd name="connsiteY1" fmla="*/ 1709928 h 7289800"/>
              <a:gd name="connsiteX2" fmla="*/ 729222 w 1385004"/>
              <a:gd name="connsiteY2" fmla="*/ 3885740 h 7289800"/>
              <a:gd name="connsiteX3" fmla="*/ 13404 w 1385004"/>
              <a:gd name="connsiteY3" fmla="*/ 7289800 h 7289800"/>
              <a:gd name="connsiteX0" fmla="*/ 1460548 w 1460548"/>
              <a:gd name="connsiteY0" fmla="*/ 0 h 7289800"/>
              <a:gd name="connsiteX1" fmla="*/ 9284 w 1460548"/>
              <a:gd name="connsiteY1" fmla="*/ 1848538 h 7289800"/>
              <a:gd name="connsiteX2" fmla="*/ 804766 w 1460548"/>
              <a:gd name="connsiteY2" fmla="*/ 3885740 h 7289800"/>
              <a:gd name="connsiteX3" fmla="*/ 88948 w 1460548"/>
              <a:gd name="connsiteY3" fmla="*/ 7289800 h 7289800"/>
              <a:gd name="connsiteX0" fmla="*/ 1461301 w 1461301"/>
              <a:gd name="connsiteY0" fmla="*/ 0 h 7289800"/>
              <a:gd name="connsiteX1" fmla="*/ 10037 w 1461301"/>
              <a:gd name="connsiteY1" fmla="*/ 1848538 h 7289800"/>
              <a:gd name="connsiteX2" fmla="*/ 784737 w 1461301"/>
              <a:gd name="connsiteY2" fmla="*/ 4045142 h 7289800"/>
              <a:gd name="connsiteX3" fmla="*/ 89701 w 1461301"/>
              <a:gd name="connsiteY3" fmla="*/ 7289800 h 7289800"/>
              <a:gd name="connsiteX0" fmla="*/ 1462774 w 1462774"/>
              <a:gd name="connsiteY0" fmla="*/ 0 h 7289800"/>
              <a:gd name="connsiteX1" fmla="*/ 11510 w 1462774"/>
              <a:gd name="connsiteY1" fmla="*/ 1848538 h 7289800"/>
              <a:gd name="connsiteX2" fmla="*/ 786210 w 1462774"/>
              <a:gd name="connsiteY2" fmla="*/ 4045142 h 7289800"/>
              <a:gd name="connsiteX3" fmla="*/ 91174 w 1462774"/>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598054 w 1371600"/>
              <a:gd name="connsiteY2" fmla="*/ 375406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688109 w 1371600"/>
              <a:gd name="connsiteY2" fmla="*/ 4370876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757382 w 1371600"/>
              <a:gd name="connsiteY2" fmla="*/ 4363946 h 7289800"/>
              <a:gd name="connsiteX3" fmla="*/ 0 w 1371600"/>
              <a:gd name="connsiteY3" fmla="*/ 7289800 h 7289800"/>
              <a:gd name="connsiteX0" fmla="*/ 1371600 w 1371600"/>
              <a:gd name="connsiteY0" fmla="*/ 0 h 7289800"/>
              <a:gd name="connsiteX1" fmla="*/ 218209 w 1371600"/>
              <a:gd name="connsiteY1" fmla="*/ 1841608 h 7289800"/>
              <a:gd name="connsiteX2" fmla="*/ 757382 w 1371600"/>
              <a:gd name="connsiteY2" fmla="*/ 4363946 h 7289800"/>
              <a:gd name="connsiteX3" fmla="*/ 0 w 1371600"/>
              <a:gd name="connsiteY3" fmla="*/ 7289800 h 7289800"/>
              <a:gd name="connsiteX0" fmla="*/ 1371600 w 1371600"/>
              <a:gd name="connsiteY0" fmla="*/ 0 h 7289800"/>
              <a:gd name="connsiteX1" fmla="*/ 72736 w 1371600"/>
              <a:gd name="connsiteY1" fmla="*/ 2278231 h 7289800"/>
              <a:gd name="connsiteX2" fmla="*/ 757382 w 1371600"/>
              <a:gd name="connsiteY2" fmla="*/ 4363946 h 7289800"/>
              <a:gd name="connsiteX3" fmla="*/ 0 w 1371600"/>
              <a:gd name="connsiteY3" fmla="*/ 7289800 h 7289800"/>
              <a:gd name="connsiteX0" fmla="*/ 1371600 w 1371600"/>
              <a:gd name="connsiteY0" fmla="*/ 0 h 7289800"/>
              <a:gd name="connsiteX1" fmla="*/ 93518 w 1371600"/>
              <a:gd name="connsiteY1" fmla="*/ 2201996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470031 w 1371600"/>
              <a:gd name="connsiteY1" fmla="*/ 2167343 h 7289800"/>
              <a:gd name="connsiteX2" fmla="*/ 757382 w 1371600"/>
              <a:gd name="connsiteY2" fmla="*/ 4363946 h 7289800"/>
              <a:gd name="connsiteX3" fmla="*/ 0 w 1371600"/>
              <a:gd name="connsiteY3" fmla="*/ 7289800 h 7289800"/>
              <a:gd name="connsiteX0" fmla="*/ 1258500 w 1258500"/>
              <a:gd name="connsiteY0" fmla="*/ 0 h 7539298"/>
              <a:gd name="connsiteX1" fmla="*/ 470031 w 1258500"/>
              <a:gd name="connsiteY1" fmla="*/ 2416841 h 7539298"/>
              <a:gd name="connsiteX2" fmla="*/ 757382 w 1258500"/>
              <a:gd name="connsiteY2" fmla="*/ 4613444 h 7539298"/>
              <a:gd name="connsiteX3" fmla="*/ 0 w 1258500"/>
              <a:gd name="connsiteY3" fmla="*/ 7539298 h 7539298"/>
              <a:gd name="connsiteX0" fmla="*/ 1701207 w 1701207"/>
              <a:gd name="connsiteY0" fmla="*/ 0 h 7539298"/>
              <a:gd name="connsiteX1" fmla="*/ 912738 w 1701207"/>
              <a:gd name="connsiteY1" fmla="*/ 2416841 h 7539298"/>
              <a:gd name="connsiteX2" fmla="*/ 6257 w 1701207"/>
              <a:gd name="connsiteY2" fmla="*/ 5223329 h 7539298"/>
              <a:gd name="connsiteX3" fmla="*/ 442707 w 1701207"/>
              <a:gd name="connsiteY3" fmla="*/ 7539298 h 7539298"/>
              <a:gd name="connsiteX0" fmla="*/ 2046752 w 2046752"/>
              <a:gd name="connsiteY0" fmla="*/ 0 h 7539298"/>
              <a:gd name="connsiteX1" fmla="*/ 1258283 w 2046752"/>
              <a:gd name="connsiteY1" fmla="*/ 2416841 h 7539298"/>
              <a:gd name="connsiteX2" fmla="*/ 351802 w 2046752"/>
              <a:gd name="connsiteY2" fmla="*/ 5223329 h 7539298"/>
              <a:gd name="connsiteX3" fmla="*/ 788252 w 2046752"/>
              <a:gd name="connsiteY3" fmla="*/ 7539298 h 7539298"/>
              <a:gd name="connsiteX0" fmla="*/ 3011548 w 3011548"/>
              <a:gd name="connsiteY0" fmla="*/ 0 h 7629395"/>
              <a:gd name="connsiteX1" fmla="*/ 2223079 w 3011548"/>
              <a:gd name="connsiteY1" fmla="*/ 2416841 h 7629395"/>
              <a:gd name="connsiteX2" fmla="*/ 1316598 w 3011548"/>
              <a:gd name="connsiteY2" fmla="*/ 5223329 h 7629395"/>
              <a:gd name="connsiteX3" fmla="*/ 0 w 3011548"/>
              <a:gd name="connsiteY3" fmla="*/ 7629395 h 7629395"/>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140456 w 2958779"/>
              <a:gd name="connsiteY0" fmla="*/ 0 h 7501358"/>
              <a:gd name="connsiteX1" fmla="*/ 2824217 w 2958779"/>
              <a:gd name="connsiteY1" fmla="*/ 2385830 h 7501358"/>
              <a:gd name="connsiteX2" fmla="*/ 1691536 w 2958779"/>
              <a:gd name="connsiteY2" fmla="*/ 5095291 h 7501358"/>
              <a:gd name="connsiteX3" fmla="*/ 324672 w 2958779"/>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480820"/>
              <a:gd name="connsiteY0" fmla="*/ 0 h 7501358"/>
              <a:gd name="connsiteX1" fmla="*/ 2163630 w 2480820"/>
              <a:gd name="connsiteY1" fmla="*/ 3781328 h 7501358"/>
              <a:gd name="connsiteX2" fmla="*/ 1551080 w 2480820"/>
              <a:gd name="connsiteY2" fmla="*/ 5095291 h 7501358"/>
              <a:gd name="connsiteX3" fmla="*/ 184216 w 2480820"/>
              <a:gd name="connsiteY3" fmla="*/ 7501358 h 7501358"/>
              <a:gd name="connsiteX0" fmla="*/ 0 w 4387680"/>
              <a:gd name="connsiteY0" fmla="*/ 0 h 7609897"/>
              <a:gd name="connsiteX1" fmla="*/ 2163630 w 4387680"/>
              <a:gd name="connsiteY1" fmla="*/ 3781328 h 7609897"/>
              <a:gd name="connsiteX2" fmla="*/ 1551080 w 4387680"/>
              <a:gd name="connsiteY2" fmla="*/ 5095291 h 7609897"/>
              <a:gd name="connsiteX3" fmla="*/ 4387442 w 4387680"/>
              <a:gd name="connsiteY3" fmla="*/ 7609897 h 7609897"/>
              <a:gd name="connsiteX0" fmla="*/ 0 w 4387680"/>
              <a:gd name="connsiteY0" fmla="*/ 0 h 7609897"/>
              <a:gd name="connsiteX1" fmla="*/ 1551080 w 4387680"/>
              <a:gd name="connsiteY1" fmla="*/ 5095291 h 7609897"/>
              <a:gd name="connsiteX2" fmla="*/ 4387442 w 4387680"/>
              <a:gd name="connsiteY2" fmla="*/ 7609897 h 7609897"/>
              <a:gd name="connsiteX0" fmla="*/ 0 w 4387902"/>
              <a:gd name="connsiteY0" fmla="*/ 0 h 7609897"/>
              <a:gd name="connsiteX1" fmla="*/ 1551080 w 4387902"/>
              <a:gd name="connsiteY1" fmla="*/ 5095291 h 7609897"/>
              <a:gd name="connsiteX2" fmla="*/ 4387442 w 4387902"/>
              <a:gd name="connsiteY2" fmla="*/ 7609897 h 7609897"/>
              <a:gd name="connsiteX0" fmla="*/ 0 w 4388912"/>
              <a:gd name="connsiteY0" fmla="*/ 0 h 7609897"/>
              <a:gd name="connsiteX1" fmla="*/ 1551080 w 4388912"/>
              <a:gd name="connsiteY1" fmla="*/ 5095291 h 7609897"/>
              <a:gd name="connsiteX2" fmla="*/ 4387442 w 4388912"/>
              <a:gd name="connsiteY2" fmla="*/ 7609897 h 7609897"/>
              <a:gd name="connsiteX0" fmla="*/ 0 w 4085665"/>
              <a:gd name="connsiteY0" fmla="*/ 0 h 7540122"/>
              <a:gd name="connsiteX1" fmla="*/ 1248842 w 4085665"/>
              <a:gd name="connsiteY1" fmla="*/ 5025516 h 7540122"/>
              <a:gd name="connsiteX2" fmla="*/ 4085204 w 4085665"/>
              <a:gd name="connsiteY2" fmla="*/ 7540122 h 7540122"/>
              <a:gd name="connsiteX0" fmla="*/ 1477 w 4087142"/>
              <a:gd name="connsiteY0" fmla="*/ 0 h 7540122"/>
              <a:gd name="connsiteX1" fmla="*/ 1250319 w 4087142"/>
              <a:gd name="connsiteY1" fmla="*/ 5025516 h 7540122"/>
              <a:gd name="connsiteX2" fmla="*/ 4086681 w 4087142"/>
              <a:gd name="connsiteY2" fmla="*/ 7540122 h 7540122"/>
              <a:gd name="connsiteX0" fmla="*/ 1477 w 4086681"/>
              <a:gd name="connsiteY0" fmla="*/ 0 h 7540122"/>
              <a:gd name="connsiteX1" fmla="*/ 1250319 w 4086681"/>
              <a:gd name="connsiteY1" fmla="*/ 5025516 h 7540122"/>
              <a:gd name="connsiteX2" fmla="*/ 4086681 w 4086681"/>
              <a:gd name="connsiteY2" fmla="*/ 7540122 h 7540122"/>
              <a:gd name="connsiteX0" fmla="*/ 1723 w 4642202"/>
              <a:gd name="connsiteY0" fmla="*/ 0 h 7377313"/>
              <a:gd name="connsiteX1" fmla="*/ 1250565 w 4642202"/>
              <a:gd name="connsiteY1" fmla="*/ 5025516 h 7377313"/>
              <a:gd name="connsiteX2" fmla="*/ 4642203 w 4642202"/>
              <a:gd name="connsiteY2" fmla="*/ 7377313 h 7377313"/>
              <a:gd name="connsiteX0" fmla="*/ 3540 w 4644020"/>
              <a:gd name="connsiteY0" fmla="*/ 0 h 7377313"/>
              <a:gd name="connsiteX1" fmla="*/ 964201 w 4644020"/>
              <a:gd name="connsiteY1" fmla="*/ 3986644 h 7377313"/>
              <a:gd name="connsiteX2" fmla="*/ 4644020 w 4644020"/>
              <a:gd name="connsiteY2" fmla="*/ 7377313 h 7377313"/>
              <a:gd name="connsiteX0" fmla="*/ 638 w 4641118"/>
              <a:gd name="connsiteY0" fmla="*/ 0 h 7377313"/>
              <a:gd name="connsiteX1" fmla="*/ 961299 w 4641118"/>
              <a:gd name="connsiteY1" fmla="*/ 3986644 h 7377313"/>
              <a:gd name="connsiteX2" fmla="*/ 4641118 w 4641118"/>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3909485"/>
              <a:gd name="connsiteY0" fmla="*/ 0 h 6935406"/>
              <a:gd name="connsiteX1" fmla="*/ 229666 w 3909485"/>
              <a:gd name="connsiteY1" fmla="*/ 3544737 h 6935406"/>
              <a:gd name="connsiteX2" fmla="*/ 3909485 w 3909485"/>
              <a:gd name="connsiteY2" fmla="*/ 6935406 h 6935406"/>
              <a:gd name="connsiteX0" fmla="*/ 0 w 3909485"/>
              <a:gd name="connsiteY0" fmla="*/ 0 h 6935406"/>
              <a:gd name="connsiteX1" fmla="*/ 2591345 w 3909485"/>
              <a:gd name="connsiteY1" fmla="*/ 3397435 h 6935406"/>
              <a:gd name="connsiteX2" fmla="*/ 3909485 w 3909485"/>
              <a:gd name="connsiteY2" fmla="*/ 6935406 h 6935406"/>
              <a:gd name="connsiteX0" fmla="*/ 0 w 3417469"/>
              <a:gd name="connsiteY0" fmla="*/ 0 h 5640694"/>
              <a:gd name="connsiteX1" fmla="*/ 2099329 w 3417469"/>
              <a:gd name="connsiteY1" fmla="*/ 2102723 h 5640694"/>
              <a:gd name="connsiteX2" fmla="*/ 3417469 w 3417469"/>
              <a:gd name="connsiteY2" fmla="*/ 5640694 h 5640694"/>
              <a:gd name="connsiteX0" fmla="*/ 0 w 3473700"/>
              <a:gd name="connsiteY0" fmla="*/ 0 h 3324398"/>
              <a:gd name="connsiteX1" fmla="*/ 2099329 w 3473700"/>
              <a:gd name="connsiteY1" fmla="*/ 2102723 h 3324398"/>
              <a:gd name="connsiteX2" fmla="*/ 3473700 w 3473700"/>
              <a:gd name="connsiteY2" fmla="*/ 2958237 h 3324398"/>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528085 w 3628333"/>
              <a:gd name="connsiteY1" fmla="*/ 1373963 h 2950484"/>
              <a:gd name="connsiteX2" fmla="*/ 3628333 w 3628333"/>
              <a:gd name="connsiteY2" fmla="*/ 2950484 h 2950484"/>
              <a:gd name="connsiteX0" fmla="*/ 0 w 3628333"/>
              <a:gd name="connsiteY0" fmla="*/ 0 h 3105539"/>
              <a:gd name="connsiteX1" fmla="*/ 2528085 w 3628333"/>
              <a:gd name="connsiteY1" fmla="*/ 1373963 h 3105539"/>
              <a:gd name="connsiteX2" fmla="*/ 3628333 w 3628333"/>
              <a:gd name="connsiteY2" fmla="*/ 3105539 h 3105539"/>
              <a:gd name="connsiteX0" fmla="*/ 0 w 3628333"/>
              <a:gd name="connsiteY0" fmla="*/ 0 h 3105539"/>
              <a:gd name="connsiteX1" fmla="*/ 2528085 w 3628333"/>
              <a:gd name="connsiteY1" fmla="*/ 1373963 h 3105539"/>
              <a:gd name="connsiteX2" fmla="*/ 3628333 w 3628333"/>
              <a:gd name="connsiteY2" fmla="*/ 3105539 h 3105539"/>
              <a:gd name="connsiteX0" fmla="*/ 0 w 3635362"/>
              <a:gd name="connsiteY0" fmla="*/ 0 h 3268348"/>
              <a:gd name="connsiteX1" fmla="*/ 2528085 w 3635362"/>
              <a:gd name="connsiteY1" fmla="*/ 1373963 h 3268348"/>
              <a:gd name="connsiteX2" fmla="*/ 3635362 w 3635362"/>
              <a:gd name="connsiteY2" fmla="*/ 3268348 h 3268348"/>
              <a:gd name="connsiteX0" fmla="*/ 0 w 3635362"/>
              <a:gd name="connsiteY0" fmla="*/ 0 h 3392392"/>
              <a:gd name="connsiteX1" fmla="*/ 2528085 w 3635362"/>
              <a:gd name="connsiteY1" fmla="*/ 1373963 h 3392392"/>
              <a:gd name="connsiteX2" fmla="*/ 3635362 w 3635362"/>
              <a:gd name="connsiteY2" fmla="*/ 3392392 h 3392392"/>
              <a:gd name="connsiteX0" fmla="*/ 0 w 3635362"/>
              <a:gd name="connsiteY0" fmla="*/ 0 h 3392392"/>
              <a:gd name="connsiteX1" fmla="*/ 2528085 w 3635362"/>
              <a:gd name="connsiteY1" fmla="*/ 1373963 h 3392392"/>
              <a:gd name="connsiteX2" fmla="*/ 3635362 w 3635362"/>
              <a:gd name="connsiteY2" fmla="*/ 3392392 h 3392392"/>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428698 w 3726736"/>
              <a:gd name="connsiteY1" fmla="*/ 1442342 h 3469919"/>
              <a:gd name="connsiteX2" fmla="*/ 3726736 w 3726736"/>
              <a:gd name="connsiteY2" fmla="*/ 3469919 h 3469919"/>
              <a:gd name="connsiteX0" fmla="*/ 0 w 3726736"/>
              <a:gd name="connsiteY0" fmla="*/ 0 h 3469919"/>
              <a:gd name="connsiteX1" fmla="*/ 2428698 w 3726736"/>
              <a:gd name="connsiteY1" fmla="*/ 144234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304289 w 3726736"/>
              <a:gd name="connsiteY1" fmla="*/ 1332563 h 3469919"/>
              <a:gd name="connsiteX2" fmla="*/ 3726736 w 3726736"/>
              <a:gd name="connsiteY2" fmla="*/ 3469919 h 3469919"/>
            </a:gdLst>
            <a:ahLst/>
            <a:cxnLst>
              <a:cxn ang="0">
                <a:pos x="connsiteX0" y="connsiteY0"/>
              </a:cxn>
              <a:cxn ang="0">
                <a:pos x="connsiteX1" y="connsiteY1"/>
              </a:cxn>
              <a:cxn ang="0">
                <a:pos x="connsiteX2" y="connsiteY2"/>
              </a:cxn>
            </a:cxnLst>
            <a:rect l="l" t="t" r="r" b="b"/>
            <a:pathLst>
              <a:path w="3726736" h="3469919">
                <a:moveTo>
                  <a:pt x="0" y="0"/>
                </a:moveTo>
                <a:cubicBezTo>
                  <a:pt x="1328261" y="1573204"/>
                  <a:pt x="1641698" y="1083581"/>
                  <a:pt x="2304289" y="1332563"/>
                </a:cubicBezTo>
                <a:cubicBezTo>
                  <a:pt x="2966880" y="1581545"/>
                  <a:pt x="3278704" y="2383636"/>
                  <a:pt x="3726736" y="3469919"/>
                </a:cubicBezTo>
              </a:path>
            </a:pathLst>
          </a:custGeom>
          <a:noFill/>
          <a:ln w="127000">
            <a:solidFill>
              <a:srgbClr val="D1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Tree>
    <p:extLst>
      <p:ext uri="{BB962C8B-B14F-4D97-AF65-F5344CB8AC3E}">
        <p14:creationId xmlns:p14="http://schemas.microsoft.com/office/powerpoint/2010/main" val="427645693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F4E9F6A-73C2-B64A-8078-BCE04958E59B}"/>
              </a:ext>
            </a:extLst>
          </p:cNvPr>
          <p:cNvSpPr>
            <a:spLocks noGrp="1"/>
          </p:cNvSpPr>
          <p:nvPr>
            <p:ph type="body" sz="quarter" idx="12" hasCustomPrompt="1"/>
          </p:nvPr>
        </p:nvSpPr>
        <p:spPr>
          <a:xfrm>
            <a:off x="0" y="1127870"/>
            <a:ext cx="4295775" cy="863600"/>
          </a:xfrm>
          <a:prstGeom prst="rect">
            <a:avLst/>
          </a:prstGeom>
          <a:gradFill>
            <a:gsLst>
              <a:gs pos="0">
                <a:srgbClr val="D10004"/>
              </a:gs>
              <a:gs pos="56000">
                <a:srgbClr val="D10004"/>
              </a:gs>
              <a:gs pos="100000">
                <a:schemeClr val="bg1">
                  <a:alpha val="0"/>
                </a:schemeClr>
              </a:gs>
            </a:gsLst>
            <a:lin ang="0" scaled="0"/>
          </a:gradFill>
        </p:spPr>
        <p:txBody>
          <a:bodyPr lIns="540000" anchor="ctr"/>
          <a:lstStyle>
            <a:lvl1pPr marL="0" indent="0">
              <a:buFontTx/>
              <a:buNone/>
              <a:defRPr b="1" i="0" cap="all" baseline="0">
                <a:solidFill>
                  <a:schemeClr val="bg1"/>
                </a:solidFill>
                <a:latin typeface="Aktiv Grotesk Trial" panose="020B0504020202020204" pitchFamily="34" charset="0"/>
              </a:defRPr>
            </a:lvl1pPr>
            <a:lvl2pPr marL="457200" indent="0">
              <a:buFontTx/>
              <a:buNone/>
              <a:defRPr sz="2800" b="1" i="0" cap="all" baseline="0">
                <a:solidFill>
                  <a:schemeClr val="bg1"/>
                </a:solidFill>
                <a:latin typeface="Aktiv Grotesk Trial" panose="020B0504020202020204" pitchFamily="34" charset="0"/>
              </a:defRPr>
            </a:lvl2pPr>
          </a:lstStyle>
          <a:p>
            <a:pPr lvl="0"/>
            <a:r>
              <a:rPr lang="en-CH" dirty="0"/>
              <a:t>HERE TITLE</a:t>
            </a:r>
          </a:p>
        </p:txBody>
      </p:sp>
      <p:sp>
        <p:nvSpPr>
          <p:cNvPr id="2" name="Rectangle 1">
            <a:extLst>
              <a:ext uri="{FF2B5EF4-FFF2-40B4-BE49-F238E27FC236}">
                <a16:creationId xmlns:a16="http://schemas.microsoft.com/office/drawing/2014/main" id="{D1E45698-7183-C342-B1E2-396F5915CB83}"/>
              </a:ext>
            </a:extLst>
          </p:cNvPr>
          <p:cNvSpPr/>
          <p:nvPr userDrawn="1"/>
        </p:nvSpPr>
        <p:spPr>
          <a:xfrm>
            <a:off x="8654042" y="-45362"/>
            <a:ext cx="3591810" cy="2739917"/>
          </a:xfrm>
          <a:custGeom>
            <a:avLst/>
            <a:gdLst>
              <a:gd name="connsiteX0" fmla="*/ 0 w 2855640"/>
              <a:gd name="connsiteY0" fmla="*/ 0 h 2708920"/>
              <a:gd name="connsiteX1" fmla="*/ 2855640 w 2855640"/>
              <a:gd name="connsiteY1" fmla="*/ 0 h 2708920"/>
              <a:gd name="connsiteX2" fmla="*/ 2855640 w 2855640"/>
              <a:gd name="connsiteY2" fmla="*/ 2708920 h 2708920"/>
              <a:gd name="connsiteX3" fmla="*/ 0 w 2855640"/>
              <a:gd name="connsiteY3" fmla="*/ 270892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728061 w 3591810"/>
              <a:gd name="connsiteY3" fmla="*/ 864623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728061 w 3591810"/>
              <a:gd name="connsiteY3" fmla="*/ 864623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890793 w 3591810"/>
              <a:gd name="connsiteY3" fmla="*/ 887870 h 2739917"/>
              <a:gd name="connsiteX4" fmla="*/ 0 w 3591810"/>
              <a:gd name="connsiteY4" fmla="*/ 0 h 2739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1810" h="2739917">
                <a:moveTo>
                  <a:pt x="0" y="0"/>
                </a:moveTo>
                <a:lnTo>
                  <a:pt x="3591810" y="30997"/>
                </a:lnTo>
                <a:lnTo>
                  <a:pt x="3591810" y="2739917"/>
                </a:lnTo>
                <a:cubicBezTo>
                  <a:pt x="3308940" y="2052827"/>
                  <a:pt x="2977624" y="1065553"/>
                  <a:pt x="1890793" y="887870"/>
                </a:cubicBezTo>
                <a:cubicBezTo>
                  <a:pt x="803962" y="710187"/>
                  <a:pt x="529525" y="417360"/>
                  <a:pt x="0" y="0"/>
                </a:cubicBezTo>
                <a:close/>
              </a:path>
            </a:pathLst>
          </a:custGeom>
          <a:gradFill>
            <a:gsLst>
              <a:gs pos="0">
                <a:srgbClr val="212122"/>
              </a:gs>
              <a:gs pos="100000">
                <a:srgbClr val="555557"/>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3" name="Picture Placeholder 3">
            <a:extLst>
              <a:ext uri="{FF2B5EF4-FFF2-40B4-BE49-F238E27FC236}">
                <a16:creationId xmlns:a16="http://schemas.microsoft.com/office/drawing/2014/main" id="{FE1C9C4E-CD2F-544C-A98B-B49D3CF21DA7}"/>
              </a:ext>
            </a:extLst>
          </p:cNvPr>
          <p:cNvSpPr>
            <a:spLocks noGrp="1"/>
          </p:cNvSpPr>
          <p:nvPr>
            <p:ph type="pic" sz="quarter" idx="24" hasCustomPrompt="1"/>
          </p:nvPr>
        </p:nvSpPr>
        <p:spPr>
          <a:xfrm>
            <a:off x="9984432" y="2553785"/>
            <a:ext cx="1646474" cy="1750650"/>
          </a:xfrm>
          <a:prstGeom prst="rect">
            <a:avLst/>
          </a:prstGeom>
          <a:effectLst>
            <a:outerShdw blurRad="254000" dist="50800" dir="5400000" sx="105000" sy="105000" algn="ctr" rotWithShape="0">
              <a:srgbClr val="000000">
                <a:alpha val="70000"/>
              </a:srgb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sz="1400" b="1" i="0" baseline="0">
                <a:solidFill>
                  <a:schemeClr val="bg1"/>
                </a:solidFill>
                <a:latin typeface="Aktiv Grotesk Trial" panose="020B0504020202020204" pitchFamily="34" charset="0"/>
              </a:defRPr>
            </a:lvl1pPr>
          </a:lstStyle>
          <a:p>
            <a:r>
              <a:rPr lang="en-CH" dirty="0"/>
              <a:t>Click here to add image</a:t>
            </a:r>
          </a:p>
        </p:txBody>
      </p:sp>
      <p:sp>
        <p:nvSpPr>
          <p:cNvPr id="32" name="Text Placeholder 16">
            <a:extLst>
              <a:ext uri="{FF2B5EF4-FFF2-40B4-BE49-F238E27FC236}">
                <a16:creationId xmlns:a16="http://schemas.microsoft.com/office/drawing/2014/main" id="{5A7C2495-D136-1145-924D-2A2DD65E39FC}"/>
              </a:ext>
            </a:extLst>
          </p:cNvPr>
          <p:cNvSpPr>
            <a:spLocks noGrp="1"/>
          </p:cNvSpPr>
          <p:nvPr>
            <p:ph type="body" sz="quarter" idx="25" hasCustomPrompt="1"/>
          </p:nvPr>
        </p:nvSpPr>
        <p:spPr>
          <a:xfrm>
            <a:off x="9984432" y="3834446"/>
            <a:ext cx="1646474" cy="467824"/>
          </a:xfrm>
          <a:prstGeom prst="rect">
            <a:avLst/>
          </a:prstGeom>
          <a:gradFill>
            <a:gsLst>
              <a:gs pos="0">
                <a:srgbClr val="212122"/>
              </a:gs>
              <a:gs pos="100000">
                <a:srgbClr val="555557"/>
              </a:gs>
            </a:gsLst>
            <a:lin ang="8100000" scaled="1"/>
          </a:gradFill>
        </p:spPr>
        <p:txBody>
          <a:bodyPr anchor="ctr"/>
          <a:lstStyle>
            <a:lvl1pPr marL="0" indent="0" algn="ctr">
              <a:buFontTx/>
              <a:buNone/>
              <a:defRPr sz="1000" b="1" i="0">
                <a:solidFill>
                  <a:schemeClr val="bg1"/>
                </a:solidFill>
                <a:latin typeface="Aktiv Grotesk Trial" panose="020B0504020202020204" pitchFamily="34" charset="0"/>
              </a:defRPr>
            </a:lvl1pPr>
          </a:lstStyle>
          <a:p>
            <a:pPr lvl="0"/>
            <a:r>
              <a:rPr lang="en-GB" dirty="0"/>
              <a:t>Click here to add text</a:t>
            </a:r>
            <a:endParaRPr lang="en-CH" dirty="0"/>
          </a:p>
        </p:txBody>
      </p:sp>
      <p:sp>
        <p:nvSpPr>
          <p:cNvPr id="33" name="Picture Placeholder 3">
            <a:extLst>
              <a:ext uri="{FF2B5EF4-FFF2-40B4-BE49-F238E27FC236}">
                <a16:creationId xmlns:a16="http://schemas.microsoft.com/office/drawing/2014/main" id="{0C5B9155-C0D0-2443-BC16-4053E8751890}"/>
              </a:ext>
            </a:extLst>
          </p:cNvPr>
          <p:cNvSpPr>
            <a:spLocks noGrp="1"/>
          </p:cNvSpPr>
          <p:nvPr>
            <p:ph type="pic" sz="quarter" idx="26" hasCustomPrompt="1"/>
          </p:nvPr>
        </p:nvSpPr>
        <p:spPr>
          <a:xfrm>
            <a:off x="557799" y="2553785"/>
            <a:ext cx="1646474" cy="1750650"/>
          </a:xfrm>
          <a:prstGeom prst="rect">
            <a:avLst/>
          </a:prstGeom>
          <a:effectLst>
            <a:outerShdw blurRad="254000" dist="50800" dir="5400000" sx="105000" sy="105000" algn="ctr" rotWithShape="0">
              <a:srgbClr val="000000">
                <a:alpha val="70000"/>
              </a:srgb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sz="1400" b="1" i="0" baseline="0">
                <a:solidFill>
                  <a:schemeClr val="bg1"/>
                </a:solidFill>
                <a:latin typeface="Aktiv Grotesk Trial" panose="020B0504020202020204" pitchFamily="34" charset="0"/>
              </a:defRPr>
            </a:lvl1pPr>
          </a:lstStyle>
          <a:p>
            <a:r>
              <a:rPr lang="en-CH" dirty="0"/>
              <a:t>Click here to add image</a:t>
            </a:r>
          </a:p>
        </p:txBody>
      </p:sp>
      <p:sp>
        <p:nvSpPr>
          <p:cNvPr id="34" name="Text Placeholder 16">
            <a:extLst>
              <a:ext uri="{FF2B5EF4-FFF2-40B4-BE49-F238E27FC236}">
                <a16:creationId xmlns:a16="http://schemas.microsoft.com/office/drawing/2014/main" id="{7F6DA907-7F50-9344-87A6-7C72162CC472}"/>
              </a:ext>
            </a:extLst>
          </p:cNvPr>
          <p:cNvSpPr>
            <a:spLocks noGrp="1"/>
          </p:cNvSpPr>
          <p:nvPr>
            <p:ph type="body" sz="quarter" idx="27" hasCustomPrompt="1"/>
          </p:nvPr>
        </p:nvSpPr>
        <p:spPr>
          <a:xfrm>
            <a:off x="557799" y="3834446"/>
            <a:ext cx="1646474" cy="467824"/>
          </a:xfrm>
          <a:prstGeom prst="rect">
            <a:avLst/>
          </a:prstGeom>
          <a:gradFill>
            <a:gsLst>
              <a:gs pos="0">
                <a:srgbClr val="212122"/>
              </a:gs>
              <a:gs pos="100000">
                <a:srgbClr val="555557"/>
              </a:gs>
            </a:gsLst>
            <a:lin ang="8100000" scaled="1"/>
          </a:gradFill>
        </p:spPr>
        <p:txBody>
          <a:bodyPr anchor="ctr"/>
          <a:lstStyle>
            <a:lvl1pPr marL="0" indent="0" algn="ctr">
              <a:lnSpc>
                <a:spcPct val="100000"/>
              </a:lnSpc>
              <a:buFontTx/>
              <a:buNone/>
              <a:defRPr sz="1000" b="1" i="0">
                <a:solidFill>
                  <a:schemeClr val="bg1"/>
                </a:solidFill>
                <a:latin typeface="Aktiv Grotesk Trial" panose="020B0504020202020204" pitchFamily="34" charset="0"/>
              </a:defRPr>
            </a:lvl1pPr>
          </a:lstStyle>
          <a:p>
            <a:pPr lvl="0"/>
            <a:r>
              <a:rPr lang="en-GB" dirty="0"/>
              <a:t>Click here to add text</a:t>
            </a:r>
            <a:endParaRPr lang="en-CH" dirty="0"/>
          </a:p>
        </p:txBody>
      </p:sp>
      <p:sp>
        <p:nvSpPr>
          <p:cNvPr id="35" name="Picture Placeholder 3">
            <a:extLst>
              <a:ext uri="{FF2B5EF4-FFF2-40B4-BE49-F238E27FC236}">
                <a16:creationId xmlns:a16="http://schemas.microsoft.com/office/drawing/2014/main" id="{AFDD203D-D297-AE4A-A743-5B77A5020A33}"/>
              </a:ext>
            </a:extLst>
          </p:cNvPr>
          <p:cNvSpPr>
            <a:spLocks noGrp="1"/>
          </p:cNvSpPr>
          <p:nvPr>
            <p:ph type="pic" sz="quarter" idx="28" hasCustomPrompt="1"/>
          </p:nvPr>
        </p:nvSpPr>
        <p:spPr>
          <a:xfrm>
            <a:off x="2443126" y="2553785"/>
            <a:ext cx="1646474" cy="1750650"/>
          </a:xfrm>
          <a:prstGeom prst="rect">
            <a:avLst/>
          </a:prstGeom>
          <a:effectLst>
            <a:outerShdw blurRad="254000" dist="50800" dir="5400000" sx="105000" sy="105000" algn="ctr" rotWithShape="0">
              <a:srgbClr val="000000">
                <a:alpha val="70000"/>
              </a:srgb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sz="1400" b="1" i="0" baseline="0">
                <a:solidFill>
                  <a:schemeClr val="bg1"/>
                </a:solidFill>
                <a:latin typeface="Aktiv Grotesk Trial" panose="020B0504020202020204" pitchFamily="34" charset="0"/>
              </a:defRPr>
            </a:lvl1pPr>
          </a:lstStyle>
          <a:p>
            <a:r>
              <a:rPr lang="en-CH" dirty="0"/>
              <a:t>Click here to add image</a:t>
            </a:r>
          </a:p>
        </p:txBody>
      </p:sp>
      <p:sp>
        <p:nvSpPr>
          <p:cNvPr id="36" name="Text Placeholder 16">
            <a:extLst>
              <a:ext uri="{FF2B5EF4-FFF2-40B4-BE49-F238E27FC236}">
                <a16:creationId xmlns:a16="http://schemas.microsoft.com/office/drawing/2014/main" id="{0F5DC20C-F1E9-2247-A151-2B8295656886}"/>
              </a:ext>
            </a:extLst>
          </p:cNvPr>
          <p:cNvSpPr>
            <a:spLocks noGrp="1"/>
          </p:cNvSpPr>
          <p:nvPr>
            <p:ph type="body" sz="quarter" idx="29" hasCustomPrompt="1"/>
          </p:nvPr>
        </p:nvSpPr>
        <p:spPr>
          <a:xfrm>
            <a:off x="2443126" y="3834446"/>
            <a:ext cx="1646474" cy="467824"/>
          </a:xfrm>
          <a:prstGeom prst="rect">
            <a:avLst/>
          </a:prstGeom>
          <a:gradFill>
            <a:gsLst>
              <a:gs pos="0">
                <a:srgbClr val="212122"/>
              </a:gs>
              <a:gs pos="100000">
                <a:srgbClr val="555557"/>
              </a:gs>
            </a:gsLst>
            <a:lin ang="8100000" scaled="1"/>
          </a:gradFill>
        </p:spPr>
        <p:txBody>
          <a:bodyPr anchor="ctr"/>
          <a:lstStyle>
            <a:lvl1pPr marL="0" indent="0" algn="ctr">
              <a:buFontTx/>
              <a:buNone/>
              <a:defRPr sz="1000" b="1" i="0">
                <a:solidFill>
                  <a:schemeClr val="bg1"/>
                </a:solidFill>
                <a:latin typeface="Aktiv Grotesk Trial" panose="020B0504020202020204" pitchFamily="34" charset="0"/>
              </a:defRPr>
            </a:lvl1pPr>
          </a:lstStyle>
          <a:p>
            <a:pPr lvl="0"/>
            <a:r>
              <a:rPr lang="en-GB" dirty="0"/>
              <a:t>Click here to add text</a:t>
            </a:r>
            <a:endParaRPr lang="en-CH" dirty="0"/>
          </a:p>
        </p:txBody>
      </p:sp>
      <p:sp>
        <p:nvSpPr>
          <p:cNvPr id="37" name="Picture Placeholder 3">
            <a:extLst>
              <a:ext uri="{FF2B5EF4-FFF2-40B4-BE49-F238E27FC236}">
                <a16:creationId xmlns:a16="http://schemas.microsoft.com/office/drawing/2014/main" id="{C19E31ED-97DB-BD4D-AD28-C06EFAB865D1}"/>
              </a:ext>
            </a:extLst>
          </p:cNvPr>
          <p:cNvSpPr>
            <a:spLocks noGrp="1"/>
          </p:cNvSpPr>
          <p:nvPr>
            <p:ph type="pic" sz="quarter" idx="30" hasCustomPrompt="1"/>
          </p:nvPr>
        </p:nvSpPr>
        <p:spPr>
          <a:xfrm>
            <a:off x="4328453" y="2553785"/>
            <a:ext cx="1646474" cy="1750650"/>
          </a:xfrm>
          <a:prstGeom prst="rect">
            <a:avLst/>
          </a:prstGeom>
          <a:effectLst>
            <a:outerShdw blurRad="254000" dist="50800" dir="5400000" sx="105000" sy="105000" algn="ctr" rotWithShape="0">
              <a:srgbClr val="000000">
                <a:alpha val="70000"/>
              </a:srgb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sz="1400" b="1" i="0" baseline="0">
                <a:solidFill>
                  <a:schemeClr val="bg1"/>
                </a:solidFill>
                <a:latin typeface="Aktiv Grotesk Trial" panose="020B0504020202020204" pitchFamily="34" charset="0"/>
              </a:defRPr>
            </a:lvl1pPr>
          </a:lstStyle>
          <a:p>
            <a:r>
              <a:rPr lang="en-CH" dirty="0"/>
              <a:t>Click here to add image</a:t>
            </a:r>
          </a:p>
        </p:txBody>
      </p:sp>
      <p:sp>
        <p:nvSpPr>
          <p:cNvPr id="38" name="Text Placeholder 16">
            <a:extLst>
              <a:ext uri="{FF2B5EF4-FFF2-40B4-BE49-F238E27FC236}">
                <a16:creationId xmlns:a16="http://schemas.microsoft.com/office/drawing/2014/main" id="{DFE11A44-D7DF-F84F-8974-846987E0D556}"/>
              </a:ext>
            </a:extLst>
          </p:cNvPr>
          <p:cNvSpPr>
            <a:spLocks noGrp="1"/>
          </p:cNvSpPr>
          <p:nvPr>
            <p:ph type="body" sz="quarter" idx="31" hasCustomPrompt="1"/>
          </p:nvPr>
        </p:nvSpPr>
        <p:spPr>
          <a:xfrm>
            <a:off x="4328453" y="3834446"/>
            <a:ext cx="1646474" cy="467824"/>
          </a:xfrm>
          <a:prstGeom prst="rect">
            <a:avLst/>
          </a:prstGeom>
          <a:gradFill>
            <a:gsLst>
              <a:gs pos="0">
                <a:srgbClr val="212122"/>
              </a:gs>
              <a:gs pos="100000">
                <a:srgbClr val="555557"/>
              </a:gs>
            </a:gsLst>
            <a:lin ang="8100000" scaled="1"/>
          </a:gradFill>
        </p:spPr>
        <p:txBody>
          <a:bodyPr anchor="ctr"/>
          <a:lstStyle>
            <a:lvl1pPr marL="0" indent="0" algn="ctr">
              <a:buFontTx/>
              <a:buNone/>
              <a:defRPr sz="1000" b="1" i="0">
                <a:solidFill>
                  <a:schemeClr val="bg1"/>
                </a:solidFill>
                <a:latin typeface="Aktiv Grotesk Trial" panose="020B0504020202020204" pitchFamily="34" charset="0"/>
              </a:defRPr>
            </a:lvl1pPr>
          </a:lstStyle>
          <a:p>
            <a:pPr lvl="0"/>
            <a:r>
              <a:rPr lang="en-GB" dirty="0"/>
              <a:t>Click here to add text</a:t>
            </a:r>
            <a:endParaRPr lang="en-CH" dirty="0"/>
          </a:p>
        </p:txBody>
      </p:sp>
      <p:sp>
        <p:nvSpPr>
          <p:cNvPr id="39" name="Picture Placeholder 3">
            <a:extLst>
              <a:ext uri="{FF2B5EF4-FFF2-40B4-BE49-F238E27FC236}">
                <a16:creationId xmlns:a16="http://schemas.microsoft.com/office/drawing/2014/main" id="{D303BCFE-E67C-EA42-BB89-2C0E5B89C091}"/>
              </a:ext>
            </a:extLst>
          </p:cNvPr>
          <p:cNvSpPr>
            <a:spLocks noGrp="1"/>
          </p:cNvSpPr>
          <p:nvPr>
            <p:ph type="pic" sz="quarter" idx="32" hasCustomPrompt="1"/>
          </p:nvPr>
        </p:nvSpPr>
        <p:spPr>
          <a:xfrm>
            <a:off x="6213780" y="2553785"/>
            <a:ext cx="1646474" cy="1750650"/>
          </a:xfrm>
          <a:prstGeom prst="rect">
            <a:avLst/>
          </a:prstGeom>
          <a:effectLst>
            <a:outerShdw blurRad="254000" dist="50800" dir="5400000" sx="105000" sy="105000" algn="ctr" rotWithShape="0">
              <a:srgbClr val="000000">
                <a:alpha val="70000"/>
              </a:srgb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sz="1400" b="1" i="0" baseline="0">
                <a:solidFill>
                  <a:schemeClr val="bg1"/>
                </a:solidFill>
                <a:latin typeface="Aktiv Grotesk Trial" panose="020B0504020202020204" pitchFamily="34" charset="0"/>
              </a:defRPr>
            </a:lvl1pPr>
          </a:lstStyle>
          <a:p>
            <a:r>
              <a:rPr lang="en-CH" dirty="0"/>
              <a:t>Click here to add image</a:t>
            </a:r>
          </a:p>
        </p:txBody>
      </p:sp>
      <p:sp>
        <p:nvSpPr>
          <p:cNvPr id="40" name="Text Placeholder 16">
            <a:extLst>
              <a:ext uri="{FF2B5EF4-FFF2-40B4-BE49-F238E27FC236}">
                <a16:creationId xmlns:a16="http://schemas.microsoft.com/office/drawing/2014/main" id="{B949EA57-E3DC-7C4E-B786-2831C7B2CE3A}"/>
              </a:ext>
            </a:extLst>
          </p:cNvPr>
          <p:cNvSpPr>
            <a:spLocks noGrp="1"/>
          </p:cNvSpPr>
          <p:nvPr>
            <p:ph type="body" sz="quarter" idx="33" hasCustomPrompt="1"/>
          </p:nvPr>
        </p:nvSpPr>
        <p:spPr>
          <a:xfrm>
            <a:off x="6213780" y="3834446"/>
            <a:ext cx="1646474" cy="467824"/>
          </a:xfrm>
          <a:prstGeom prst="rect">
            <a:avLst/>
          </a:prstGeom>
          <a:gradFill>
            <a:gsLst>
              <a:gs pos="0">
                <a:srgbClr val="212122"/>
              </a:gs>
              <a:gs pos="100000">
                <a:srgbClr val="555557"/>
              </a:gs>
            </a:gsLst>
            <a:lin ang="8100000" scaled="1"/>
          </a:gradFill>
        </p:spPr>
        <p:txBody>
          <a:bodyPr anchor="ctr"/>
          <a:lstStyle>
            <a:lvl1pPr marL="0" indent="0" algn="ctr">
              <a:buFontTx/>
              <a:buNone/>
              <a:defRPr sz="1000" b="1" i="0">
                <a:solidFill>
                  <a:schemeClr val="bg1"/>
                </a:solidFill>
                <a:latin typeface="Aktiv Grotesk Trial" panose="020B0504020202020204" pitchFamily="34" charset="0"/>
              </a:defRPr>
            </a:lvl1pPr>
          </a:lstStyle>
          <a:p>
            <a:pPr lvl="0"/>
            <a:r>
              <a:rPr lang="en-GB" dirty="0"/>
              <a:t>Click here to add text</a:t>
            </a:r>
            <a:endParaRPr lang="en-CH" dirty="0"/>
          </a:p>
        </p:txBody>
      </p:sp>
      <p:sp>
        <p:nvSpPr>
          <p:cNvPr id="41" name="Picture Placeholder 3">
            <a:extLst>
              <a:ext uri="{FF2B5EF4-FFF2-40B4-BE49-F238E27FC236}">
                <a16:creationId xmlns:a16="http://schemas.microsoft.com/office/drawing/2014/main" id="{864DE22D-1D82-CD4E-934D-3C0BC6762843}"/>
              </a:ext>
            </a:extLst>
          </p:cNvPr>
          <p:cNvSpPr>
            <a:spLocks noGrp="1"/>
          </p:cNvSpPr>
          <p:nvPr>
            <p:ph type="pic" sz="quarter" idx="34" hasCustomPrompt="1"/>
          </p:nvPr>
        </p:nvSpPr>
        <p:spPr>
          <a:xfrm>
            <a:off x="8099107" y="2553785"/>
            <a:ext cx="1646474" cy="1750650"/>
          </a:xfrm>
          <a:prstGeom prst="rect">
            <a:avLst/>
          </a:prstGeom>
          <a:effectLst>
            <a:outerShdw blurRad="254000" dist="50800" dir="5400000" sx="105000" sy="105000" algn="ctr" rotWithShape="0">
              <a:srgbClr val="000000">
                <a:alpha val="70000"/>
              </a:srgb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sz="1400" b="1" i="0" baseline="0">
                <a:solidFill>
                  <a:schemeClr val="bg1"/>
                </a:solidFill>
                <a:latin typeface="Aktiv Grotesk Trial" panose="020B0504020202020204" pitchFamily="34" charset="0"/>
              </a:defRPr>
            </a:lvl1pPr>
          </a:lstStyle>
          <a:p>
            <a:r>
              <a:rPr lang="en-CH" dirty="0"/>
              <a:t>Click here to add image</a:t>
            </a:r>
          </a:p>
        </p:txBody>
      </p:sp>
      <p:sp>
        <p:nvSpPr>
          <p:cNvPr id="42" name="Text Placeholder 16">
            <a:extLst>
              <a:ext uri="{FF2B5EF4-FFF2-40B4-BE49-F238E27FC236}">
                <a16:creationId xmlns:a16="http://schemas.microsoft.com/office/drawing/2014/main" id="{03C47395-086C-124E-9526-E6B934E7D02D}"/>
              </a:ext>
            </a:extLst>
          </p:cNvPr>
          <p:cNvSpPr>
            <a:spLocks noGrp="1"/>
          </p:cNvSpPr>
          <p:nvPr>
            <p:ph type="body" sz="quarter" idx="35" hasCustomPrompt="1"/>
          </p:nvPr>
        </p:nvSpPr>
        <p:spPr>
          <a:xfrm>
            <a:off x="8099107" y="3834446"/>
            <a:ext cx="1646474" cy="467824"/>
          </a:xfrm>
          <a:prstGeom prst="rect">
            <a:avLst/>
          </a:prstGeom>
          <a:gradFill>
            <a:gsLst>
              <a:gs pos="0">
                <a:srgbClr val="212122"/>
              </a:gs>
              <a:gs pos="100000">
                <a:srgbClr val="555557"/>
              </a:gs>
            </a:gsLst>
            <a:lin ang="8100000" scaled="1"/>
          </a:gradFill>
        </p:spPr>
        <p:txBody>
          <a:bodyPr anchor="ctr"/>
          <a:lstStyle>
            <a:lvl1pPr marL="0" indent="0" algn="ctr">
              <a:buFontTx/>
              <a:buNone/>
              <a:defRPr sz="1000" b="1" i="0">
                <a:solidFill>
                  <a:schemeClr val="bg1"/>
                </a:solidFill>
                <a:latin typeface="Aktiv Grotesk Trial" panose="020B0504020202020204" pitchFamily="34" charset="0"/>
              </a:defRPr>
            </a:lvl1pPr>
          </a:lstStyle>
          <a:p>
            <a:pPr lvl="0"/>
            <a:r>
              <a:rPr lang="en-GB" dirty="0"/>
              <a:t>Click here to add text</a:t>
            </a:r>
            <a:endParaRPr lang="en-CH" dirty="0"/>
          </a:p>
        </p:txBody>
      </p:sp>
      <p:sp>
        <p:nvSpPr>
          <p:cNvPr id="43" name="Picture Placeholder 3">
            <a:extLst>
              <a:ext uri="{FF2B5EF4-FFF2-40B4-BE49-F238E27FC236}">
                <a16:creationId xmlns:a16="http://schemas.microsoft.com/office/drawing/2014/main" id="{C5155C3A-B412-F54F-BCB4-1D9ADDC181FF}"/>
              </a:ext>
            </a:extLst>
          </p:cNvPr>
          <p:cNvSpPr>
            <a:spLocks noGrp="1"/>
          </p:cNvSpPr>
          <p:nvPr>
            <p:ph type="pic" sz="quarter" idx="36" hasCustomPrompt="1"/>
          </p:nvPr>
        </p:nvSpPr>
        <p:spPr>
          <a:xfrm>
            <a:off x="9984432" y="4565465"/>
            <a:ext cx="1646474" cy="1750650"/>
          </a:xfrm>
          <a:prstGeom prst="rect">
            <a:avLst/>
          </a:prstGeom>
          <a:effectLst>
            <a:outerShdw blurRad="254000" dist="50800" dir="5400000" sx="105000" sy="105000" algn="ctr" rotWithShape="0">
              <a:srgbClr val="000000">
                <a:alpha val="70000"/>
              </a:srgb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sz="1400" b="1" i="0" baseline="0">
                <a:solidFill>
                  <a:schemeClr val="bg1"/>
                </a:solidFill>
                <a:latin typeface="Aktiv Grotesk Trial" panose="020B0504020202020204" pitchFamily="34" charset="0"/>
              </a:defRPr>
            </a:lvl1pPr>
          </a:lstStyle>
          <a:p>
            <a:r>
              <a:rPr lang="en-CH" dirty="0"/>
              <a:t>Click here to add image</a:t>
            </a:r>
          </a:p>
        </p:txBody>
      </p:sp>
      <p:sp>
        <p:nvSpPr>
          <p:cNvPr id="44" name="Text Placeholder 16">
            <a:extLst>
              <a:ext uri="{FF2B5EF4-FFF2-40B4-BE49-F238E27FC236}">
                <a16:creationId xmlns:a16="http://schemas.microsoft.com/office/drawing/2014/main" id="{51F34136-98FC-4242-9CFA-92C8B09A512E}"/>
              </a:ext>
            </a:extLst>
          </p:cNvPr>
          <p:cNvSpPr>
            <a:spLocks noGrp="1"/>
          </p:cNvSpPr>
          <p:nvPr>
            <p:ph type="body" sz="quarter" idx="37" hasCustomPrompt="1"/>
          </p:nvPr>
        </p:nvSpPr>
        <p:spPr>
          <a:xfrm>
            <a:off x="9984432" y="5846126"/>
            <a:ext cx="1646474" cy="467824"/>
          </a:xfrm>
          <a:prstGeom prst="rect">
            <a:avLst/>
          </a:prstGeom>
          <a:gradFill>
            <a:gsLst>
              <a:gs pos="0">
                <a:srgbClr val="212122"/>
              </a:gs>
              <a:gs pos="100000">
                <a:srgbClr val="555557"/>
              </a:gs>
            </a:gsLst>
            <a:lin ang="8100000" scaled="1"/>
          </a:gradFill>
        </p:spPr>
        <p:txBody>
          <a:bodyPr anchor="ctr"/>
          <a:lstStyle>
            <a:lvl1pPr marL="0" indent="0" algn="ctr">
              <a:buFontTx/>
              <a:buNone/>
              <a:defRPr sz="1000" b="1" i="0">
                <a:solidFill>
                  <a:schemeClr val="bg1"/>
                </a:solidFill>
                <a:latin typeface="Aktiv Grotesk Trial" panose="020B0504020202020204" pitchFamily="34" charset="0"/>
              </a:defRPr>
            </a:lvl1pPr>
          </a:lstStyle>
          <a:p>
            <a:pPr lvl="0"/>
            <a:r>
              <a:rPr lang="en-GB" dirty="0"/>
              <a:t>Click here to add text</a:t>
            </a:r>
            <a:endParaRPr lang="en-CH" dirty="0"/>
          </a:p>
        </p:txBody>
      </p:sp>
      <p:sp>
        <p:nvSpPr>
          <p:cNvPr id="45" name="Picture Placeholder 3">
            <a:extLst>
              <a:ext uri="{FF2B5EF4-FFF2-40B4-BE49-F238E27FC236}">
                <a16:creationId xmlns:a16="http://schemas.microsoft.com/office/drawing/2014/main" id="{006DD40B-BE84-FC4A-BB3C-1BD5C5B39331}"/>
              </a:ext>
            </a:extLst>
          </p:cNvPr>
          <p:cNvSpPr>
            <a:spLocks noGrp="1"/>
          </p:cNvSpPr>
          <p:nvPr>
            <p:ph type="pic" sz="quarter" idx="38" hasCustomPrompt="1"/>
          </p:nvPr>
        </p:nvSpPr>
        <p:spPr>
          <a:xfrm>
            <a:off x="557799" y="4565465"/>
            <a:ext cx="1646474" cy="1750650"/>
          </a:xfrm>
          <a:prstGeom prst="rect">
            <a:avLst/>
          </a:prstGeom>
          <a:effectLst>
            <a:outerShdw blurRad="254000" dist="50800" dir="5400000" sx="105000" sy="105000" algn="ctr" rotWithShape="0">
              <a:srgbClr val="000000">
                <a:alpha val="70000"/>
              </a:srgb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sz="1400" b="1" i="0" baseline="0">
                <a:solidFill>
                  <a:schemeClr val="bg1"/>
                </a:solidFill>
                <a:latin typeface="Aktiv Grotesk Trial" panose="020B0504020202020204" pitchFamily="34" charset="0"/>
              </a:defRPr>
            </a:lvl1pPr>
          </a:lstStyle>
          <a:p>
            <a:r>
              <a:rPr lang="en-CH" dirty="0"/>
              <a:t>Click here to add image</a:t>
            </a:r>
          </a:p>
        </p:txBody>
      </p:sp>
      <p:sp>
        <p:nvSpPr>
          <p:cNvPr id="46" name="Text Placeholder 16">
            <a:extLst>
              <a:ext uri="{FF2B5EF4-FFF2-40B4-BE49-F238E27FC236}">
                <a16:creationId xmlns:a16="http://schemas.microsoft.com/office/drawing/2014/main" id="{060794A1-8BEE-984C-984A-E427983178AF}"/>
              </a:ext>
            </a:extLst>
          </p:cNvPr>
          <p:cNvSpPr>
            <a:spLocks noGrp="1"/>
          </p:cNvSpPr>
          <p:nvPr>
            <p:ph type="body" sz="quarter" idx="39" hasCustomPrompt="1"/>
          </p:nvPr>
        </p:nvSpPr>
        <p:spPr>
          <a:xfrm>
            <a:off x="557799" y="5846126"/>
            <a:ext cx="1646474" cy="467824"/>
          </a:xfrm>
          <a:prstGeom prst="rect">
            <a:avLst/>
          </a:prstGeom>
          <a:gradFill>
            <a:gsLst>
              <a:gs pos="0">
                <a:srgbClr val="212122"/>
              </a:gs>
              <a:gs pos="100000">
                <a:srgbClr val="555557"/>
              </a:gs>
            </a:gsLst>
            <a:lin ang="8100000" scaled="1"/>
          </a:gradFill>
        </p:spPr>
        <p:txBody>
          <a:bodyPr anchor="ctr"/>
          <a:lstStyle>
            <a:lvl1pPr marL="0" indent="0" algn="ctr">
              <a:buFontTx/>
              <a:buNone/>
              <a:defRPr sz="1000" b="1" i="0">
                <a:solidFill>
                  <a:schemeClr val="bg1"/>
                </a:solidFill>
                <a:latin typeface="Aktiv Grotesk Trial" panose="020B0504020202020204" pitchFamily="34" charset="0"/>
              </a:defRPr>
            </a:lvl1pPr>
          </a:lstStyle>
          <a:p>
            <a:pPr lvl="0"/>
            <a:r>
              <a:rPr lang="en-GB" dirty="0"/>
              <a:t>Click here to add text</a:t>
            </a:r>
            <a:endParaRPr lang="en-CH" dirty="0"/>
          </a:p>
        </p:txBody>
      </p:sp>
      <p:sp>
        <p:nvSpPr>
          <p:cNvPr id="47" name="Picture Placeholder 3">
            <a:extLst>
              <a:ext uri="{FF2B5EF4-FFF2-40B4-BE49-F238E27FC236}">
                <a16:creationId xmlns:a16="http://schemas.microsoft.com/office/drawing/2014/main" id="{10AD92D7-2EB5-7944-AA4C-CEECFD989705}"/>
              </a:ext>
            </a:extLst>
          </p:cNvPr>
          <p:cNvSpPr>
            <a:spLocks noGrp="1"/>
          </p:cNvSpPr>
          <p:nvPr>
            <p:ph type="pic" sz="quarter" idx="40" hasCustomPrompt="1"/>
          </p:nvPr>
        </p:nvSpPr>
        <p:spPr>
          <a:xfrm>
            <a:off x="2443126" y="4565465"/>
            <a:ext cx="1646474" cy="1750650"/>
          </a:xfrm>
          <a:prstGeom prst="rect">
            <a:avLst/>
          </a:prstGeom>
          <a:effectLst>
            <a:outerShdw blurRad="254000" dist="50800" dir="5400000" sx="105000" sy="105000" algn="ctr" rotWithShape="0">
              <a:srgbClr val="000000">
                <a:alpha val="70000"/>
              </a:srgb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sz="1400" b="1" i="0" baseline="0">
                <a:solidFill>
                  <a:schemeClr val="bg1"/>
                </a:solidFill>
                <a:latin typeface="Aktiv Grotesk Trial" panose="020B0504020202020204" pitchFamily="34" charset="0"/>
              </a:defRPr>
            </a:lvl1pPr>
          </a:lstStyle>
          <a:p>
            <a:r>
              <a:rPr lang="en-CH" dirty="0"/>
              <a:t>Click here to add image</a:t>
            </a:r>
          </a:p>
        </p:txBody>
      </p:sp>
      <p:sp>
        <p:nvSpPr>
          <p:cNvPr id="48" name="Text Placeholder 16">
            <a:extLst>
              <a:ext uri="{FF2B5EF4-FFF2-40B4-BE49-F238E27FC236}">
                <a16:creationId xmlns:a16="http://schemas.microsoft.com/office/drawing/2014/main" id="{91158AD7-37DC-6D44-BDF1-A8E16FED8333}"/>
              </a:ext>
            </a:extLst>
          </p:cNvPr>
          <p:cNvSpPr>
            <a:spLocks noGrp="1"/>
          </p:cNvSpPr>
          <p:nvPr>
            <p:ph type="body" sz="quarter" idx="41" hasCustomPrompt="1"/>
          </p:nvPr>
        </p:nvSpPr>
        <p:spPr>
          <a:xfrm>
            <a:off x="2443126" y="5846126"/>
            <a:ext cx="1646474" cy="467824"/>
          </a:xfrm>
          <a:prstGeom prst="rect">
            <a:avLst/>
          </a:prstGeom>
          <a:gradFill>
            <a:gsLst>
              <a:gs pos="0">
                <a:srgbClr val="212122"/>
              </a:gs>
              <a:gs pos="100000">
                <a:srgbClr val="555557"/>
              </a:gs>
            </a:gsLst>
            <a:lin ang="8100000" scaled="1"/>
          </a:gradFill>
        </p:spPr>
        <p:txBody>
          <a:bodyPr anchor="ctr"/>
          <a:lstStyle>
            <a:lvl1pPr marL="0" indent="0" algn="ctr">
              <a:buFontTx/>
              <a:buNone/>
              <a:defRPr sz="1000" b="1" i="0">
                <a:solidFill>
                  <a:schemeClr val="bg1"/>
                </a:solidFill>
                <a:latin typeface="Aktiv Grotesk Trial" panose="020B0504020202020204" pitchFamily="34" charset="0"/>
              </a:defRPr>
            </a:lvl1pPr>
          </a:lstStyle>
          <a:p>
            <a:pPr lvl="0"/>
            <a:r>
              <a:rPr lang="en-GB" dirty="0"/>
              <a:t>Click here to add text</a:t>
            </a:r>
            <a:endParaRPr lang="en-CH" dirty="0"/>
          </a:p>
        </p:txBody>
      </p:sp>
      <p:sp>
        <p:nvSpPr>
          <p:cNvPr id="49" name="Picture Placeholder 3">
            <a:extLst>
              <a:ext uri="{FF2B5EF4-FFF2-40B4-BE49-F238E27FC236}">
                <a16:creationId xmlns:a16="http://schemas.microsoft.com/office/drawing/2014/main" id="{AEB4DE4D-4C68-5B40-A438-0D16E1454F90}"/>
              </a:ext>
            </a:extLst>
          </p:cNvPr>
          <p:cNvSpPr>
            <a:spLocks noGrp="1"/>
          </p:cNvSpPr>
          <p:nvPr>
            <p:ph type="pic" sz="quarter" idx="42" hasCustomPrompt="1"/>
          </p:nvPr>
        </p:nvSpPr>
        <p:spPr>
          <a:xfrm>
            <a:off x="4328453" y="4565465"/>
            <a:ext cx="1646474" cy="1750650"/>
          </a:xfrm>
          <a:prstGeom prst="rect">
            <a:avLst/>
          </a:prstGeom>
          <a:effectLst>
            <a:outerShdw blurRad="254000" dist="50800" dir="5400000" sx="105000" sy="105000" algn="ctr" rotWithShape="0">
              <a:srgbClr val="000000">
                <a:alpha val="70000"/>
              </a:srgb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sz="1400" b="1" i="0" baseline="0">
                <a:solidFill>
                  <a:schemeClr val="bg1"/>
                </a:solidFill>
                <a:latin typeface="Aktiv Grotesk Trial" panose="020B0504020202020204" pitchFamily="34" charset="0"/>
              </a:defRPr>
            </a:lvl1pPr>
          </a:lstStyle>
          <a:p>
            <a:r>
              <a:rPr lang="en-CH" dirty="0"/>
              <a:t>Click here to add image</a:t>
            </a:r>
          </a:p>
        </p:txBody>
      </p:sp>
      <p:sp>
        <p:nvSpPr>
          <p:cNvPr id="50" name="Text Placeholder 16">
            <a:extLst>
              <a:ext uri="{FF2B5EF4-FFF2-40B4-BE49-F238E27FC236}">
                <a16:creationId xmlns:a16="http://schemas.microsoft.com/office/drawing/2014/main" id="{827AFF4E-36DA-324F-A3F0-8E230CA44BC6}"/>
              </a:ext>
            </a:extLst>
          </p:cNvPr>
          <p:cNvSpPr>
            <a:spLocks noGrp="1"/>
          </p:cNvSpPr>
          <p:nvPr>
            <p:ph type="body" sz="quarter" idx="43" hasCustomPrompt="1"/>
          </p:nvPr>
        </p:nvSpPr>
        <p:spPr>
          <a:xfrm>
            <a:off x="4328453" y="5846126"/>
            <a:ext cx="1646474" cy="467824"/>
          </a:xfrm>
          <a:prstGeom prst="rect">
            <a:avLst/>
          </a:prstGeom>
          <a:gradFill>
            <a:gsLst>
              <a:gs pos="0">
                <a:srgbClr val="212122"/>
              </a:gs>
              <a:gs pos="100000">
                <a:srgbClr val="555557"/>
              </a:gs>
            </a:gsLst>
            <a:lin ang="8100000" scaled="1"/>
          </a:gradFill>
        </p:spPr>
        <p:txBody>
          <a:bodyPr anchor="ctr"/>
          <a:lstStyle>
            <a:lvl1pPr marL="0" indent="0" algn="ctr">
              <a:buFontTx/>
              <a:buNone/>
              <a:defRPr sz="1000" b="1" i="0">
                <a:solidFill>
                  <a:schemeClr val="bg1"/>
                </a:solidFill>
                <a:latin typeface="Aktiv Grotesk Trial" panose="020B0504020202020204" pitchFamily="34" charset="0"/>
              </a:defRPr>
            </a:lvl1pPr>
          </a:lstStyle>
          <a:p>
            <a:pPr lvl="0"/>
            <a:r>
              <a:rPr lang="en-GB" dirty="0"/>
              <a:t>Click here to add text</a:t>
            </a:r>
            <a:endParaRPr lang="en-CH" dirty="0"/>
          </a:p>
        </p:txBody>
      </p:sp>
      <p:sp>
        <p:nvSpPr>
          <p:cNvPr id="51" name="Picture Placeholder 3">
            <a:extLst>
              <a:ext uri="{FF2B5EF4-FFF2-40B4-BE49-F238E27FC236}">
                <a16:creationId xmlns:a16="http://schemas.microsoft.com/office/drawing/2014/main" id="{E3AEEF05-2D4B-BE4D-AD47-1423F20CB875}"/>
              </a:ext>
            </a:extLst>
          </p:cNvPr>
          <p:cNvSpPr>
            <a:spLocks noGrp="1"/>
          </p:cNvSpPr>
          <p:nvPr>
            <p:ph type="pic" sz="quarter" idx="44" hasCustomPrompt="1"/>
          </p:nvPr>
        </p:nvSpPr>
        <p:spPr>
          <a:xfrm>
            <a:off x="6213780" y="4565465"/>
            <a:ext cx="1646474" cy="1750650"/>
          </a:xfrm>
          <a:prstGeom prst="rect">
            <a:avLst/>
          </a:prstGeom>
          <a:effectLst>
            <a:outerShdw blurRad="254000" dist="50800" dir="5400000" sx="105000" sy="105000" algn="ctr" rotWithShape="0">
              <a:srgbClr val="000000">
                <a:alpha val="70000"/>
              </a:srgb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sz="1400" b="1" i="0" baseline="0">
                <a:solidFill>
                  <a:schemeClr val="bg1"/>
                </a:solidFill>
                <a:latin typeface="Aktiv Grotesk Trial" panose="020B0504020202020204" pitchFamily="34" charset="0"/>
              </a:defRPr>
            </a:lvl1pPr>
          </a:lstStyle>
          <a:p>
            <a:r>
              <a:rPr lang="en-CH" dirty="0"/>
              <a:t>Click here to add image</a:t>
            </a:r>
          </a:p>
        </p:txBody>
      </p:sp>
      <p:sp>
        <p:nvSpPr>
          <p:cNvPr id="52" name="Text Placeholder 16">
            <a:extLst>
              <a:ext uri="{FF2B5EF4-FFF2-40B4-BE49-F238E27FC236}">
                <a16:creationId xmlns:a16="http://schemas.microsoft.com/office/drawing/2014/main" id="{2595FA24-5994-C240-909A-AD1F0AC3D1F1}"/>
              </a:ext>
            </a:extLst>
          </p:cNvPr>
          <p:cNvSpPr>
            <a:spLocks noGrp="1"/>
          </p:cNvSpPr>
          <p:nvPr>
            <p:ph type="body" sz="quarter" idx="45" hasCustomPrompt="1"/>
          </p:nvPr>
        </p:nvSpPr>
        <p:spPr>
          <a:xfrm>
            <a:off x="6213780" y="5846126"/>
            <a:ext cx="1646474" cy="467824"/>
          </a:xfrm>
          <a:prstGeom prst="rect">
            <a:avLst/>
          </a:prstGeom>
          <a:gradFill>
            <a:gsLst>
              <a:gs pos="0">
                <a:srgbClr val="212122"/>
              </a:gs>
              <a:gs pos="100000">
                <a:srgbClr val="555557"/>
              </a:gs>
            </a:gsLst>
            <a:lin ang="8100000" scaled="1"/>
          </a:gradFill>
        </p:spPr>
        <p:txBody>
          <a:bodyPr anchor="ctr"/>
          <a:lstStyle>
            <a:lvl1pPr marL="0" indent="0" algn="ctr">
              <a:buFontTx/>
              <a:buNone/>
              <a:defRPr sz="1000" b="1" i="0">
                <a:solidFill>
                  <a:schemeClr val="bg1"/>
                </a:solidFill>
                <a:latin typeface="Aktiv Grotesk Trial" panose="020B0504020202020204" pitchFamily="34" charset="0"/>
              </a:defRPr>
            </a:lvl1pPr>
          </a:lstStyle>
          <a:p>
            <a:pPr lvl="0"/>
            <a:r>
              <a:rPr lang="en-GB" dirty="0"/>
              <a:t>Click here to add text</a:t>
            </a:r>
            <a:endParaRPr lang="en-CH" dirty="0"/>
          </a:p>
        </p:txBody>
      </p:sp>
      <p:sp>
        <p:nvSpPr>
          <p:cNvPr id="53" name="Picture Placeholder 3">
            <a:extLst>
              <a:ext uri="{FF2B5EF4-FFF2-40B4-BE49-F238E27FC236}">
                <a16:creationId xmlns:a16="http://schemas.microsoft.com/office/drawing/2014/main" id="{22AE7438-CC38-694B-A554-BA8BBDBE6C40}"/>
              </a:ext>
            </a:extLst>
          </p:cNvPr>
          <p:cNvSpPr>
            <a:spLocks noGrp="1"/>
          </p:cNvSpPr>
          <p:nvPr>
            <p:ph type="pic" sz="quarter" idx="46" hasCustomPrompt="1"/>
          </p:nvPr>
        </p:nvSpPr>
        <p:spPr>
          <a:xfrm>
            <a:off x="8099107" y="4565465"/>
            <a:ext cx="1646474" cy="1750650"/>
          </a:xfrm>
          <a:prstGeom prst="rect">
            <a:avLst/>
          </a:prstGeom>
          <a:effectLst>
            <a:outerShdw blurRad="254000" dist="50800" dir="5400000" sx="105000" sy="105000" algn="ctr" rotWithShape="0">
              <a:srgbClr val="000000">
                <a:alpha val="70000"/>
              </a:srgb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sz="1400" b="1" i="0" baseline="0">
                <a:solidFill>
                  <a:schemeClr val="bg1"/>
                </a:solidFill>
                <a:latin typeface="Aktiv Grotesk Trial" panose="020B0504020202020204" pitchFamily="34" charset="0"/>
              </a:defRPr>
            </a:lvl1pPr>
          </a:lstStyle>
          <a:p>
            <a:r>
              <a:rPr lang="en-CH" dirty="0"/>
              <a:t>Click here to add image</a:t>
            </a:r>
          </a:p>
        </p:txBody>
      </p:sp>
      <p:sp>
        <p:nvSpPr>
          <p:cNvPr id="54" name="Text Placeholder 16">
            <a:extLst>
              <a:ext uri="{FF2B5EF4-FFF2-40B4-BE49-F238E27FC236}">
                <a16:creationId xmlns:a16="http://schemas.microsoft.com/office/drawing/2014/main" id="{A0747CE8-00B9-DC4E-9BD2-9E9B590B4AD5}"/>
              </a:ext>
            </a:extLst>
          </p:cNvPr>
          <p:cNvSpPr>
            <a:spLocks noGrp="1"/>
          </p:cNvSpPr>
          <p:nvPr>
            <p:ph type="body" sz="quarter" idx="47" hasCustomPrompt="1"/>
          </p:nvPr>
        </p:nvSpPr>
        <p:spPr>
          <a:xfrm>
            <a:off x="8099107" y="5846126"/>
            <a:ext cx="1646474" cy="467824"/>
          </a:xfrm>
          <a:prstGeom prst="rect">
            <a:avLst/>
          </a:prstGeom>
          <a:gradFill>
            <a:gsLst>
              <a:gs pos="0">
                <a:srgbClr val="212122"/>
              </a:gs>
              <a:gs pos="100000">
                <a:srgbClr val="555557"/>
              </a:gs>
            </a:gsLst>
            <a:lin ang="8100000" scaled="1"/>
          </a:gradFill>
        </p:spPr>
        <p:txBody>
          <a:bodyPr anchor="ctr"/>
          <a:lstStyle>
            <a:lvl1pPr marL="0" indent="0" algn="ctr">
              <a:buFontTx/>
              <a:buNone/>
              <a:defRPr sz="1000" b="1" i="0">
                <a:solidFill>
                  <a:schemeClr val="bg1"/>
                </a:solidFill>
                <a:latin typeface="Aktiv Grotesk Trial" panose="020B0504020202020204" pitchFamily="34" charset="0"/>
              </a:defRPr>
            </a:lvl1pPr>
          </a:lstStyle>
          <a:p>
            <a:pPr lvl="0"/>
            <a:r>
              <a:rPr lang="en-GB" dirty="0"/>
              <a:t>Click here to add text</a:t>
            </a:r>
            <a:endParaRPr lang="en-CH" dirty="0"/>
          </a:p>
        </p:txBody>
      </p:sp>
      <p:sp>
        <p:nvSpPr>
          <p:cNvPr id="55" name="Freeform 54">
            <a:extLst>
              <a:ext uri="{FF2B5EF4-FFF2-40B4-BE49-F238E27FC236}">
                <a16:creationId xmlns:a16="http://schemas.microsoft.com/office/drawing/2014/main" id="{CB68D01C-38B9-3945-BBEE-A273E6FCE497}"/>
              </a:ext>
            </a:extLst>
          </p:cNvPr>
          <p:cNvSpPr/>
          <p:nvPr userDrawn="1"/>
        </p:nvSpPr>
        <p:spPr>
          <a:xfrm>
            <a:off x="8175773" y="-99161"/>
            <a:ext cx="4108671" cy="3468301"/>
          </a:xfrm>
          <a:custGeom>
            <a:avLst/>
            <a:gdLst>
              <a:gd name="connsiteX0" fmla="*/ 1371600 w 1371600"/>
              <a:gd name="connsiteY0" fmla="*/ 0 h 7289800"/>
              <a:gd name="connsiteX1" fmla="*/ 38100 w 1371600"/>
              <a:gd name="connsiteY1" fmla="*/ 1612900 h 7289800"/>
              <a:gd name="connsiteX2" fmla="*/ 495300 w 1371600"/>
              <a:gd name="connsiteY2" fmla="*/ 3835400 h 7289800"/>
              <a:gd name="connsiteX3" fmla="*/ 736600 w 1371600"/>
              <a:gd name="connsiteY3" fmla="*/ 4876800 h 7289800"/>
              <a:gd name="connsiteX4" fmla="*/ 0 w 1371600"/>
              <a:gd name="connsiteY4" fmla="*/ 7289800 h 7289800"/>
              <a:gd name="connsiteX0" fmla="*/ 1421538 w 1421538"/>
              <a:gd name="connsiteY0" fmla="*/ 0 h 7289800"/>
              <a:gd name="connsiteX1" fmla="*/ 88038 w 1421538"/>
              <a:gd name="connsiteY1" fmla="*/ 1612900 h 7289800"/>
              <a:gd name="connsiteX2" fmla="*/ 198874 w 1421538"/>
              <a:gd name="connsiteY2" fmla="*/ 3100766 h 7289800"/>
              <a:gd name="connsiteX3" fmla="*/ 786538 w 1421538"/>
              <a:gd name="connsiteY3" fmla="*/ 4876800 h 7289800"/>
              <a:gd name="connsiteX4" fmla="*/ 49938 w 1421538"/>
              <a:gd name="connsiteY4" fmla="*/ 7289800 h 7289800"/>
              <a:gd name="connsiteX0" fmla="*/ 1371600 w 1371600"/>
              <a:gd name="connsiteY0" fmla="*/ 0 h 7289800"/>
              <a:gd name="connsiteX1" fmla="*/ 38100 w 1371600"/>
              <a:gd name="connsiteY1" fmla="*/ 1612900 h 7289800"/>
              <a:gd name="connsiteX2" fmla="*/ 736600 w 1371600"/>
              <a:gd name="connsiteY2" fmla="*/ 4876800 h 7289800"/>
              <a:gd name="connsiteX3" fmla="*/ 0 w 1371600"/>
              <a:gd name="connsiteY3" fmla="*/ 7289800 h 7289800"/>
              <a:gd name="connsiteX0" fmla="*/ 1371600 w 1371600"/>
              <a:gd name="connsiteY0" fmla="*/ 0 h 7289800"/>
              <a:gd name="connsiteX1" fmla="*/ 38100 w 1371600"/>
              <a:gd name="connsiteY1" fmla="*/ 1612900 h 7289800"/>
              <a:gd name="connsiteX2" fmla="*/ 715818 w 1371600"/>
              <a:gd name="connsiteY2" fmla="*/ 4280778 h 7289800"/>
              <a:gd name="connsiteX3" fmla="*/ 0 w 1371600"/>
              <a:gd name="connsiteY3" fmla="*/ 7289800 h 7289800"/>
              <a:gd name="connsiteX0" fmla="*/ 1450779 w 1450779"/>
              <a:gd name="connsiteY0" fmla="*/ 0 h 7289800"/>
              <a:gd name="connsiteX1" fmla="*/ 117279 w 1450779"/>
              <a:gd name="connsiteY1" fmla="*/ 1612900 h 7289800"/>
              <a:gd name="connsiteX2" fmla="*/ 794997 w 1450779"/>
              <a:gd name="connsiteY2" fmla="*/ 4280778 h 7289800"/>
              <a:gd name="connsiteX3" fmla="*/ 79179 w 1450779"/>
              <a:gd name="connsiteY3" fmla="*/ 7289800 h 7289800"/>
              <a:gd name="connsiteX0" fmla="*/ 1371600 w 1371600"/>
              <a:gd name="connsiteY0" fmla="*/ 0 h 7289800"/>
              <a:gd name="connsiteX1" fmla="*/ 232064 w 1371600"/>
              <a:gd name="connsiteY1" fmla="*/ 1536665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3885740 h 7289800"/>
              <a:gd name="connsiteX3" fmla="*/ 0 w 1371600"/>
              <a:gd name="connsiteY3" fmla="*/ 7289800 h 7289800"/>
              <a:gd name="connsiteX0" fmla="*/ 1385004 w 1385004"/>
              <a:gd name="connsiteY0" fmla="*/ 0 h 7289800"/>
              <a:gd name="connsiteX1" fmla="*/ 9940 w 1385004"/>
              <a:gd name="connsiteY1" fmla="*/ 1709928 h 7289800"/>
              <a:gd name="connsiteX2" fmla="*/ 729222 w 1385004"/>
              <a:gd name="connsiteY2" fmla="*/ 3885740 h 7289800"/>
              <a:gd name="connsiteX3" fmla="*/ 13404 w 1385004"/>
              <a:gd name="connsiteY3" fmla="*/ 7289800 h 7289800"/>
              <a:gd name="connsiteX0" fmla="*/ 1460548 w 1460548"/>
              <a:gd name="connsiteY0" fmla="*/ 0 h 7289800"/>
              <a:gd name="connsiteX1" fmla="*/ 9284 w 1460548"/>
              <a:gd name="connsiteY1" fmla="*/ 1848538 h 7289800"/>
              <a:gd name="connsiteX2" fmla="*/ 804766 w 1460548"/>
              <a:gd name="connsiteY2" fmla="*/ 3885740 h 7289800"/>
              <a:gd name="connsiteX3" fmla="*/ 88948 w 1460548"/>
              <a:gd name="connsiteY3" fmla="*/ 7289800 h 7289800"/>
              <a:gd name="connsiteX0" fmla="*/ 1461301 w 1461301"/>
              <a:gd name="connsiteY0" fmla="*/ 0 h 7289800"/>
              <a:gd name="connsiteX1" fmla="*/ 10037 w 1461301"/>
              <a:gd name="connsiteY1" fmla="*/ 1848538 h 7289800"/>
              <a:gd name="connsiteX2" fmla="*/ 784737 w 1461301"/>
              <a:gd name="connsiteY2" fmla="*/ 4045142 h 7289800"/>
              <a:gd name="connsiteX3" fmla="*/ 89701 w 1461301"/>
              <a:gd name="connsiteY3" fmla="*/ 7289800 h 7289800"/>
              <a:gd name="connsiteX0" fmla="*/ 1462774 w 1462774"/>
              <a:gd name="connsiteY0" fmla="*/ 0 h 7289800"/>
              <a:gd name="connsiteX1" fmla="*/ 11510 w 1462774"/>
              <a:gd name="connsiteY1" fmla="*/ 1848538 h 7289800"/>
              <a:gd name="connsiteX2" fmla="*/ 786210 w 1462774"/>
              <a:gd name="connsiteY2" fmla="*/ 4045142 h 7289800"/>
              <a:gd name="connsiteX3" fmla="*/ 91174 w 1462774"/>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598054 w 1371600"/>
              <a:gd name="connsiteY2" fmla="*/ 375406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688109 w 1371600"/>
              <a:gd name="connsiteY2" fmla="*/ 4370876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757382 w 1371600"/>
              <a:gd name="connsiteY2" fmla="*/ 4363946 h 7289800"/>
              <a:gd name="connsiteX3" fmla="*/ 0 w 1371600"/>
              <a:gd name="connsiteY3" fmla="*/ 7289800 h 7289800"/>
              <a:gd name="connsiteX0" fmla="*/ 1371600 w 1371600"/>
              <a:gd name="connsiteY0" fmla="*/ 0 h 7289800"/>
              <a:gd name="connsiteX1" fmla="*/ 218209 w 1371600"/>
              <a:gd name="connsiteY1" fmla="*/ 1841608 h 7289800"/>
              <a:gd name="connsiteX2" fmla="*/ 757382 w 1371600"/>
              <a:gd name="connsiteY2" fmla="*/ 4363946 h 7289800"/>
              <a:gd name="connsiteX3" fmla="*/ 0 w 1371600"/>
              <a:gd name="connsiteY3" fmla="*/ 7289800 h 7289800"/>
              <a:gd name="connsiteX0" fmla="*/ 1371600 w 1371600"/>
              <a:gd name="connsiteY0" fmla="*/ 0 h 7289800"/>
              <a:gd name="connsiteX1" fmla="*/ 72736 w 1371600"/>
              <a:gd name="connsiteY1" fmla="*/ 2278231 h 7289800"/>
              <a:gd name="connsiteX2" fmla="*/ 757382 w 1371600"/>
              <a:gd name="connsiteY2" fmla="*/ 4363946 h 7289800"/>
              <a:gd name="connsiteX3" fmla="*/ 0 w 1371600"/>
              <a:gd name="connsiteY3" fmla="*/ 7289800 h 7289800"/>
              <a:gd name="connsiteX0" fmla="*/ 1371600 w 1371600"/>
              <a:gd name="connsiteY0" fmla="*/ 0 h 7289800"/>
              <a:gd name="connsiteX1" fmla="*/ 93518 w 1371600"/>
              <a:gd name="connsiteY1" fmla="*/ 2201996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470031 w 1371600"/>
              <a:gd name="connsiteY1" fmla="*/ 2167343 h 7289800"/>
              <a:gd name="connsiteX2" fmla="*/ 757382 w 1371600"/>
              <a:gd name="connsiteY2" fmla="*/ 4363946 h 7289800"/>
              <a:gd name="connsiteX3" fmla="*/ 0 w 1371600"/>
              <a:gd name="connsiteY3" fmla="*/ 7289800 h 7289800"/>
              <a:gd name="connsiteX0" fmla="*/ 1258500 w 1258500"/>
              <a:gd name="connsiteY0" fmla="*/ 0 h 7539298"/>
              <a:gd name="connsiteX1" fmla="*/ 470031 w 1258500"/>
              <a:gd name="connsiteY1" fmla="*/ 2416841 h 7539298"/>
              <a:gd name="connsiteX2" fmla="*/ 757382 w 1258500"/>
              <a:gd name="connsiteY2" fmla="*/ 4613444 h 7539298"/>
              <a:gd name="connsiteX3" fmla="*/ 0 w 1258500"/>
              <a:gd name="connsiteY3" fmla="*/ 7539298 h 7539298"/>
              <a:gd name="connsiteX0" fmla="*/ 1701207 w 1701207"/>
              <a:gd name="connsiteY0" fmla="*/ 0 h 7539298"/>
              <a:gd name="connsiteX1" fmla="*/ 912738 w 1701207"/>
              <a:gd name="connsiteY1" fmla="*/ 2416841 h 7539298"/>
              <a:gd name="connsiteX2" fmla="*/ 6257 w 1701207"/>
              <a:gd name="connsiteY2" fmla="*/ 5223329 h 7539298"/>
              <a:gd name="connsiteX3" fmla="*/ 442707 w 1701207"/>
              <a:gd name="connsiteY3" fmla="*/ 7539298 h 7539298"/>
              <a:gd name="connsiteX0" fmla="*/ 2046752 w 2046752"/>
              <a:gd name="connsiteY0" fmla="*/ 0 h 7539298"/>
              <a:gd name="connsiteX1" fmla="*/ 1258283 w 2046752"/>
              <a:gd name="connsiteY1" fmla="*/ 2416841 h 7539298"/>
              <a:gd name="connsiteX2" fmla="*/ 351802 w 2046752"/>
              <a:gd name="connsiteY2" fmla="*/ 5223329 h 7539298"/>
              <a:gd name="connsiteX3" fmla="*/ 788252 w 2046752"/>
              <a:gd name="connsiteY3" fmla="*/ 7539298 h 7539298"/>
              <a:gd name="connsiteX0" fmla="*/ 3011548 w 3011548"/>
              <a:gd name="connsiteY0" fmla="*/ 0 h 7629395"/>
              <a:gd name="connsiteX1" fmla="*/ 2223079 w 3011548"/>
              <a:gd name="connsiteY1" fmla="*/ 2416841 h 7629395"/>
              <a:gd name="connsiteX2" fmla="*/ 1316598 w 3011548"/>
              <a:gd name="connsiteY2" fmla="*/ 5223329 h 7629395"/>
              <a:gd name="connsiteX3" fmla="*/ 0 w 3011548"/>
              <a:gd name="connsiteY3" fmla="*/ 7629395 h 7629395"/>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140456 w 2958779"/>
              <a:gd name="connsiteY0" fmla="*/ 0 h 7501358"/>
              <a:gd name="connsiteX1" fmla="*/ 2824217 w 2958779"/>
              <a:gd name="connsiteY1" fmla="*/ 2385830 h 7501358"/>
              <a:gd name="connsiteX2" fmla="*/ 1691536 w 2958779"/>
              <a:gd name="connsiteY2" fmla="*/ 5095291 h 7501358"/>
              <a:gd name="connsiteX3" fmla="*/ 324672 w 2958779"/>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480820"/>
              <a:gd name="connsiteY0" fmla="*/ 0 h 7501358"/>
              <a:gd name="connsiteX1" fmla="*/ 2163630 w 2480820"/>
              <a:gd name="connsiteY1" fmla="*/ 3781328 h 7501358"/>
              <a:gd name="connsiteX2" fmla="*/ 1551080 w 2480820"/>
              <a:gd name="connsiteY2" fmla="*/ 5095291 h 7501358"/>
              <a:gd name="connsiteX3" fmla="*/ 184216 w 2480820"/>
              <a:gd name="connsiteY3" fmla="*/ 7501358 h 7501358"/>
              <a:gd name="connsiteX0" fmla="*/ 0 w 4387680"/>
              <a:gd name="connsiteY0" fmla="*/ 0 h 7609897"/>
              <a:gd name="connsiteX1" fmla="*/ 2163630 w 4387680"/>
              <a:gd name="connsiteY1" fmla="*/ 3781328 h 7609897"/>
              <a:gd name="connsiteX2" fmla="*/ 1551080 w 4387680"/>
              <a:gd name="connsiteY2" fmla="*/ 5095291 h 7609897"/>
              <a:gd name="connsiteX3" fmla="*/ 4387442 w 4387680"/>
              <a:gd name="connsiteY3" fmla="*/ 7609897 h 7609897"/>
              <a:gd name="connsiteX0" fmla="*/ 0 w 4387680"/>
              <a:gd name="connsiteY0" fmla="*/ 0 h 7609897"/>
              <a:gd name="connsiteX1" fmla="*/ 1551080 w 4387680"/>
              <a:gd name="connsiteY1" fmla="*/ 5095291 h 7609897"/>
              <a:gd name="connsiteX2" fmla="*/ 4387442 w 4387680"/>
              <a:gd name="connsiteY2" fmla="*/ 7609897 h 7609897"/>
              <a:gd name="connsiteX0" fmla="*/ 0 w 4387902"/>
              <a:gd name="connsiteY0" fmla="*/ 0 h 7609897"/>
              <a:gd name="connsiteX1" fmla="*/ 1551080 w 4387902"/>
              <a:gd name="connsiteY1" fmla="*/ 5095291 h 7609897"/>
              <a:gd name="connsiteX2" fmla="*/ 4387442 w 4387902"/>
              <a:gd name="connsiteY2" fmla="*/ 7609897 h 7609897"/>
              <a:gd name="connsiteX0" fmla="*/ 0 w 4388912"/>
              <a:gd name="connsiteY0" fmla="*/ 0 h 7609897"/>
              <a:gd name="connsiteX1" fmla="*/ 1551080 w 4388912"/>
              <a:gd name="connsiteY1" fmla="*/ 5095291 h 7609897"/>
              <a:gd name="connsiteX2" fmla="*/ 4387442 w 4388912"/>
              <a:gd name="connsiteY2" fmla="*/ 7609897 h 7609897"/>
              <a:gd name="connsiteX0" fmla="*/ 0 w 4085665"/>
              <a:gd name="connsiteY0" fmla="*/ 0 h 7540122"/>
              <a:gd name="connsiteX1" fmla="*/ 1248842 w 4085665"/>
              <a:gd name="connsiteY1" fmla="*/ 5025516 h 7540122"/>
              <a:gd name="connsiteX2" fmla="*/ 4085204 w 4085665"/>
              <a:gd name="connsiteY2" fmla="*/ 7540122 h 7540122"/>
              <a:gd name="connsiteX0" fmla="*/ 1477 w 4087142"/>
              <a:gd name="connsiteY0" fmla="*/ 0 h 7540122"/>
              <a:gd name="connsiteX1" fmla="*/ 1250319 w 4087142"/>
              <a:gd name="connsiteY1" fmla="*/ 5025516 h 7540122"/>
              <a:gd name="connsiteX2" fmla="*/ 4086681 w 4087142"/>
              <a:gd name="connsiteY2" fmla="*/ 7540122 h 7540122"/>
              <a:gd name="connsiteX0" fmla="*/ 1477 w 4086681"/>
              <a:gd name="connsiteY0" fmla="*/ 0 h 7540122"/>
              <a:gd name="connsiteX1" fmla="*/ 1250319 w 4086681"/>
              <a:gd name="connsiteY1" fmla="*/ 5025516 h 7540122"/>
              <a:gd name="connsiteX2" fmla="*/ 4086681 w 4086681"/>
              <a:gd name="connsiteY2" fmla="*/ 7540122 h 7540122"/>
              <a:gd name="connsiteX0" fmla="*/ 1723 w 4642202"/>
              <a:gd name="connsiteY0" fmla="*/ 0 h 7377313"/>
              <a:gd name="connsiteX1" fmla="*/ 1250565 w 4642202"/>
              <a:gd name="connsiteY1" fmla="*/ 5025516 h 7377313"/>
              <a:gd name="connsiteX2" fmla="*/ 4642203 w 4642202"/>
              <a:gd name="connsiteY2" fmla="*/ 7377313 h 7377313"/>
              <a:gd name="connsiteX0" fmla="*/ 3540 w 4644020"/>
              <a:gd name="connsiteY0" fmla="*/ 0 h 7377313"/>
              <a:gd name="connsiteX1" fmla="*/ 964201 w 4644020"/>
              <a:gd name="connsiteY1" fmla="*/ 3986644 h 7377313"/>
              <a:gd name="connsiteX2" fmla="*/ 4644020 w 4644020"/>
              <a:gd name="connsiteY2" fmla="*/ 7377313 h 7377313"/>
              <a:gd name="connsiteX0" fmla="*/ 638 w 4641118"/>
              <a:gd name="connsiteY0" fmla="*/ 0 h 7377313"/>
              <a:gd name="connsiteX1" fmla="*/ 961299 w 4641118"/>
              <a:gd name="connsiteY1" fmla="*/ 3986644 h 7377313"/>
              <a:gd name="connsiteX2" fmla="*/ 4641118 w 4641118"/>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3909485"/>
              <a:gd name="connsiteY0" fmla="*/ 0 h 6935406"/>
              <a:gd name="connsiteX1" fmla="*/ 229666 w 3909485"/>
              <a:gd name="connsiteY1" fmla="*/ 3544737 h 6935406"/>
              <a:gd name="connsiteX2" fmla="*/ 3909485 w 3909485"/>
              <a:gd name="connsiteY2" fmla="*/ 6935406 h 6935406"/>
              <a:gd name="connsiteX0" fmla="*/ 0 w 3909485"/>
              <a:gd name="connsiteY0" fmla="*/ 0 h 6935406"/>
              <a:gd name="connsiteX1" fmla="*/ 2591345 w 3909485"/>
              <a:gd name="connsiteY1" fmla="*/ 3397435 h 6935406"/>
              <a:gd name="connsiteX2" fmla="*/ 3909485 w 3909485"/>
              <a:gd name="connsiteY2" fmla="*/ 6935406 h 6935406"/>
              <a:gd name="connsiteX0" fmla="*/ 0 w 3417469"/>
              <a:gd name="connsiteY0" fmla="*/ 0 h 5640694"/>
              <a:gd name="connsiteX1" fmla="*/ 2099329 w 3417469"/>
              <a:gd name="connsiteY1" fmla="*/ 2102723 h 5640694"/>
              <a:gd name="connsiteX2" fmla="*/ 3417469 w 3417469"/>
              <a:gd name="connsiteY2" fmla="*/ 5640694 h 5640694"/>
              <a:gd name="connsiteX0" fmla="*/ 0 w 3473700"/>
              <a:gd name="connsiteY0" fmla="*/ 0 h 3324398"/>
              <a:gd name="connsiteX1" fmla="*/ 2099329 w 3473700"/>
              <a:gd name="connsiteY1" fmla="*/ 2102723 h 3324398"/>
              <a:gd name="connsiteX2" fmla="*/ 3473700 w 3473700"/>
              <a:gd name="connsiteY2" fmla="*/ 2958237 h 3324398"/>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528085 w 3628333"/>
              <a:gd name="connsiteY1" fmla="*/ 1373963 h 2950484"/>
              <a:gd name="connsiteX2" fmla="*/ 3628333 w 3628333"/>
              <a:gd name="connsiteY2" fmla="*/ 2950484 h 2950484"/>
              <a:gd name="connsiteX0" fmla="*/ 0 w 3628333"/>
              <a:gd name="connsiteY0" fmla="*/ 0 h 3105539"/>
              <a:gd name="connsiteX1" fmla="*/ 2528085 w 3628333"/>
              <a:gd name="connsiteY1" fmla="*/ 1373963 h 3105539"/>
              <a:gd name="connsiteX2" fmla="*/ 3628333 w 3628333"/>
              <a:gd name="connsiteY2" fmla="*/ 3105539 h 3105539"/>
              <a:gd name="connsiteX0" fmla="*/ 0 w 3628333"/>
              <a:gd name="connsiteY0" fmla="*/ 0 h 3105539"/>
              <a:gd name="connsiteX1" fmla="*/ 2528085 w 3628333"/>
              <a:gd name="connsiteY1" fmla="*/ 1373963 h 3105539"/>
              <a:gd name="connsiteX2" fmla="*/ 3628333 w 3628333"/>
              <a:gd name="connsiteY2" fmla="*/ 3105539 h 3105539"/>
              <a:gd name="connsiteX0" fmla="*/ 0 w 3635362"/>
              <a:gd name="connsiteY0" fmla="*/ 0 h 3268348"/>
              <a:gd name="connsiteX1" fmla="*/ 2528085 w 3635362"/>
              <a:gd name="connsiteY1" fmla="*/ 1373963 h 3268348"/>
              <a:gd name="connsiteX2" fmla="*/ 3635362 w 3635362"/>
              <a:gd name="connsiteY2" fmla="*/ 3268348 h 3268348"/>
              <a:gd name="connsiteX0" fmla="*/ 0 w 3635362"/>
              <a:gd name="connsiteY0" fmla="*/ 0 h 3392392"/>
              <a:gd name="connsiteX1" fmla="*/ 2528085 w 3635362"/>
              <a:gd name="connsiteY1" fmla="*/ 1373963 h 3392392"/>
              <a:gd name="connsiteX2" fmla="*/ 3635362 w 3635362"/>
              <a:gd name="connsiteY2" fmla="*/ 3392392 h 3392392"/>
              <a:gd name="connsiteX0" fmla="*/ 0 w 3635362"/>
              <a:gd name="connsiteY0" fmla="*/ 0 h 3392392"/>
              <a:gd name="connsiteX1" fmla="*/ 2528085 w 3635362"/>
              <a:gd name="connsiteY1" fmla="*/ 1373963 h 3392392"/>
              <a:gd name="connsiteX2" fmla="*/ 3635362 w 3635362"/>
              <a:gd name="connsiteY2" fmla="*/ 3392392 h 3392392"/>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428698 w 3726736"/>
              <a:gd name="connsiteY1" fmla="*/ 1442342 h 3469919"/>
              <a:gd name="connsiteX2" fmla="*/ 3726736 w 3726736"/>
              <a:gd name="connsiteY2" fmla="*/ 3469919 h 3469919"/>
              <a:gd name="connsiteX0" fmla="*/ 0 w 3726736"/>
              <a:gd name="connsiteY0" fmla="*/ 0 h 3469919"/>
              <a:gd name="connsiteX1" fmla="*/ 2428698 w 3726736"/>
              <a:gd name="connsiteY1" fmla="*/ 144234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304289 w 3726736"/>
              <a:gd name="connsiteY1" fmla="*/ 1332563 h 3469919"/>
              <a:gd name="connsiteX2" fmla="*/ 3726736 w 3726736"/>
              <a:gd name="connsiteY2" fmla="*/ 3469919 h 3469919"/>
            </a:gdLst>
            <a:ahLst/>
            <a:cxnLst>
              <a:cxn ang="0">
                <a:pos x="connsiteX0" y="connsiteY0"/>
              </a:cxn>
              <a:cxn ang="0">
                <a:pos x="connsiteX1" y="connsiteY1"/>
              </a:cxn>
              <a:cxn ang="0">
                <a:pos x="connsiteX2" y="connsiteY2"/>
              </a:cxn>
            </a:cxnLst>
            <a:rect l="l" t="t" r="r" b="b"/>
            <a:pathLst>
              <a:path w="3726736" h="3469919">
                <a:moveTo>
                  <a:pt x="0" y="0"/>
                </a:moveTo>
                <a:cubicBezTo>
                  <a:pt x="1328261" y="1573204"/>
                  <a:pt x="1641698" y="1083581"/>
                  <a:pt x="2304289" y="1332563"/>
                </a:cubicBezTo>
                <a:cubicBezTo>
                  <a:pt x="2966880" y="1581545"/>
                  <a:pt x="3278704" y="2383636"/>
                  <a:pt x="3726736" y="3469919"/>
                </a:cubicBezTo>
              </a:path>
            </a:pathLst>
          </a:custGeom>
          <a:noFill/>
          <a:ln w="127000">
            <a:solidFill>
              <a:srgbClr val="D1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Tree>
    <p:extLst>
      <p:ext uri="{BB962C8B-B14F-4D97-AF65-F5344CB8AC3E}">
        <p14:creationId xmlns:p14="http://schemas.microsoft.com/office/powerpoint/2010/main" val="19648436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 Boxes with Background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9EE732A-FF07-4645-84E9-A365DE2BE2C5}"/>
              </a:ext>
            </a:extLst>
          </p:cNvPr>
          <p:cNvSpPr>
            <a:spLocks noGrp="1"/>
          </p:cNvSpPr>
          <p:nvPr>
            <p:ph type="pic" sz="quarter" idx="10" hasCustomPrompt="1"/>
          </p:nvPr>
        </p:nvSpPr>
        <p:spPr>
          <a:xfrm>
            <a:off x="-8313" y="692695"/>
            <a:ext cx="12225252" cy="6184669"/>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58000"/>
              <a:gd name="connsiteX1" fmla="*/ 8961120 w 12192000"/>
              <a:gd name="connsiteY1" fmla="*/ 0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0 w 12192000"/>
              <a:gd name="connsiteY5" fmla="*/ 0 h 6858000"/>
              <a:gd name="connsiteX0" fmla="*/ 0 w 12192000"/>
              <a:gd name="connsiteY0" fmla="*/ 16625 h 6874625"/>
              <a:gd name="connsiteX1" fmla="*/ 4513811 w 12192000"/>
              <a:gd name="connsiteY1" fmla="*/ 0 h 6874625"/>
              <a:gd name="connsiteX2" fmla="*/ 8961120 w 12192000"/>
              <a:gd name="connsiteY2" fmla="*/ 16625 h 6874625"/>
              <a:gd name="connsiteX3" fmla="*/ 12192000 w 12192000"/>
              <a:gd name="connsiteY3" fmla="*/ 16625 h 6874625"/>
              <a:gd name="connsiteX4" fmla="*/ 12192000 w 12192000"/>
              <a:gd name="connsiteY4" fmla="*/ 6874625 h 6874625"/>
              <a:gd name="connsiteX5" fmla="*/ 0 w 12192000"/>
              <a:gd name="connsiteY5" fmla="*/ 6874625 h 6874625"/>
              <a:gd name="connsiteX6" fmla="*/ 0 w 12192000"/>
              <a:gd name="connsiteY6" fmla="*/ 16625 h 6874625"/>
              <a:gd name="connsiteX0" fmla="*/ 0 w 12200313"/>
              <a:gd name="connsiteY0" fmla="*/ 1554480 h 6874625"/>
              <a:gd name="connsiteX1" fmla="*/ 4522124 w 12200313"/>
              <a:gd name="connsiteY1" fmla="*/ 0 h 6874625"/>
              <a:gd name="connsiteX2" fmla="*/ 8969433 w 12200313"/>
              <a:gd name="connsiteY2" fmla="*/ 16625 h 6874625"/>
              <a:gd name="connsiteX3" fmla="*/ 12200313 w 12200313"/>
              <a:gd name="connsiteY3" fmla="*/ 16625 h 6874625"/>
              <a:gd name="connsiteX4" fmla="*/ 12200313 w 12200313"/>
              <a:gd name="connsiteY4" fmla="*/ 6874625 h 6874625"/>
              <a:gd name="connsiteX5" fmla="*/ 8313 w 12200313"/>
              <a:gd name="connsiteY5" fmla="*/ 6874625 h 6874625"/>
              <a:gd name="connsiteX6" fmla="*/ 0 w 12200313"/>
              <a:gd name="connsiteY6" fmla="*/ 1554480 h 6874625"/>
              <a:gd name="connsiteX0" fmla="*/ 0 w 12200313"/>
              <a:gd name="connsiteY0" fmla="*/ 1554480 h 6874625"/>
              <a:gd name="connsiteX1" fmla="*/ 4522124 w 12200313"/>
              <a:gd name="connsiteY1" fmla="*/ 0 h 6874625"/>
              <a:gd name="connsiteX2" fmla="*/ 7888779 w 12200313"/>
              <a:gd name="connsiteY2" fmla="*/ 1271847 h 6874625"/>
              <a:gd name="connsiteX3" fmla="*/ 12200313 w 12200313"/>
              <a:gd name="connsiteY3" fmla="*/ 16625 h 6874625"/>
              <a:gd name="connsiteX4" fmla="*/ 12200313 w 12200313"/>
              <a:gd name="connsiteY4" fmla="*/ 6874625 h 6874625"/>
              <a:gd name="connsiteX5" fmla="*/ 8313 w 12200313"/>
              <a:gd name="connsiteY5" fmla="*/ 6874625 h 6874625"/>
              <a:gd name="connsiteX6" fmla="*/ 0 w 12200313"/>
              <a:gd name="connsiteY6" fmla="*/ 1554480 h 6874625"/>
              <a:gd name="connsiteX0" fmla="*/ 0 w 12200313"/>
              <a:gd name="connsiteY0" fmla="*/ 1537855 h 6858000"/>
              <a:gd name="connsiteX1" fmla="*/ 4214553 w 12200313"/>
              <a:gd name="connsiteY1" fmla="*/ 423950 h 6858000"/>
              <a:gd name="connsiteX2" fmla="*/ 7888779 w 12200313"/>
              <a:gd name="connsiteY2" fmla="*/ 1255222 h 6858000"/>
              <a:gd name="connsiteX3" fmla="*/ 12200313 w 12200313"/>
              <a:gd name="connsiteY3" fmla="*/ 0 h 6858000"/>
              <a:gd name="connsiteX4" fmla="*/ 12200313 w 12200313"/>
              <a:gd name="connsiteY4" fmla="*/ 6858000 h 6858000"/>
              <a:gd name="connsiteX5" fmla="*/ 8313 w 12200313"/>
              <a:gd name="connsiteY5" fmla="*/ 6858000 h 6858000"/>
              <a:gd name="connsiteX6" fmla="*/ 0 w 12200313"/>
              <a:gd name="connsiteY6" fmla="*/ 1537855 h 6858000"/>
              <a:gd name="connsiteX0" fmla="*/ 0 w 12200313"/>
              <a:gd name="connsiteY0" fmla="*/ 1537855 h 6858000"/>
              <a:gd name="connsiteX1" fmla="*/ 4214553 w 12200313"/>
              <a:gd name="connsiteY1" fmla="*/ 423950 h 6858000"/>
              <a:gd name="connsiteX2" fmla="*/ 8437419 w 12200313"/>
              <a:gd name="connsiteY2" fmla="*/ 1662545 h 6858000"/>
              <a:gd name="connsiteX3" fmla="*/ 12200313 w 12200313"/>
              <a:gd name="connsiteY3" fmla="*/ 0 h 6858000"/>
              <a:gd name="connsiteX4" fmla="*/ 12200313 w 12200313"/>
              <a:gd name="connsiteY4" fmla="*/ 6858000 h 6858000"/>
              <a:gd name="connsiteX5" fmla="*/ 8313 w 12200313"/>
              <a:gd name="connsiteY5" fmla="*/ 6858000 h 6858000"/>
              <a:gd name="connsiteX6" fmla="*/ 0 w 12200313"/>
              <a:gd name="connsiteY6" fmla="*/ 1537855 h 6858000"/>
              <a:gd name="connsiteX0" fmla="*/ 0 w 12200313"/>
              <a:gd name="connsiteY0" fmla="*/ 1537855 h 6858000"/>
              <a:gd name="connsiteX1" fmla="*/ 4214553 w 12200313"/>
              <a:gd name="connsiteY1" fmla="*/ 423950 h 6858000"/>
              <a:gd name="connsiteX2" fmla="*/ 8437419 w 12200313"/>
              <a:gd name="connsiteY2" fmla="*/ 1662545 h 6858000"/>
              <a:gd name="connsiteX3" fmla="*/ 12200313 w 12200313"/>
              <a:gd name="connsiteY3" fmla="*/ 0 h 6858000"/>
              <a:gd name="connsiteX4" fmla="*/ 12200313 w 12200313"/>
              <a:gd name="connsiteY4" fmla="*/ 6858000 h 6858000"/>
              <a:gd name="connsiteX5" fmla="*/ 8313 w 12200313"/>
              <a:gd name="connsiteY5" fmla="*/ 6858000 h 6858000"/>
              <a:gd name="connsiteX6" fmla="*/ 0 w 12200313"/>
              <a:gd name="connsiteY6" fmla="*/ 1537855 h 6858000"/>
              <a:gd name="connsiteX0" fmla="*/ 0 w 12200313"/>
              <a:gd name="connsiteY0" fmla="*/ 1537855 h 6858000"/>
              <a:gd name="connsiteX1" fmla="*/ 4214553 w 12200313"/>
              <a:gd name="connsiteY1" fmla="*/ 423950 h 6858000"/>
              <a:gd name="connsiteX2" fmla="*/ 8429106 w 12200313"/>
              <a:gd name="connsiteY2" fmla="*/ 1662545 h 6858000"/>
              <a:gd name="connsiteX3" fmla="*/ 12200313 w 12200313"/>
              <a:gd name="connsiteY3" fmla="*/ 0 h 6858000"/>
              <a:gd name="connsiteX4" fmla="*/ 12200313 w 12200313"/>
              <a:gd name="connsiteY4" fmla="*/ 6858000 h 6858000"/>
              <a:gd name="connsiteX5" fmla="*/ 8313 w 12200313"/>
              <a:gd name="connsiteY5" fmla="*/ 6858000 h 6858000"/>
              <a:gd name="connsiteX6" fmla="*/ 0 w 12200313"/>
              <a:gd name="connsiteY6" fmla="*/ 1537855 h 6858000"/>
              <a:gd name="connsiteX0" fmla="*/ 0 w 12200313"/>
              <a:gd name="connsiteY0" fmla="*/ 1537855 h 6858000"/>
              <a:gd name="connsiteX1" fmla="*/ 4214553 w 12200313"/>
              <a:gd name="connsiteY1" fmla="*/ 423950 h 6858000"/>
              <a:gd name="connsiteX2" fmla="*/ 8429106 w 12200313"/>
              <a:gd name="connsiteY2" fmla="*/ 1662545 h 6858000"/>
              <a:gd name="connsiteX3" fmla="*/ 12200313 w 12200313"/>
              <a:gd name="connsiteY3" fmla="*/ 0 h 6858000"/>
              <a:gd name="connsiteX4" fmla="*/ 12200313 w 12200313"/>
              <a:gd name="connsiteY4" fmla="*/ 6858000 h 6858000"/>
              <a:gd name="connsiteX5" fmla="*/ 8313 w 12200313"/>
              <a:gd name="connsiteY5" fmla="*/ 6858000 h 6858000"/>
              <a:gd name="connsiteX6" fmla="*/ 0 w 12200313"/>
              <a:gd name="connsiteY6" fmla="*/ 1537855 h 6858000"/>
              <a:gd name="connsiteX0" fmla="*/ 0 w 12200313"/>
              <a:gd name="connsiteY0" fmla="*/ 1537855 h 6858000"/>
              <a:gd name="connsiteX1" fmla="*/ 4214553 w 12200313"/>
              <a:gd name="connsiteY1" fmla="*/ 423950 h 6858000"/>
              <a:gd name="connsiteX2" fmla="*/ 8429106 w 12200313"/>
              <a:gd name="connsiteY2" fmla="*/ 1662545 h 6858000"/>
              <a:gd name="connsiteX3" fmla="*/ 12200313 w 12200313"/>
              <a:gd name="connsiteY3" fmla="*/ 0 h 6858000"/>
              <a:gd name="connsiteX4" fmla="*/ 12200313 w 12200313"/>
              <a:gd name="connsiteY4" fmla="*/ 6858000 h 6858000"/>
              <a:gd name="connsiteX5" fmla="*/ 0 w 12200313"/>
              <a:gd name="connsiteY5" fmla="*/ 6184669 h 6858000"/>
              <a:gd name="connsiteX6" fmla="*/ 0 w 12200313"/>
              <a:gd name="connsiteY6" fmla="*/ 1537855 h 6858000"/>
              <a:gd name="connsiteX0" fmla="*/ 0 w 12225252"/>
              <a:gd name="connsiteY0" fmla="*/ 1537855 h 6184669"/>
              <a:gd name="connsiteX1" fmla="*/ 4214553 w 12225252"/>
              <a:gd name="connsiteY1" fmla="*/ 423950 h 6184669"/>
              <a:gd name="connsiteX2" fmla="*/ 8429106 w 12225252"/>
              <a:gd name="connsiteY2" fmla="*/ 1662545 h 6184669"/>
              <a:gd name="connsiteX3" fmla="*/ 12200313 w 12225252"/>
              <a:gd name="connsiteY3" fmla="*/ 0 h 6184669"/>
              <a:gd name="connsiteX4" fmla="*/ 12225252 w 12225252"/>
              <a:gd name="connsiteY4" fmla="*/ 6184669 h 6184669"/>
              <a:gd name="connsiteX5" fmla="*/ 0 w 12225252"/>
              <a:gd name="connsiteY5" fmla="*/ 6184669 h 6184669"/>
              <a:gd name="connsiteX6" fmla="*/ 0 w 12225252"/>
              <a:gd name="connsiteY6" fmla="*/ 1537855 h 6184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25252" h="6184669">
                <a:moveTo>
                  <a:pt x="0" y="1537855"/>
                </a:moveTo>
                <a:cubicBezTo>
                  <a:pt x="1404851" y="1166553"/>
                  <a:pt x="2809702" y="403168"/>
                  <a:pt x="4214553" y="423950"/>
                </a:cubicBezTo>
                <a:cubicBezTo>
                  <a:pt x="5619404" y="444732"/>
                  <a:pt x="6415579" y="1684712"/>
                  <a:pt x="8429106" y="1662545"/>
                </a:cubicBezTo>
                <a:cubicBezTo>
                  <a:pt x="10442633" y="1640378"/>
                  <a:pt x="10943244" y="554182"/>
                  <a:pt x="12200313" y="0"/>
                </a:cubicBezTo>
                <a:lnTo>
                  <a:pt x="12225252" y="6184669"/>
                </a:lnTo>
                <a:lnTo>
                  <a:pt x="0" y="6184669"/>
                </a:lnTo>
                <a:lnTo>
                  <a:pt x="0" y="1537855"/>
                </a:lnTo>
                <a:close/>
              </a:path>
            </a:pathLst>
          </a:custGeom>
        </p:spPr>
        <p:txBody>
          <a:bodyPr anchor="ctr"/>
          <a:lstStyle>
            <a:lvl1pPr marL="0" indent="0" algn="ctr">
              <a:buFontTx/>
              <a:buNone/>
              <a:defRPr b="1" i="0">
                <a:solidFill>
                  <a:schemeClr val="bg1"/>
                </a:solidFill>
                <a:latin typeface="Aktiv Grotesk Trial" panose="020B0504020202020204" pitchFamily="34" charset="0"/>
              </a:defRPr>
            </a:lvl1pPr>
          </a:lstStyle>
          <a:p>
            <a:r>
              <a:rPr lang="en-CH" dirty="0"/>
              <a:t>Click here to add image</a:t>
            </a:r>
          </a:p>
        </p:txBody>
      </p:sp>
      <p:sp>
        <p:nvSpPr>
          <p:cNvPr id="5" name="Freeform 4">
            <a:extLst>
              <a:ext uri="{FF2B5EF4-FFF2-40B4-BE49-F238E27FC236}">
                <a16:creationId xmlns:a16="http://schemas.microsoft.com/office/drawing/2014/main" id="{88F6DC87-5648-874A-BC80-066A0CDAC274}"/>
              </a:ext>
            </a:extLst>
          </p:cNvPr>
          <p:cNvSpPr/>
          <p:nvPr userDrawn="1"/>
        </p:nvSpPr>
        <p:spPr>
          <a:xfrm flipH="1">
            <a:off x="-287587" y="127325"/>
            <a:ext cx="12787156" cy="1979472"/>
          </a:xfrm>
          <a:custGeom>
            <a:avLst/>
            <a:gdLst>
              <a:gd name="connsiteX0" fmla="*/ 1371600 w 1371600"/>
              <a:gd name="connsiteY0" fmla="*/ 0 h 7289800"/>
              <a:gd name="connsiteX1" fmla="*/ 38100 w 1371600"/>
              <a:gd name="connsiteY1" fmla="*/ 1612900 h 7289800"/>
              <a:gd name="connsiteX2" fmla="*/ 495300 w 1371600"/>
              <a:gd name="connsiteY2" fmla="*/ 3835400 h 7289800"/>
              <a:gd name="connsiteX3" fmla="*/ 736600 w 1371600"/>
              <a:gd name="connsiteY3" fmla="*/ 4876800 h 7289800"/>
              <a:gd name="connsiteX4" fmla="*/ 0 w 1371600"/>
              <a:gd name="connsiteY4" fmla="*/ 7289800 h 7289800"/>
              <a:gd name="connsiteX0" fmla="*/ 1421538 w 1421538"/>
              <a:gd name="connsiteY0" fmla="*/ 0 h 7289800"/>
              <a:gd name="connsiteX1" fmla="*/ 88038 w 1421538"/>
              <a:gd name="connsiteY1" fmla="*/ 1612900 h 7289800"/>
              <a:gd name="connsiteX2" fmla="*/ 198874 w 1421538"/>
              <a:gd name="connsiteY2" fmla="*/ 3100766 h 7289800"/>
              <a:gd name="connsiteX3" fmla="*/ 786538 w 1421538"/>
              <a:gd name="connsiteY3" fmla="*/ 4876800 h 7289800"/>
              <a:gd name="connsiteX4" fmla="*/ 49938 w 1421538"/>
              <a:gd name="connsiteY4" fmla="*/ 7289800 h 7289800"/>
              <a:gd name="connsiteX0" fmla="*/ 1371600 w 1371600"/>
              <a:gd name="connsiteY0" fmla="*/ 0 h 7289800"/>
              <a:gd name="connsiteX1" fmla="*/ 38100 w 1371600"/>
              <a:gd name="connsiteY1" fmla="*/ 1612900 h 7289800"/>
              <a:gd name="connsiteX2" fmla="*/ 736600 w 1371600"/>
              <a:gd name="connsiteY2" fmla="*/ 4876800 h 7289800"/>
              <a:gd name="connsiteX3" fmla="*/ 0 w 1371600"/>
              <a:gd name="connsiteY3" fmla="*/ 7289800 h 7289800"/>
              <a:gd name="connsiteX0" fmla="*/ 1371600 w 1371600"/>
              <a:gd name="connsiteY0" fmla="*/ 0 h 7289800"/>
              <a:gd name="connsiteX1" fmla="*/ 38100 w 1371600"/>
              <a:gd name="connsiteY1" fmla="*/ 1612900 h 7289800"/>
              <a:gd name="connsiteX2" fmla="*/ 715818 w 1371600"/>
              <a:gd name="connsiteY2" fmla="*/ 4280778 h 7289800"/>
              <a:gd name="connsiteX3" fmla="*/ 0 w 1371600"/>
              <a:gd name="connsiteY3" fmla="*/ 7289800 h 7289800"/>
              <a:gd name="connsiteX0" fmla="*/ 1450779 w 1450779"/>
              <a:gd name="connsiteY0" fmla="*/ 0 h 7289800"/>
              <a:gd name="connsiteX1" fmla="*/ 117279 w 1450779"/>
              <a:gd name="connsiteY1" fmla="*/ 1612900 h 7289800"/>
              <a:gd name="connsiteX2" fmla="*/ 794997 w 1450779"/>
              <a:gd name="connsiteY2" fmla="*/ 4280778 h 7289800"/>
              <a:gd name="connsiteX3" fmla="*/ 79179 w 1450779"/>
              <a:gd name="connsiteY3" fmla="*/ 7289800 h 7289800"/>
              <a:gd name="connsiteX0" fmla="*/ 1371600 w 1371600"/>
              <a:gd name="connsiteY0" fmla="*/ 0 h 7289800"/>
              <a:gd name="connsiteX1" fmla="*/ 232064 w 1371600"/>
              <a:gd name="connsiteY1" fmla="*/ 1536665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3885740 h 7289800"/>
              <a:gd name="connsiteX3" fmla="*/ 0 w 1371600"/>
              <a:gd name="connsiteY3" fmla="*/ 7289800 h 7289800"/>
              <a:gd name="connsiteX0" fmla="*/ 1385004 w 1385004"/>
              <a:gd name="connsiteY0" fmla="*/ 0 h 7289800"/>
              <a:gd name="connsiteX1" fmla="*/ 9940 w 1385004"/>
              <a:gd name="connsiteY1" fmla="*/ 1709928 h 7289800"/>
              <a:gd name="connsiteX2" fmla="*/ 729222 w 1385004"/>
              <a:gd name="connsiteY2" fmla="*/ 3885740 h 7289800"/>
              <a:gd name="connsiteX3" fmla="*/ 13404 w 1385004"/>
              <a:gd name="connsiteY3" fmla="*/ 7289800 h 7289800"/>
              <a:gd name="connsiteX0" fmla="*/ 1460548 w 1460548"/>
              <a:gd name="connsiteY0" fmla="*/ 0 h 7289800"/>
              <a:gd name="connsiteX1" fmla="*/ 9284 w 1460548"/>
              <a:gd name="connsiteY1" fmla="*/ 1848538 h 7289800"/>
              <a:gd name="connsiteX2" fmla="*/ 804766 w 1460548"/>
              <a:gd name="connsiteY2" fmla="*/ 3885740 h 7289800"/>
              <a:gd name="connsiteX3" fmla="*/ 88948 w 1460548"/>
              <a:gd name="connsiteY3" fmla="*/ 7289800 h 7289800"/>
              <a:gd name="connsiteX0" fmla="*/ 1461301 w 1461301"/>
              <a:gd name="connsiteY0" fmla="*/ 0 h 7289800"/>
              <a:gd name="connsiteX1" fmla="*/ 10037 w 1461301"/>
              <a:gd name="connsiteY1" fmla="*/ 1848538 h 7289800"/>
              <a:gd name="connsiteX2" fmla="*/ 784737 w 1461301"/>
              <a:gd name="connsiteY2" fmla="*/ 4045142 h 7289800"/>
              <a:gd name="connsiteX3" fmla="*/ 89701 w 1461301"/>
              <a:gd name="connsiteY3" fmla="*/ 7289800 h 7289800"/>
              <a:gd name="connsiteX0" fmla="*/ 1462774 w 1462774"/>
              <a:gd name="connsiteY0" fmla="*/ 0 h 7289800"/>
              <a:gd name="connsiteX1" fmla="*/ 11510 w 1462774"/>
              <a:gd name="connsiteY1" fmla="*/ 1848538 h 7289800"/>
              <a:gd name="connsiteX2" fmla="*/ 786210 w 1462774"/>
              <a:gd name="connsiteY2" fmla="*/ 4045142 h 7289800"/>
              <a:gd name="connsiteX3" fmla="*/ 91174 w 1462774"/>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598054 w 1371600"/>
              <a:gd name="connsiteY2" fmla="*/ 375406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688109 w 1371600"/>
              <a:gd name="connsiteY2" fmla="*/ 4370876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757382 w 1371600"/>
              <a:gd name="connsiteY2" fmla="*/ 4363946 h 7289800"/>
              <a:gd name="connsiteX3" fmla="*/ 0 w 1371600"/>
              <a:gd name="connsiteY3" fmla="*/ 7289800 h 7289800"/>
              <a:gd name="connsiteX0" fmla="*/ 1371600 w 1371600"/>
              <a:gd name="connsiteY0" fmla="*/ 0 h 7289800"/>
              <a:gd name="connsiteX1" fmla="*/ 218209 w 1371600"/>
              <a:gd name="connsiteY1" fmla="*/ 1841608 h 7289800"/>
              <a:gd name="connsiteX2" fmla="*/ 757382 w 1371600"/>
              <a:gd name="connsiteY2" fmla="*/ 4363946 h 7289800"/>
              <a:gd name="connsiteX3" fmla="*/ 0 w 1371600"/>
              <a:gd name="connsiteY3" fmla="*/ 7289800 h 7289800"/>
              <a:gd name="connsiteX0" fmla="*/ 1371600 w 1371600"/>
              <a:gd name="connsiteY0" fmla="*/ 0 h 7289800"/>
              <a:gd name="connsiteX1" fmla="*/ 72736 w 1371600"/>
              <a:gd name="connsiteY1" fmla="*/ 2278231 h 7289800"/>
              <a:gd name="connsiteX2" fmla="*/ 757382 w 1371600"/>
              <a:gd name="connsiteY2" fmla="*/ 4363946 h 7289800"/>
              <a:gd name="connsiteX3" fmla="*/ 0 w 1371600"/>
              <a:gd name="connsiteY3" fmla="*/ 7289800 h 7289800"/>
              <a:gd name="connsiteX0" fmla="*/ 1371600 w 1371600"/>
              <a:gd name="connsiteY0" fmla="*/ 0 h 7289800"/>
              <a:gd name="connsiteX1" fmla="*/ 93518 w 1371600"/>
              <a:gd name="connsiteY1" fmla="*/ 2201996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470031 w 1371600"/>
              <a:gd name="connsiteY1" fmla="*/ 2167343 h 7289800"/>
              <a:gd name="connsiteX2" fmla="*/ 757382 w 1371600"/>
              <a:gd name="connsiteY2" fmla="*/ 4363946 h 7289800"/>
              <a:gd name="connsiteX3" fmla="*/ 0 w 1371600"/>
              <a:gd name="connsiteY3" fmla="*/ 7289800 h 7289800"/>
              <a:gd name="connsiteX0" fmla="*/ 1258500 w 1258500"/>
              <a:gd name="connsiteY0" fmla="*/ 0 h 7539298"/>
              <a:gd name="connsiteX1" fmla="*/ 470031 w 1258500"/>
              <a:gd name="connsiteY1" fmla="*/ 2416841 h 7539298"/>
              <a:gd name="connsiteX2" fmla="*/ 757382 w 1258500"/>
              <a:gd name="connsiteY2" fmla="*/ 4613444 h 7539298"/>
              <a:gd name="connsiteX3" fmla="*/ 0 w 1258500"/>
              <a:gd name="connsiteY3" fmla="*/ 7539298 h 7539298"/>
              <a:gd name="connsiteX0" fmla="*/ 1701207 w 1701207"/>
              <a:gd name="connsiteY0" fmla="*/ 0 h 7539298"/>
              <a:gd name="connsiteX1" fmla="*/ 912738 w 1701207"/>
              <a:gd name="connsiteY1" fmla="*/ 2416841 h 7539298"/>
              <a:gd name="connsiteX2" fmla="*/ 6257 w 1701207"/>
              <a:gd name="connsiteY2" fmla="*/ 5223329 h 7539298"/>
              <a:gd name="connsiteX3" fmla="*/ 442707 w 1701207"/>
              <a:gd name="connsiteY3" fmla="*/ 7539298 h 7539298"/>
              <a:gd name="connsiteX0" fmla="*/ 2046752 w 2046752"/>
              <a:gd name="connsiteY0" fmla="*/ 0 h 7539298"/>
              <a:gd name="connsiteX1" fmla="*/ 1258283 w 2046752"/>
              <a:gd name="connsiteY1" fmla="*/ 2416841 h 7539298"/>
              <a:gd name="connsiteX2" fmla="*/ 351802 w 2046752"/>
              <a:gd name="connsiteY2" fmla="*/ 5223329 h 7539298"/>
              <a:gd name="connsiteX3" fmla="*/ 788252 w 2046752"/>
              <a:gd name="connsiteY3" fmla="*/ 7539298 h 7539298"/>
              <a:gd name="connsiteX0" fmla="*/ 3011548 w 3011548"/>
              <a:gd name="connsiteY0" fmla="*/ 0 h 7629395"/>
              <a:gd name="connsiteX1" fmla="*/ 2223079 w 3011548"/>
              <a:gd name="connsiteY1" fmla="*/ 2416841 h 7629395"/>
              <a:gd name="connsiteX2" fmla="*/ 1316598 w 3011548"/>
              <a:gd name="connsiteY2" fmla="*/ 5223329 h 7629395"/>
              <a:gd name="connsiteX3" fmla="*/ 0 w 3011548"/>
              <a:gd name="connsiteY3" fmla="*/ 7629395 h 7629395"/>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140456 w 2958779"/>
              <a:gd name="connsiteY0" fmla="*/ 0 h 7501358"/>
              <a:gd name="connsiteX1" fmla="*/ 2824217 w 2958779"/>
              <a:gd name="connsiteY1" fmla="*/ 2385830 h 7501358"/>
              <a:gd name="connsiteX2" fmla="*/ 1691536 w 2958779"/>
              <a:gd name="connsiteY2" fmla="*/ 5095291 h 7501358"/>
              <a:gd name="connsiteX3" fmla="*/ 324672 w 2958779"/>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480820"/>
              <a:gd name="connsiteY0" fmla="*/ 0 h 7501358"/>
              <a:gd name="connsiteX1" fmla="*/ 2163630 w 2480820"/>
              <a:gd name="connsiteY1" fmla="*/ 3781328 h 7501358"/>
              <a:gd name="connsiteX2" fmla="*/ 1551080 w 2480820"/>
              <a:gd name="connsiteY2" fmla="*/ 5095291 h 7501358"/>
              <a:gd name="connsiteX3" fmla="*/ 184216 w 2480820"/>
              <a:gd name="connsiteY3" fmla="*/ 7501358 h 7501358"/>
              <a:gd name="connsiteX0" fmla="*/ 0 w 4387680"/>
              <a:gd name="connsiteY0" fmla="*/ 0 h 7609897"/>
              <a:gd name="connsiteX1" fmla="*/ 2163630 w 4387680"/>
              <a:gd name="connsiteY1" fmla="*/ 3781328 h 7609897"/>
              <a:gd name="connsiteX2" fmla="*/ 1551080 w 4387680"/>
              <a:gd name="connsiteY2" fmla="*/ 5095291 h 7609897"/>
              <a:gd name="connsiteX3" fmla="*/ 4387442 w 4387680"/>
              <a:gd name="connsiteY3" fmla="*/ 7609897 h 7609897"/>
              <a:gd name="connsiteX0" fmla="*/ 0 w 4387680"/>
              <a:gd name="connsiteY0" fmla="*/ 0 h 7609897"/>
              <a:gd name="connsiteX1" fmla="*/ 1551080 w 4387680"/>
              <a:gd name="connsiteY1" fmla="*/ 5095291 h 7609897"/>
              <a:gd name="connsiteX2" fmla="*/ 4387442 w 4387680"/>
              <a:gd name="connsiteY2" fmla="*/ 7609897 h 7609897"/>
              <a:gd name="connsiteX0" fmla="*/ 0 w 4387902"/>
              <a:gd name="connsiteY0" fmla="*/ 0 h 7609897"/>
              <a:gd name="connsiteX1" fmla="*/ 1551080 w 4387902"/>
              <a:gd name="connsiteY1" fmla="*/ 5095291 h 7609897"/>
              <a:gd name="connsiteX2" fmla="*/ 4387442 w 4387902"/>
              <a:gd name="connsiteY2" fmla="*/ 7609897 h 7609897"/>
              <a:gd name="connsiteX0" fmla="*/ 0 w 4388912"/>
              <a:gd name="connsiteY0" fmla="*/ 0 h 7609897"/>
              <a:gd name="connsiteX1" fmla="*/ 1551080 w 4388912"/>
              <a:gd name="connsiteY1" fmla="*/ 5095291 h 7609897"/>
              <a:gd name="connsiteX2" fmla="*/ 4387442 w 4388912"/>
              <a:gd name="connsiteY2" fmla="*/ 7609897 h 7609897"/>
              <a:gd name="connsiteX0" fmla="*/ 0 w 4085665"/>
              <a:gd name="connsiteY0" fmla="*/ 0 h 7540122"/>
              <a:gd name="connsiteX1" fmla="*/ 1248842 w 4085665"/>
              <a:gd name="connsiteY1" fmla="*/ 5025516 h 7540122"/>
              <a:gd name="connsiteX2" fmla="*/ 4085204 w 4085665"/>
              <a:gd name="connsiteY2" fmla="*/ 7540122 h 7540122"/>
              <a:gd name="connsiteX0" fmla="*/ 1477 w 4087142"/>
              <a:gd name="connsiteY0" fmla="*/ 0 h 7540122"/>
              <a:gd name="connsiteX1" fmla="*/ 1250319 w 4087142"/>
              <a:gd name="connsiteY1" fmla="*/ 5025516 h 7540122"/>
              <a:gd name="connsiteX2" fmla="*/ 4086681 w 4087142"/>
              <a:gd name="connsiteY2" fmla="*/ 7540122 h 7540122"/>
              <a:gd name="connsiteX0" fmla="*/ 1477 w 4086681"/>
              <a:gd name="connsiteY0" fmla="*/ 0 h 7540122"/>
              <a:gd name="connsiteX1" fmla="*/ 1250319 w 4086681"/>
              <a:gd name="connsiteY1" fmla="*/ 5025516 h 7540122"/>
              <a:gd name="connsiteX2" fmla="*/ 4086681 w 4086681"/>
              <a:gd name="connsiteY2" fmla="*/ 7540122 h 7540122"/>
              <a:gd name="connsiteX0" fmla="*/ 1723 w 4642202"/>
              <a:gd name="connsiteY0" fmla="*/ 0 h 7377313"/>
              <a:gd name="connsiteX1" fmla="*/ 1250565 w 4642202"/>
              <a:gd name="connsiteY1" fmla="*/ 5025516 h 7377313"/>
              <a:gd name="connsiteX2" fmla="*/ 4642203 w 4642202"/>
              <a:gd name="connsiteY2" fmla="*/ 7377313 h 7377313"/>
              <a:gd name="connsiteX0" fmla="*/ 3540 w 4644020"/>
              <a:gd name="connsiteY0" fmla="*/ 0 h 7377313"/>
              <a:gd name="connsiteX1" fmla="*/ 964201 w 4644020"/>
              <a:gd name="connsiteY1" fmla="*/ 3986644 h 7377313"/>
              <a:gd name="connsiteX2" fmla="*/ 4644020 w 4644020"/>
              <a:gd name="connsiteY2" fmla="*/ 7377313 h 7377313"/>
              <a:gd name="connsiteX0" fmla="*/ 638 w 4641118"/>
              <a:gd name="connsiteY0" fmla="*/ 0 h 7377313"/>
              <a:gd name="connsiteX1" fmla="*/ 961299 w 4641118"/>
              <a:gd name="connsiteY1" fmla="*/ 3986644 h 7377313"/>
              <a:gd name="connsiteX2" fmla="*/ 4641118 w 4641118"/>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3909485"/>
              <a:gd name="connsiteY0" fmla="*/ 0 h 6935406"/>
              <a:gd name="connsiteX1" fmla="*/ 229666 w 3909485"/>
              <a:gd name="connsiteY1" fmla="*/ 3544737 h 6935406"/>
              <a:gd name="connsiteX2" fmla="*/ 3909485 w 3909485"/>
              <a:gd name="connsiteY2" fmla="*/ 6935406 h 6935406"/>
              <a:gd name="connsiteX0" fmla="*/ 0 w 3909485"/>
              <a:gd name="connsiteY0" fmla="*/ 0 h 6935406"/>
              <a:gd name="connsiteX1" fmla="*/ 2591345 w 3909485"/>
              <a:gd name="connsiteY1" fmla="*/ 3397435 h 6935406"/>
              <a:gd name="connsiteX2" fmla="*/ 3909485 w 3909485"/>
              <a:gd name="connsiteY2" fmla="*/ 6935406 h 6935406"/>
              <a:gd name="connsiteX0" fmla="*/ 0 w 3417469"/>
              <a:gd name="connsiteY0" fmla="*/ 0 h 5640694"/>
              <a:gd name="connsiteX1" fmla="*/ 2099329 w 3417469"/>
              <a:gd name="connsiteY1" fmla="*/ 2102723 h 5640694"/>
              <a:gd name="connsiteX2" fmla="*/ 3417469 w 3417469"/>
              <a:gd name="connsiteY2" fmla="*/ 5640694 h 5640694"/>
              <a:gd name="connsiteX0" fmla="*/ 0 w 3473700"/>
              <a:gd name="connsiteY0" fmla="*/ 0 h 3324398"/>
              <a:gd name="connsiteX1" fmla="*/ 2099329 w 3473700"/>
              <a:gd name="connsiteY1" fmla="*/ 2102723 h 3324398"/>
              <a:gd name="connsiteX2" fmla="*/ 3473700 w 3473700"/>
              <a:gd name="connsiteY2" fmla="*/ 2958237 h 3324398"/>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528085 w 3628333"/>
              <a:gd name="connsiteY1" fmla="*/ 1373963 h 2950484"/>
              <a:gd name="connsiteX2" fmla="*/ 3628333 w 3628333"/>
              <a:gd name="connsiteY2" fmla="*/ 2950484 h 2950484"/>
              <a:gd name="connsiteX0" fmla="*/ 0 w 3628333"/>
              <a:gd name="connsiteY0" fmla="*/ 0 h 3105539"/>
              <a:gd name="connsiteX1" fmla="*/ 2528085 w 3628333"/>
              <a:gd name="connsiteY1" fmla="*/ 1373963 h 3105539"/>
              <a:gd name="connsiteX2" fmla="*/ 3628333 w 3628333"/>
              <a:gd name="connsiteY2" fmla="*/ 3105539 h 3105539"/>
              <a:gd name="connsiteX0" fmla="*/ 0 w 3628333"/>
              <a:gd name="connsiteY0" fmla="*/ 0 h 3105539"/>
              <a:gd name="connsiteX1" fmla="*/ 2528085 w 3628333"/>
              <a:gd name="connsiteY1" fmla="*/ 1373963 h 3105539"/>
              <a:gd name="connsiteX2" fmla="*/ 3628333 w 3628333"/>
              <a:gd name="connsiteY2" fmla="*/ 3105539 h 3105539"/>
              <a:gd name="connsiteX0" fmla="*/ 0 w 3635362"/>
              <a:gd name="connsiteY0" fmla="*/ 0 h 3268348"/>
              <a:gd name="connsiteX1" fmla="*/ 2528085 w 3635362"/>
              <a:gd name="connsiteY1" fmla="*/ 1373963 h 3268348"/>
              <a:gd name="connsiteX2" fmla="*/ 3635362 w 3635362"/>
              <a:gd name="connsiteY2" fmla="*/ 3268348 h 3268348"/>
              <a:gd name="connsiteX0" fmla="*/ 0 w 3635362"/>
              <a:gd name="connsiteY0" fmla="*/ 0 h 3392392"/>
              <a:gd name="connsiteX1" fmla="*/ 2528085 w 3635362"/>
              <a:gd name="connsiteY1" fmla="*/ 1373963 h 3392392"/>
              <a:gd name="connsiteX2" fmla="*/ 3635362 w 3635362"/>
              <a:gd name="connsiteY2" fmla="*/ 3392392 h 3392392"/>
              <a:gd name="connsiteX0" fmla="*/ 0 w 3635362"/>
              <a:gd name="connsiteY0" fmla="*/ 0 h 3392392"/>
              <a:gd name="connsiteX1" fmla="*/ 2528085 w 3635362"/>
              <a:gd name="connsiteY1" fmla="*/ 1373963 h 3392392"/>
              <a:gd name="connsiteX2" fmla="*/ 3635362 w 3635362"/>
              <a:gd name="connsiteY2" fmla="*/ 3392392 h 3392392"/>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619459 w 3726736"/>
              <a:gd name="connsiteY1" fmla="*/ 1451490 h 3469919"/>
              <a:gd name="connsiteX2" fmla="*/ 3726736 w 3726736"/>
              <a:gd name="connsiteY2" fmla="*/ 3469919 h 3469919"/>
              <a:gd name="connsiteX0" fmla="*/ 0 w 11161166"/>
              <a:gd name="connsiteY0" fmla="*/ 0 h 2305594"/>
              <a:gd name="connsiteX1" fmla="*/ 10053889 w 11161166"/>
              <a:gd name="connsiteY1" fmla="*/ 287165 h 2305594"/>
              <a:gd name="connsiteX2" fmla="*/ 11161166 w 11161166"/>
              <a:gd name="connsiteY2" fmla="*/ 2305594 h 2305594"/>
              <a:gd name="connsiteX0" fmla="*/ 0 w 11161166"/>
              <a:gd name="connsiteY0" fmla="*/ 0 h 2305594"/>
              <a:gd name="connsiteX1" fmla="*/ 2996458 w 11161166"/>
              <a:gd name="connsiteY1" fmla="*/ 1809104 h 2305594"/>
              <a:gd name="connsiteX2" fmla="*/ 11161166 w 11161166"/>
              <a:gd name="connsiteY2" fmla="*/ 2305594 h 2305594"/>
              <a:gd name="connsiteX0" fmla="*/ 0 w 11161166"/>
              <a:gd name="connsiteY0" fmla="*/ 0 h 2305594"/>
              <a:gd name="connsiteX1" fmla="*/ 2174599 w 11161166"/>
              <a:gd name="connsiteY1" fmla="*/ 1526341 h 2305594"/>
              <a:gd name="connsiteX2" fmla="*/ 11161166 w 11161166"/>
              <a:gd name="connsiteY2" fmla="*/ 2305594 h 2305594"/>
              <a:gd name="connsiteX0" fmla="*/ 0 w 11161166"/>
              <a:gd name="connsiteY0" fmla="*/ 0 h 2305594"/>
              <a:gd name="connsiteX1" fmla="*/ 2174599 w 11161166"/>
              <a:gd name="connsiteY1" fmla="*/ 1526341 h 2305594"/>
              <a:gd name="connsiteX2" fmla="*/ 7145398 w 11161166"/>
              <a:gd name="connsiteY2" fmla="*/ 1724198 h 2305594"/>
              <a:gd name="connsiteX3" fmla="*/ 11161166 w 11161166"/>
              <a:gd name="connsiteY3" fmla="*/ 2305594 h 2305594"/>
              <a:gd name="connsiteX0" fmla="*/ 0 w 11161166"/>
              <a:gd name="connsiteY0" fmla="*/ 0 h 2305594"/>
              <a:gd name="connsiteX1" fmla="*/ 2174599 w 11161166"/>
              <a:gd name="connsiteY1" fmla="*/ 1526341 h 2305594"/>
              <a:gd name="connsiteX2" fmla="*/ 7545018 w 11161166"/>
              <a:gd name="connsiteY2" fmla="*/ 493341 h 2305594"/>
              <a:gd name="connsiteX3" fmla="*/ 11161166 w 11161166"/>
              <a:gd name="connsiteY3" fmla="*/ 2305594 h 2305594"/>
              <a:gd name="connsiteX0" fmla="*/ 0 w 11161166"/>
              <a:gd name="connsiteY0" fmla="*/ 0 h 2305594"/>
              <a:gd name="connsiteX1" fmla="*/ 3192498 w 11161166"/>
              <a:gd name="connsiteY1" fmla="*/ 1717623 h 2305594"/>
              <a:gd name="connsiteX2" fmla="*/ 7545018 w 11161166"/>
              <a:gd name="connsiteY2" fmla="*/ 493341 h 2305594"/>
              <a:gd name="connsiteX3" fmla="*/ 11161166 w 11161166"/>
              <a:gd name="connsiteY3" fmla="*/ 2305594 h 2305594"/>
              <a:gd name="connsiteX0" fmla="*/ 0 w 11161166"/>
              <a:gd name="connsiteY0" fmla="*/ 0 h 2305594"/>
              <a:gd name="connsiteX1" fmla="*/ 3192498 w 11161166"/>
              <a:gd name="connsiteY1" fmla="*/ 1717623 h 2305594"/>
              <a:gd name="connsiteX2" fmla="*/ 7545018 w 11161166"/>
              <a:gd name="connsiteY2" fmla="*/ 493341 h 2305594"/>
              <a:gd name="connsiteX3" fmla="*/ 11161166 w 11161166"/>
              <a:gd name="connsiteY3" fmla="*/ 2305594 h 2305594"/>
              <a:gd name="connsiteX0" fmla="*/ 0 w 11161166"/>
              <a:gd name="connsiteY0" fmla="*/ 0 h 2305594"/>
              <a:gd name="connsiteX1" fmla="*/ 3192498 w 11161166"/>
              <a:gd name="connsiteY1" fmla="*/ 1717623 h 2305594"/>
              <a:gd name="connsiteX2" fmla="*/ 7545018 w 11161166"/>
              <a:gd name="connsiteY2" fmla="*/ 493341 h 2305594"/>
              <a:gd name="connsiteX3" fmla="*/ 11161166 w 11161166"/>
              <a:gd name="connsiteY3" fmla="*/ 2305594 h 2305594"/>
              <a:gd name="connsiteX0" fmla="*/ 0 w 11394905"/>
              <a:gd name="connsiteY0" fmla="*/ 0 h 2455293"/>
              <a:gd name="connsiteX1" fmla="*/ 3426237 w 11394905"/>
              <a:gd name="connsiteY1" fmla="*/ 1867322 h 2455293"/>
              <a:gd name="connsiteX2" fmla="*/ 7778757 w 11394905"/>
              <a:gd name="connsiteY2" fmla="*/ 643040 h 2455293"/>
              <a:gd name="connsiteX3" fmla="*/ 11394905 w 11394905"/>
              <a:gd name="connsiteY3" fmla="*/ 2455293 h 2455293"/>
              <a:gd name="connsiteX0" fmla="*/ 0 w 11394905"/>
              <a:gd name="connsiteY0" fmla="*/ 0 h 2455293"/>
              <a:gd name="connsiteX1" fmla="*/ 3426237 w 11394905"/>
              <a:gd name="connsiteY1" fmla="*/ 1867322 h 2455293"/>
              <a:gd name="connsiteX2" fmla="*/ 7778757 w 11394905"/>
              <a:gd name="connsiteY2" fmla="*/ 643040 h 2455293"/>
              <a:gd name="connsiteX3" fmla="*/ 11394905 w 11394905"/>
              <a:gd name="connsiteY3" fmla="*/ 2455293 h 2455293"/>
              <a:gd name="connsiteX0" fmla="*/ 0 w 11394905"/>
              <a:gd name="connsiteY0" fmla="*/ 0 h 2455293"/>
              <a:gd name="connsiteX1" fmla="*/ 3426237 w 11394905"/>
              <a:gd name="connsiteY1" fmla="*/ 1867322 h 2455293"/>
              <a:gd name="connsiteX2" fmla="*/ 8155756 w 11394905"/>
              <a:gd name="connsiteY2" fmla="*/ 676305 h 2455293"/>
              <a:gd name="connsiteX3" fmla="*/ 11394905 w 11394905"/>
              <a:gd name="connsiteY3" fmla="*/ 2455293 h 2455293"/>
              <a:gd name="connsiteX0" fmla="*/ 0 w 11394905"/>
              <a:gd name="connsiteY0" fmla="*/ 0 h 2455293"/>
              <a:gd name="connsiteX1" fmla="*/ 3426237 w 11394905"/>
              <a:gd name="connsiteY1" fmla="*/ 1867322 h 2455293"/>
              <a:gd name="connsiteX2" fmla="*/ 8155756 w 11394905"/>
              <a:gd name="connsiteY2" fmla="*/ 676305 h 2455293"/>
              <a:gd name="connsiteX3" fmla="*/ 11394905 w 11394905"/>
              <a:gd name="connsiteY3" fmla="*/ 2455293 h 2455293"/>
              <a:gd name="connsiteX0" fmla="*/ 0 w 11394905"/>
              <a:gd name="connsiteY0" fmla="*/ 0 h 2455293"/>
              <a:gd name="connsiteX1" fmla="*/ 3426237 w 11394905"/>
              <a:gd name="connsiteY1" fmla="*/ 1867322 h 2455293"/>
              <a:gd name="connsiteX2" fmla="*/ 8155756 w 11394905"/>
              <a:gd name="connsiteY2" fmla="*/ 676305 h 2455293"/>
              <a:gd name="connsiteX3" fmla="*/ 11394905 w 11394905"/>
              <a:gd name="connsiteY3" fmla="*/ 2455293 h 2455293"/>
              <a:gd name="connsiteX0" fmla="*/ 0 w 11402445"/>
              <a:gd name="connsiteY0" fmla="*/ 0 h 1867800"/>
              <a:gd name="connsiteX1" fmla="*/ 3426237 w 11402445"/>
              <a:gd name="connsiteY1" fmla="*/ 1867322 h 1867800"/>
              <a:gd name="connsiteX2" fmla="*/ 8155756 w 11402445"/>
              <a:gd name="connsiteY2" fmla="*/ 676305 h 1867800"/>
              <a:gd name="connsiteX3" fmla="*/ 11402445 w 11402445"/>
              <a:gd name="connsiteY3" fmla="*/ 1856498 h 1867800"/>
              <a:gd name="connsiteX0" fmla="*/ 0 w 11402445"/>
              <a:gd name="connsiteY0" fmla="*/ 0 h 1867800"/>
              <a:gd name="connsiteX1" fmla="*/ 3426237 w 11402445"/>
              <a:gd name="connsiteY1" fmla="*/ 1867322 h 1867800"/>
              <a:gd name="connsiteX2" fmla="*/ 8155756 w 11402445"/>
              <a:gd name="connsiteY2" fmla="*/ 676305 h 1867800"/>
              <a:gd name="connsiteX3" fmla="*/ 11402445 w 11402445"/>
              <a:gd name="connsiteY3" fmla="*/ 1856498 h 1867800"/>
              <a:gd name="connsiteX0" fmla="*/ 0 w 11402445"/>
              <a:gd name="connsiteY0" fmla="*/ 0 h 1867800"/>
              <a:gd name="connsiteX1" fmla="*/ 3426237 w 11402445"/>
              <a:gd name="connsiteY1" fmla="*/ 1867322 h 1867800"/>
              <a:gd name="connsiteX2" fmla="*/ 8155756 w 11402445"/>
              <a:gd name="connsiteY2" fmla="*/ 676305 h 1867800"/>
              <a:gd name="connsiteX3" fmla="*/ 11402445 w 11402445"/>
              <a:gd name="connsiteY3" fmla="*/ 1856498 h 1867800"/>
              <a:gd name="connsiteX0" fmla="*/ 0 w 11402445"/>
              <a:gd name="connsiteY0" fmla="*/ 0 h 1872781"/>
              <a:gd name="connsiteX1" fmla="*/ 3426237 w 11402445"/>
              <a:gd name="connsiteY1" fmla="*/ 1867322 h 1872781"/>
              <a:gd name="connsiteX2" fmla="*/ 7839076 w 11402445"/>
              <a:gd name="connsiteY2" fmla="*/ 634722 h 1872781"/>
              <a:gd name="connsiteX3" fmla="*/ 11402445 w 11402445"/>
              <a:gd name="connsiteY3" fmla="*/ 1856498 h 1872781"/>
              <a:gd name="connsiteX0" fmla="*/ 0 w 11402445"/>
              <a:gd name="connsiteY0" fmla="*/ 0 h 1872947"/>
              <a:gd name="connsiteX1" fmla="*/ 3426237 w 11402445"/>
              <a:gd name="connsiteY1" fmla="*/ 1867322 h 1872947"/>
              <a:gd name="connsiteX2" fmla="*/ 8042656 w 11402445"/>
              <a:gd name="connsiteY2" fmla="*/ 643038 h 1872947"/>
              <a:gd name="connsiteX3" fmla="*/ 11402445 w 11402445"/>
              <a:gd name="connsiteY3" fmla="*/ 1856498 h 1872947"/>
              <a:gd name="connsiteX0" fmla="*/ 0 w 11462765"/>
              <a:gd name="connsiteY0" fmla="*/ 0 h 1872947"/>
              <a:gd name="connsiteX1" fmla="*/ 3426237 w 11462765"/>
              <a:gd name="connsiteY1" fmla="*/ 1867322 h 1872947"/>
              <a:gd name="connsiteX2" fmla="*/ 8042656 w 11462765"/>
              <a:gd name="connsiteY2" fmla="*/ 643038 h 1872947"/>
              <a:gd name="connsiteX3" fmla="*/ 11462765 w 11462765"/>
              <a:gd name="connsiteY3" fmla="*/ 1781648 h 1872947"/>
              <a:gd name="connsiteX0" fmla="*/ 0 w 11462765"/>
              <a:gd name="connsiteY0" fmla="*/ 0 h 1872947"/>
              <a:gd name="connsiteX1" fmla="*/ 3426237 w 11462765"/>
              <a:gd name="connsiteY1" fmla="*/ 1867322 h 1872947"/>
              <a:gd name="connsiteX2" fmla="*/ 8042656 w 11462765"/>
              <a:gd name="connsiteY2" fmla="*/ 643038 h 1872947"/>
              <a:gd name="connsiteX3" fmla="*/ 11462765 w 11462765"/>
              <a:gd name="connsiteY3" fmla="*/ 1781648 h 1872947"/>
              <a:gd name="connsiteX0" fmla="*/ 0 w 11462765"/>
              <a:gd name="connsiteY0" fmla="*/ 0 h 1872947"/>
              <a:gd name="connsiteX1" fmla="*/ 3426237 w 11462765"/>
              <a:gd name="connsiteY1" fmla="*/ 1867322 h 1872947"/>
              <a:gd name="connsiteX2" fmla="*/ 8042656 w 11462765"/>
              <a:gd name="connsiteY2" fmla="*/ 643038 h 1872947"/>
              <a:gd name="connsiteX3" fmla="*/ 11462765 w 11462765"/>
              <a:gd name="connsiteY3" fmla="*/ 1781648 h 1872947"/>
              <a:gd name="connsiteX0" fmla="*/ 0 w 11477845"/>
              <a:gd name="connsiteY0" fmla="*/ 0 h 1872947"/>
              <a:gd name="connsiteX1" fmla="*/ 3426237 w 11477845"/>
              <a:gd name="connsiteY1" fmla="*/ 1867322 h 1872947"/>
              <a:gd name="connsiteX2" fmla="*/ 8042656 w 11477845"/>
              <a:gd name="connsiteY2" fmla="*/ 643038 h 1872947"/>
              <a:gd name="connsiteX3" fmla="*/ 11477845 w 11477845"/>
              <a:gd name="connsiteY3" fmla="*/ 1673533 h 1872947"/>
              <a:gd name="connsiteX0" fmla="*/ 0 w 11477845"/>
              <a:gd name="connsiteY0" fmla="*/ 0 h 1872947"/>
              <a:gd name="connsiteX1" fmla="*/ 3426237 w 11477845"/>
              <a:gd name="connsiteY1" fmla="*/ 1867322 h 1872947"/>
              <a:gd name="connsiteX2" fmla="*/ 8042656 w 11477845"/>
              <a:gd name="connsiteY2" fmla="*/ 643038 h 1872947"/>
              <a:gd name="connsiteX3" fmla="*/ 11477845 w 11477845"/>
              <a:gd name="connsiteY3" fmla="*/ 1740066 h 1872947"/>
              <a:gd name="connsiteX0" fmla="*/ 0 w 11553245"/>
              <a:gd name="connsiteY0" fmla="*/ 0 h 1972931"/>
              <a:gd name="connsiteX1" fmla="*/ 3426237 w 11553245"/>
              <a:gd name="connsiteY1" fmla="*/ 1867322 h 1972931"/>
              <a:gd name="connsiteX2" fmla="*/ 8042656 w 11553245"/>
              <a:gd name="connsiteY2" fmla="*/ 643038 h 1972931"/>
              <a:gd name="connsiteX3" fmla="*/ 11553245 w 11553245"/>
              <a:gd name="connsiteY3" fmla="*/ 1972931 h 1972931"/>
              <a:gd name="connsiteX0" fmla="*/ 0 w 11553245"/>
              <a:gd name="connsiteY0" fmla="*/ 0 h 1972931"/>
              <a:gd name="connsiteX1" fmla="*/ 3426237 w 11553245"/>
              <a:gd name="connsiteY1" fmla="*/ 1867322 h 1972931"/>
              <a:gd name="connsiteX2" fmla="*/ 7831537 w 11553245"/>
              <a:gd name="connsiteY2" fmla="*/ 767787 h 1972931"/>
              <a:gd name="connsiteX3" fmla="*/ 11553245 w 11553245"/>
              <a:gd name="connsiteY3" fmla="*/ 1972931 h 1972931"/>
              <a:gd name="connsiteX0" fmla="*/ 0 w 11553245"/>
              <a:gd name="connsiteY0" fmla="*/ 0 h 2074404"/>
              <a:gd name="connsiteX1" fmla="*/ 3411157 w 11553245"/>
              <a:gd name="connsiteY1" fmla="*/ 2066920 h 2074404"/>
              <a:gd name="connsiteX2" fmla="*/ 7831537 w 11553245"/>
              <a:gd name="connsiteY2" fmla="*/ 767787 h 2074404"/>
              <a:gd name="connsiteX3" fmla="*/ 11553245 w 11553245"/>
              <a:gd name="connsiteY3" fmla="*/ 1972931 h 2074404"/>
              <a:gd name="connsiteX0" fmla="*/ 0 w 11553245"/>
              <a:gd name="connsiteY0" fmla="*/ 0 h 1972931"/>
              <a:gd name="connsiteX1" fmla="*/ 3426237 w 11553245"/>
              <a:gd name="connsiteY1" fmla="*/ 1917221 h 1972931"/>
              <a:gd name="connsiteX2" fmla="*/ 7831537 w 11553245"/>
              <a:gd name="connsiteY2" fmla="*/ 767787 h 1972931"/>
              <a:gd name="connsiteX3" fmla="*/ 11553245 w 11553245"/>
              <a:gd name="connsiteY3" fmla="*/ 1972931 h 1972931"/>
              <a:gd name="connsiteX0" fmla="*/ 0 w 11553245"/>
              <a:gd name="connsiteY0" fmla="*/ 0 h 1999914"/>
              <a:gd name="connsiteX1" fmla="*/ 3403617 w 11553245"/>
              <a:gd name="connsiteY1" fmla="*/ 1992071 h 1999914"/>
              <a:gd name="connsiteX2" fmla="*/ 7831537 w 11553245"/>
              <a:gd name="connsiteY2" fmla="*/ 767787 h 1999914"/>
              <a:gd name="connsiteX3" fmla="*/ 11553245 w 11553245"/>
              <a:gd name="connsiteY3" fmla="*/ 1972931 h 1999914"/>
              <a:gd name="connsiteX0" fmla="*/ 0 w 11553245"/>
              <a:gd name="connsiteY0" fmla="*/ 0 h 2049572"/>
              <a:gd name="connsiteX1" fmla="*/ 3396077 w 11553245"/>
              <a:gd name="connsiteY1" fmla="*/ 2041972 h 2049572"/>
              <a:gd name="connsiteX2" fmla="*/ 7831537 w 11553245"/>
              <a:gd name="connsiteY2" fmla="*/ 767787 h 2049572"/>
              <a:gd name="connsiteX3" fmla="*/ 11553245 w 11553245"/>
              <a:gd name="connsiteY3" fmla="*/ 1972931 h 2049572"/>
              <a:gd name="connsiteX0" fmla="*/ 0 w 11553245"/>
              <a:gd name="connsiteY0" fmla="*/ 0 h 2041295"/>
              <a:gd name="connsiteX1" fmla="*/ 3644897 w 11553245"/>
              <a:gd name="connsiteY1" fmla="*/ 2033656 h 2041295"/>
              <a:gd name="connsiteX2" fmla="*/ 7831537 w 11553245"/>
              <a:gd name="connsiteY2" fmla="*/ 767787 h 2041295"/>
              <a:gd name="connsiteX3" fmla="*/ 11553245 w 11553245"/>
              <a:gd name="connsiteY3" fmla="*/ 1972931 h 2041295"/>
              <a:gd name="connsiteX0" fmla="*/ 0 w 11553245"/>
              <a:gd name="connsiteY0" fmla="*/ 0 h 2035082"/>
              <a:gd name="connsiteX1" fmla="*/ 3644897 w 11553245"/>
              <a:gd name="connsiteY1" fmla="*/ 2033656 h 2035082"/>
              <a:gd name="connsiteX2" fmla="*/ 7831537 w 11553245"/>
              <a:gd name="connsiteY2" fmla="*/ 767787 h 2035082"/>
              <a:gd name="connsiteX3" fmla="*/ 11553245 w 11553245"/>
              <a:gd name="connsiteY3" fmla="*/ 1972931 h 2035082"/>
              <a:gd name="connsiteX0" fmla="*/ 0 w 11553245"/>
              <a:gd name="connsiteY0" fmla="*/ 0 h 2035082"/>
              <a:gd name="connsiteX1" fmla="*/ 3644897 w 11553245"/>
              <a:gd name="connsiteY1" fmla="*/ 2033656 h 2035082"/>
              <a:gd name="connsiteX2" fmla="*/ 7831537 w 11553245"/>
              <a:gd name="connsiteY2" fmla="*/ 767787 h 2035082"/>
              <a:gd name="connsiteX3" fmla="*/ 11553245 w 11553245"/>
              <a:gd name="connsiteY3" fmla="*/ 1972931 h 2035082"/>
              <a:gd name="connsiteX0" fmla="*/ 0 w 11598485"/>
              <a:gd name="connsiteY0" fmla="*/ 0 h 1948195"/>
              <a:gd name="connsiteX1" fmla="*/ 3690137 w 11598485"/>
              <a:gd name="connsiteY1" fmla="*/ 1942173 h 1948195"/>
              <a:gd name="connsiteX2" fmla="*/ 7876777 w 11598485"/>
              <a:gd name="connsiteY2" fmla="*/ 676304 h 1948195"/>
              <a:gd name="connsiteX3" fmla="*/ 11598485 w 11598485"/>
              <a:gd name="connsiteY3" fmla="*/ 1881448 h 1948195"/>
              <a:gd name="connsiteX0" fmla="*/ 0 w 11598485"/>
              <a:gd name="connsiteY0" fmla="*/ 0 h 1948195"/>
              <a:gd name="connsiteX1" fmla="*/ 3690137 w 11598485"/>
              <a:gd name="connsiteY1" fmla="*/ 1942173 h 1948195"/>
              <a:gd name="connsiteX2" fmla="*/ 7876777 w 11598485"/>
              <a:gd name="connsiteY2" fmla="*/ 676304 h 1948195"/>
              <a:gd name="connsiteX3" fmla="*/ 11598485 w 11598485"/>
              <a:gd name="connsiteY3" fmla="*/ 1881448 h 1948195"/>
              <a:gd name="connsiteX0" fmla="*/ 0 w 11598485"/>
              <a:gd name="connsiteY0" fmla="*/ 0 h 1881448"/>
              <a:gd name="connsiteX1" fmla="*/ 3373457 w 11598485"/>
              <a:gd name="connsiteY1" fmla="*/ 1825741 h 1881448"/>
              <a:gd name="connsiteX2" fmla="*/ 7876777 w 11598485"/>
              <a:gd name="connsiteY2" fmla="*/ 676304 h 1881448"/>
              <a:gd name="connsiteX3" fmla="*/ 11598485 w 11598485"/>
              <a:gd name="connsiteY3" fmla="*/ 1881448 h 1881448"/>
              <a:gd name="connsiteX0" fmla="*/ 0 w 11598485"/>
              <a:gd name="connsiteY0" fmla="*/ 0 h 1948195"/>
              <a:gd name="connsiteX1" fmla="*/ 3388537 w 11598485"/>
              <a:gd name="connsiteY1" fmla="*/ 1942173 h 1948195"/>
              <a:gd name="connsiteX2" fmla="*/ 7876777 w 11598485"/>
              <a:gd name="connsiteY2" fmla="*/ 676304 h 1948195"/>
              <a:gd name="connsiteX3" fmla="*/ 11598485 w 11598485"/>
              <a:gd name="connsiteY3" fmla="*/ 1881448 h 1948195"/>
              <a:gd name="connsiteX0" fmla="*/ 0 w 11598485"/>
              <a:gd name="connsiteY0" fmla="*/ 0 h 1980395"/>
              <a:gd name="connsiteX1" fmla="*/ 3388537 w 11598485"/>
              <a:gd name="connsiteY1" fmla="*/ 1942173 h 1980395"/>
              <a:gd name="connsiteX2" fmla="*/ 7876777 w 11598485"/>
              <a:gd name="connsiteY2" fmla="*/ 676304 h 1980395"/>
              <a:gd name="connsiteX3" fmla="*/ 11598485 w 11598485"/>
              <a:gd name="connsiteY3" fmla="*/ 1881448 h 1980395"/>
            </a:gdLst>
            <a:ahLst/>
            <a:cxnLst>
              <a:cxn ang="0">
                <a:pos x="connsiteX0" y="connsiteY0"/>
              </a:cxn>
              <a:cxn ang="0">
                <a:pos x="connsiteX1" y="connsiteY1"/>
              </a:cxn>
              <a:cxn ang="0">
                <a:pos x="connsiteX2" y="connsiteY2"/>
              </a:cxn>
              <a:cxn ang="0">
                <a:pos x="connsiteX3" y="connsiteY3"/>
              </a:cxn>
            </a:cxnLst>
            <a:rect l="l" t="t" r="r" b="b"/>
            <a:pathLst>
              <a:path w="11598485" h="1980395">
                <a:moveTo>
                  <a:pt x="0" y="0"/>
                </a:moveTo>
                <a:cubicBezTo>
                  <a:pt x="868323" y="242546"/>
                  <a:pt x="1789221" y="1629858"/>
                  <a:pt x="3388537" y="1942173"/>
                </a:cubicBezTo>
                <a:cubicBezTo>
                  <a:pt x="4987853" y="2254488"/>
                  <a:pt x="6379016" y="546429"/>
                  <a:pt x="7876777" y="676304"/>
                </a:cubicBezTo>
                <a:cubicBezTo>
                  <a:pt x="9374538" y="806180"/>
                  <a:pt x="10484329" y="1493468"/>
                  <a:pt x="11598485" y="1881448"/>
                </a:cubicBezTo>
              </a:path>
            </a:pathLst>
          </a:custGeom>
          <a:noFill/>
          <a:ln w="127000">
            <a:solidFill>
              <a:srgbClr val="D1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6" name="Text Placeholder 4">
            <a:extLst>
              <a:ext uri="{FF2B5EF4-FFF2-40B4-BE49-F238E27FC236}">
                <a16:creationId xmlns:a16="http://schemas.microsoft.com/office/drawing/2014/main" id="{57CA32BD-BD36-D246-8A3E-36326E3FDB36}"/>
              </a:ext>
            </a:extLst>
          </p:cNvPr>
          <p:cNvSpPr>
            <a:spLocks noGrp="1"/>
          </p:cNvSpPr>
          <p:nvPr>
            <p:ph type="body" sz="quarter" idx="23" hasCustomPrompt="1"/>
          </p:nvPr>
        </p:nvSpPr>
        <p:spPr>
          <a:xfrm>
            <a:off x="547942" y="4642903"/>
            <a:ext cx="3511989" cy="1666417"/>
          </a:xfrm>
          <a:prstGeom prst="rect">
            <a:avLst/>
          </a:prstGeom>
          <a:solidFill>
            <a:schemeClr val="bg1">
              <a:alpha val="75000"/>
            </a:schemeClr>
          </a:solidFill>
        </p:spPr>
        <p:txBody>
          <a:bodyPr tIns="756000"/>
          <a:lstStyle>
            <a:lvl1pPr marL="0" indent="0" algn="ctr">
              <a:buFontTx/>
              <a:buNone/>
              <a:defRPr sz="1400" b="0" i="0">
                <a:latin typeface="Aktiv Grotesk Trial Thin" panose="020B0403020202020204" pitchFamily="34" charset="77"/>
              </a:defRPr>
            </a:lvl1pPr>
          </a:lstStyle>
          <a:p>
            <a:pPr lvl="0"/>
            <a:r>
              <a:rPr lang="en-GB" dirty="0"/>
              <a:t>Click here to add text</a:t>
            </a:r>
            <a:endParaRPr lang="en-CH" dirty="0"/>
          </a:p>
        </p:txBody>
      </p:sp>
      <p:sp>
        <p:nvSpPr>
          <p:cNvPr id="7" name="Text Placeholder 8">
            <a:extLst>
              <a:ext uri="{FF2B5EF4-FFF2-40B4-BE49-F238E27FC236}">
                <a16:creationId xmlns:a16="http://schemas.microsoft.com/office/drawing/2014/main" id="{1D90A642-E47E-7745-95A8-073AF339A64A}"/>
              </a:ext>
            </a:extLst>
          </p:cNvPr>
          <p:cNvSpPr>
            <a:spLocks noGrp="1"/>
          </p:cNvSpPr>
          <p:nvPr>
            <p:ph type="body" sz="quarter" idx="24" hasCustomPrompt="1"/>
          </p:nvPr>
        </p:nvSpPr>
        <p:spPr>
          <a:xfrm>
            <a:off x="1908648" y="4241848"/>
            <a:ext cx="790575" cy="792162"/>
          </a:xfrm>
          <a:prstGeom prst="ellipse">
            <a:avLst/>
          </a:prstGeom>
          <a:solidFill>
            <a:schemeClr val="accent1"/>
          </a:solidFill>
          <a:ln w="19050">
            <a:solidFill>
              <a:schemeClr val="bg1">
                <a:alpha val="75000"/>
              </a:schemeClr>
            </a:solidFill>
          </a:ln>
        </p:spPr>
        <p:txBody>
          <a:bodyPr anchor="ctr"/>
          <a:lstStyle>
            <a:lvl1pPr marL="0" indent="0" algn="ctr">
              <a:buFontTx/>
              <a:buNone/>
              <a:defRPr sz="700" baseline="0">
                <a:solidFill>
                  <a:schemeClr val="bg1"/>
                </a:solidFill>
              </a:defRPr>
            </a:lvl1pPr>
          </a:lstStyle>
          <a:p>
            <a:pPr lvl="0"/>
            <a:r>
              <a:rPr lang="en-GB" dirty="0"/>
              <a:t>Insert icon from library here </a:t>
            </a:r>
            <a:endParaRPr lang="en-CH" dirty="0"/>
          </a:p>
        </p:txBody>
      </p:sp>
      <p:sp>
        <p:nvSpPr>
          <p:cNvPr id="8" name="Text Placeholder 4">
            <a:extLst>
              <a:ext uri="{FF2B5EF4-FFF2-40B4-BE49-F238E27FC236}">
                <a16:creationId xmlns:a16="http://schemas.microsoft.com/office/drawing/2014/main" id="{5F489527-CF7B-3848-95BD-8FD5CF2A91B1}"/>
              </a:ext>
            </a:extLst>
          </p:cNvPr>
          <p:cNvSpPr>
            <a:spLocks noGrp="1"/>
          </p:cNvSpPr>
          <p:nvPr>
            <p:ph type="body" sz="quarter" idx="25" hasCustomPrompt="1"/>
          </p:nvPr>
        </p:nvSpPr>
        <p:spPr>
          <a:xfrm>
            <a:off x="8129149" y="4642903"/>
            <a:ext cx="3511989" cy="1666417"/>
          </a:xfrm>
          <a:prstGeom prst="rect">
            <a:avLst/>
          </a:prstGeom>
          <a:solidFill>
            <a:schemeClr val="bg1">
              <a:alpha val="75000"/>
            </a:schemeClr>
          </a:solidFill>
        </p:spPr>
        <p:txBody>
          <a:bodyPr tIns="756000"/>
          <a:lstStyle>
            <a:lvl1pPr marL="0" indent="0" algn="ctr">
              <a:buFontTx/>
              <a:buNone/>
              <a:defRPr sz="1400" b="0" i="0">
                <a:latin typeface="Aktiv Grotesk Trial Thin" panose="020B0403020202020204" pitchFamily="34" charset="77"/>
              </a:defRPr>
            </a:lvl1pPr>
          </a:lstStyle>
          <a:p>
            <a:pPr lvl="0"/>
            <a:r>
              <a:rPr lang="en-GB" dirty="0"/>
              <a:t>Click here to add text</a:t>
            </a:r>
            <a:endParaRPr lang="en-CH" dirty="0"/>
          </a:p>
        </p:txBody>
      </p:sp>
      <p:sp>
        <p:nvSpPr>
          <p:cNvPr id="9" name="Text Placeholder 8">
            <a:extLst>
              <a:ext uri="{FF2B5EF4-FFF2-40B4-BE49-F238E27FC236}">
                <a16:creationId xmlns:a16="http://schemas.microsoft.com/office/drawing/2014/main" id="{0991EC34-4F6A-5C49-931C-BABBBA988035}"/>
              </a:ext>
            </a:extLst>
          </p:cNvPr>
          <p:cNvSpPr>
            <a:spLocks noGrp="1"/>
          </p:cNvSpPr>
          <p:nvPr>
            <p:ph type="body" sz="quarter" idx="26" hasCustomPrompt="1"/>
          </p:nvPr>
        </p:nvSpPr>
        <p:spPr>
          <a:xfrm>
            <a:off x="9489855" y="4241848"/>
            <a:ext cx="790575" cy="792162"/>
          </a:xfrm>
          <a:prstGeom prst="ellipse">
            <a:avLst/>
          </a:prstGeom>
          <a:solidFill>
            <a:schemeClr val="accent1"/>
          </a:solidFill>
          <a:ln w="19050">
            <a:solidFill>
              <a:schemeClr val="bg1">
                <a:alpha val="75000"/>
              </a:schemeClr>
            </a:solidFill>
          </a:ln>
        </p:spPr>
        <p:txBody>
          <a:bodyPr anchor="ctr"/>
          <a:lstStyle>
            <a:lvl1pPr marL="0" indent="0" algn="ctr">
              <a:buFontTx/>
              <a:buNone/>
              <a:defRPr sz="700" baseline="0">
                <a:solidFill>
                  <a:schemeClr val="bg1"/>
                </a:solidFill>
              </a:defRPr>
            </a:lvl1pPr>
          </a:lstStyle>
          <a:p>
            <a:pPr lvl="0"/>
            <a:r>
              <a:rPr lang="en-GB" dirty="0"/>
              <a:t>Insert icon from library here </a:t>
            </a:r>
            <a:endParaRPr lang="en-CH" dirty="0"/>
          </a:p>
        </p:txBody>
      </p:sp>
      <p:sp>
        <p:nvSpPr>
          <p:cNvPr id="10" name="Text Placeholder 4">
            <a:extLst>
              <a:ext uri="{FF2B5EF4-FFF2-40B4-BE49-F238E27FC236}">
                <a16:creationId xmlns:a16="http://schemas.microsoft.com/office/drawing/2014/main" id="{E9DFF623-F8E9-FF48-A973-E2D50954D009}"/>
              </a:ext>
            </a:extLst>
          </p:cNvPr>
          <p:cNvSpPr>
            <a:spLocks noGrp="1"/>
          </p:cNvSpPr>
          <p:nvPr>
            <p:ph type="body" sz="quarter" idx="27" hasCustomPrompt="1"/>
          </p:nvPr>
        </p:nvSpPr>
        <p:spPr>
          <a:xfrm>
            <a:off x="4338546" y="4642903"/>
            <a:ext cx="3511989" cy="1666417"/>
          </a:xfrm>
          <a:prstGeom prst="rect">
            <a:avLst/>
          </a:prstGeom>
          <a:solidFill>
            <a:schemeClr val="bg1">
              <a:alpha val="75000"/>
            </a:schemeClr>
          </a:solidFill>
        </p:spPr>
        <p:txBody>
          <a:bodyPr tIns="756000"/>
          <a:lstStyle>
            <a:lvl1pPr marL="0" indent="0" algn="ctr">
              <a:buFontTx/>
              <a:buNone/>
              <a:defRPr sz="1400" b="0" i="0">
                <a:latin typeface="Aktiv Grotesk Trial Thin" panose="020B0403020202020204" pitchFamily="34" charset="77"/>
              </a:defRPr>
            </a:lvl1pPr>
          </a:lstStyle>
          <a:p>
            <a:pPr lvl="0"/>
            <a:r>
              <a:rPr lang="en-GB" dirty="0"/>
              <a:t>Click here to add text</a:t>
            </a:r>
            <a:endParaRPr lang="en-CH" dirty="0"/>
          </a:p>
        </p:txBody>
      </p:sp>
      <p:sp>
        <p:nvSpPr>
          <p:cNvPr id="11" name="Text Placeholder 8">
            <a:extLst>
              <a:ext uri="{FF2B5EF4-FFF2-40B4-BE49-F238E27FC236}">
                <a16:creationId xmlns:a16="http://schemas.microsoft.com/office/drawing/2014/main" id="{9F2EC629-5EB9-2343-9443-7FC419F6B0A3}"/>
              </a:ext>
            </a:extLst>
          </p:cNvPr>
          <p:cNvSpPr>
            <a:spLocks noGrp="1"/>
          </p:cNvSpPr>
          <p:nvPr>
            <p:ph type="body" sz="quarter" idx="28" hasCustomPrompt="1"/>
          </p:nvPr>
        </p:nvSpPr>
        <p:spPr>
          <a:xfrm>
            <a:off x="5699252" y="4241848"/>
            <a:ext cx="790575" cy="792162"/>
          </a:xfrm>
          <a:prstGeom prst="ellipse">
            <a:avLst/>
          </a:prstGeom>
          <a:solidFill>
            <a:schemeClr val="accent1"/>
          </a:solidFill>
          <a:ln w="19050">
            <a:solidFill>
              <a:schemeClr val="bg1">
                <a:alpha val="75000"/>
              </a:schemeClr>
            </a:solidFill>
          </a:ln>
        </p:spPr>
        <p:txBody>
          <a:bodyPr anchor="ctr"/>
          <a:lstStyle>
            <a:lvl1pPr marL="0" indent="0" algn="ctr">
              <a:buFontTx/>
              <a:buNone/>
              <a:defRPr sz="700" baseline="0">
                <a:solidFill>
                  <a:schemeClr val="bg1"/>
                </a:solidFill>
              </a:defRPr>
            </a:lvl1pPr>
          </a:lstStyle>
          <a:p>
            <a:pPr lvl="0"/>
            <a:r>
              <a:rPr lang="en-GB" dirty="0"/>
              <a:t>Insert icon from library here </a:t>
            </a:r>
            <a:endParaRPr lang="en-CH" dirty="0"/>
          </a:p>
        </p:txBody>
      </p:sp>
    </p:spTree>
    <p:extLst>
      <p:ext uri="{BB962C8B-B14F-4D97-AF65-F5344CB8AC3E}">
        <p14:creationId xmlns:p14="http://schemas.microsoft.com/office/powerpoint/2010/main" val="254086299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meline or Table of Content">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4C7F0227-EA7A-6C43-9FC6-5ABA6A5FCFB7}"/>
              </a:ext>
            </a:extLst>
          </p:cNvPr>
          <p:cNvSpPr/>
          <p:nvPr userDrawn="1"/>
        </p:nvSpPr>
        <p:spPr>
          <a:xfrm>
            <a:off x="-68753" y="3058153"/>
            <a:ext cx="12566615" cy="2318245"/>
          </a:xfrm>
          <a:custGeom>
            <a:avLst/>
            <a:gdLst>
              <a:gd name="connsiteX0" fmla="*/ 0 w 8346478"/>
              <a:gd name="connsiteY0" fmla="*/ 2036641 h 2036641"/>
              <a:gd name="connsiteX1" fmla="*/ 3169462 w 8346478"/>
              <a:gd name="connsiteY1" fmla="*/ 1314746 h 2036641"/>
              <a:gd name="connsiteX2" fmla="*/ 5128890 w 8346478"/>
              <a:gd name="connsiteY2" fmla="*/ 1585 h 2036641"/>
              <a:gd name="connsiteX3" fmla="*/ 8346478 w 8346478"/>
              <a:gd name="connsiteY3" fmla="*/ 1025988 h 2036641"/>
              <a:gd name="connsiteX0" fmla="*/ 0 w 8346478"/>
              <a:gd name="connsiteY0" fmla="*/ 2036641 h 2036641"/>
              <a:gd name="connsiteX1" fmla="*/ 2583542 w 8346478"/>
              <a:gd name="connsiteY1" fmla="*/ 427778 h 2036641"/>
              <a:gd name="connsiteX2" fmla="*/ 5128890 w 8346478"/>
              <a:gd name="connsiteY2" fmla="*/ 1585 h 2036641"/>
              <a:gd name="connsiteX3" fmla="*/ 8346478 w 8346478"/>
              <a:gd name="connsiteY3" fmla="*/ 1025988 h 2036641"/>
              <a:gd name="connsiteX0" fmla="*/ 0 w 8346478"/>
              <a:gd name="connsiteY0" fmla="*/ 2053417 h 2053417"/>
              <a:gd name="connsiteX1" fmla="*/ 2583542 w 8346478"/>
              <a:gd name="connsiteY1" fmla="*/ 444554 h 2053417"/>
              <a:gd name="connsiteX2" fmla="*/ 5096340 w 8346478"/>
              <a:gd name="connsiteY2" fmla="*/ 1038708 h 2053417"/>
              <a:gd name="connsiteX3" fmla="*/ 5128890 w 8346478"/>
              <a:gd name="connsiteY3" fmla="*/ 18361 h 2053417"/>
              <a:gd name="connsiteX4" fmla="*/ 8346478 w 8346478"/>
              <a:gd name="connsiteY4" fmla="*/ 1042764 h 2053417"/>
              <a:gd name="connsiteX0" fmla="*/ 0 w 8346478"/>
              <a:gd name="connsiteY0" fmla="*/ 1954448 h 1954448"/>
              <a:gd name="connsiteX1" fmla="*/ 2583542 w 8346478"/>
              <a:gd name="connsiteY1" fmla="*/ 345585 h 1954448"/>
              <a:gd name="connsiteX2" fmla="*/ 5096340 w 8346478"/>
              <a:gd name="connsiteY2" fmla="*/ 939739 h 1954448"/>
              <a:gd name="connsiteX3" fmla="*/ 6674174 w 8346478"/>
              <a:gd name="connsiteY3" fmla="*/ 19976 h 1954448"/>
              <a:gd name="connsiteX4" fmla="*/ 8346478 w 8346478"/>
              <a:gd name="connsiteY4" fmla="*/ 943795 h 1954448"/>
              <a:gd name="connsiteX0" fmla="*/ 0 w 8346478"/>
              <a:gd name="connsiteY0" fmla="*/ 1934689 h 1934689"/>
              <a:gd name="connsiteX1" fmla="*/ 2583542 w 8346478"/>
              <a:gd name="connsiteY1" fmla="*/ 325826 h 1934689"/>
              <a:gd name="connsiteX2" fmla="*/ 5096340 w 8346478"/>
              <a:gd name="connsiteY2" fmla="*/ 919980 h 1934689"/>
              <a:gd name="connsiteX3" fmla="*/ 6674174 w 8346478"/>
              <a:gd name="connsiteY3" fmla="*/ 217 h 1934689"/>
              <a:gd name="connsiteX4" fmla="*/ 8346478 w 8346478"/>
              <a:gd name="connsiteY4" fmla="*/ 924036 h 1934689"/>
              <a:gd name="connsiteX0" fmla="*/ 0 w 9086927"/>
              <a:gd name="connsiteY0" fmla="*/ 2428202 h 2428202"/>
              <a:gd name="connsiteX1" fmla="*/ 2583542 w 9086927"/>
              <a:gd name="connsiteY1" fmla="*/ 819339 h 2428202"/>
              <a:gd name="connsiteX2" fmla="*/ 5096340 w 9086927"/>
              <a:gd name="connsiteY2" fmla="*/ 1413493 h 2428202"/>
              <a:gd name="connsiteX3" fmla="*/ 6674174 w 9086927"/>
              <a:gd name="connsiteY3" fmla="*/ 493730 h 2428202"/>
              <a:gd name="connsiteX4" fmla="*/ 9086927 w 9086927"/>
              <a:gd name="connsiteY4" fmla="*/ 229 h 2428202"/>
              <a:gd name="connsiteX0" fmla="*/ 0 w 9086927"/>
              <a:gd name="connsiteY0" fmla="*/ 2428039 h 2428039"/>
              <a:gd name="connsiteX1" fmla="*/ 2583542 w 9086927"/>
              <a:gd name="connsiteY1" fmla="*/ 819176 h 2428039"/>
              <a:gd name="connsiteX2" fmla="*/ 5096340 w 9086927"/>
              <a:gd name="connsiteY2" fmla="*/ 1413330 h 2428039"/>
              <a:gd name="connsiteX3" fmla="*/ 6661296 w 9086927"/>
              <a:gd name="connsiteY3" fmla="*/ 1179367 h 2428039"/>
              <a:gd name="connsiteX4" fmla="*/ 9086927 w 9086927"/>
              <a:gd name="connsiteY4" fmla="*/ 66 h 2428039"/>
              <a:gd name="connsiteX0" fmla="*/ 0 w 9086927"/>
              <a:gd name="connsiteY0" fmla="*/ 2428030 h 2428030"/>
              <a:gd name="connsiteX1" fmla="*/ 2583542 w 9086927"/>
              <a:gd name="connsiteY1" fmla="*/ 819167 h 2428030"/>
              <a:gd name="connsiteX2" fmla="*/ 4916057 w 9086927"/>
              <a:gd name="connsiteY2" fmla="*/ 508065 h 2428030"/>
              <a:gd name="connsiteX3" fmla="*/ 6661296 w 9086927"/>
              <a:gd name="connsiteY3" fmla="*/ 1179358 h 2428030"/>
              <a:gd name="connsiteX4" fmla="*/ 9086927 w 9086927"/>
              <a:gd name="connsiteY4" fmla="*/ 57 h 2428030"/>
              <a:gd name="connsiteX0" fmla="*/ 0 w 9086927"/>
              <a:gd name="connsiteY0" fmla="*/ 2428030 h 2428030"/>
              <a:gd name="connsiteX1" fmla="*/ 2525594 w 9086927"/>
              <a:gd name="connsiteY1" fmla="*/ 1605551 h 2428030"/>
              <a:gd name="connsiteX2" fmla="*/ 4916057 w 9086927"/>
              <a:gd name="connsiteY2" fmla="*/ 508065 h 2428030"/>
              <a:gd name="connsiteX3" fmla="*/ 6661296 w 9086927"/>
              <a:gd name="connsiteY3" fmla="*/ 1179358 h 2428030"/>
              <a:gd name="connsiteX4" fmla="*/ 9086927 w 9086927"/>
              <a:gd name="connsiteY4" fmla="*/ 57 h 2428030"/>
              <a:gd name="connsiteX0" fmla="*/ 0 w 9086927"/>
              <a:gd name="connsiteY0" fmla="*/ 2428030 h 2428030"/>
              <a:gd name="connsiteX1" fmla="*/ 2461207 w 9086927"/>
              <a:gd name="connsiteY1" fmla="*/ 901463 h 2428030"/>
              <a:gd name="connsiteX2" fmla="*/ 4916057 w 9086927"/>
              <a:gd name="connsiteY2" fmla="*/ 508065 h 2428030"/>
              <a:gd name="connsiteX3" fmla="*/ 6661296 w 9086927"/>
              <a:gd name="connsiteY3" fmla="*/ 1179358 h 2428030"/>
              <a:gd name="connsiteX4" fmla="*/ 9086927 w 9086927"/>
              <a:gd name="connsiteY4" fmla="*/ 57 h 2428030"/>
              <a:gd name="connsiteX0" fmla="*/ 0 w 9086927"/>
              <a:gd name="connsiteY0" fmla="*/ 2428039 h 2428039"/>
              <a:gd name="connsiteX1" fmla="*/ 2461207 w 9086927"/>
              <a:gd name="connsiteY1" fmla="*/ 901472 h 2428039"/>
              <a:gd name="connsiteX2" fmla="*/ 4536175 w 9086927"/>
              <a:gd name="connsiteY2" fmla="*/ 1513914 h 2428039"/>
              <a:gd name="connsiteX3" fmla="*/ 6661296 w 9086927"/>
              <a:gd name="connsiteY3" fmla="*/ 1179367 h 2428039"/>
              <a:gd name="connsiteX4" fmla="*/ 9086927 w 9086927"/>
              <a:gd name="connsiteY4" fmla="*/ 66 h 2428039"/>
              <a:gd name="connsiteX0" fmla="*/ 0 w 9086927"/>
              <a:gd name="connsiteY0" fmla="*/ 2428129 h 2428129"/>
              <a:gd name="connsiteX1" fmla="*/ 2461207 w 9086927"/>
              <a:gd name="connsiteY1" fmla="*/ 901562 h 2428129"/>
              <a:gd name="connsiteX2" fmla="*/ 4536175 w 9086927"/>
              <a:gd name="connsiteY2" fmla="*/ 1514004 h 2428129"/>
              <a:gd name="connsiteX3" fmla="*/ 6622664 w 9086927"/>
              <a:gd name="connsiteY3" fmla="*/ 639961 h 2428129"/>
              <a:gd name="connsiteX4" fmla="*/ 9086927 w 9086927"/>
              <a:gd name="connsiteY4" fmla="*/ 156 h 2428129"/>
              <a:gd name="connsiteX0" fmla="*/ 0 w 9202823"/>
              <a:gd name="connsiteY0" fmla="*/ 2373285 h 2373285"/>
              <a:gd name="connsiteX1" fmla="*/ 2461207 w 9202823"/>
              <a:gd name="connsiteY1" fmla="*/ 846718 h 2373285"/>
              <a:gd name="connsiteX2" fmla="*/ 4536175 w 9202823"/>
              <a:gd name="connsiteY2" fmla="*/ 1459160 h 2373285"/>
              <a:gd name="connsiteX3" fmla="*/ 6622664 w 9202823"/>
              <a:gd name="connsiteY3" fmla="*/ 585117 h 2373285"/>
              <a:gd name="connsiteX4" fmla="*/ 9202823 w 9202823"/>
              <a:gd name="connsiteY4" fmla="*/ 176 h 2373285"/>
              <a:gd name="connsiteX0" fmla="*/ 0 w 9202823"/>
              <a:gd name="connsiteY0" fmla="*/ 2373285 h 2373285"/>
              <a:gd name="connsiteX1" fmla="*/ 2461207 w 9202823"/>
              <a:gd name="connsiteY1" fmla="*/ 846718 h 2373285"/>
              <a:gd name="connsiteX2" fmla="*/ 3988886 w 9202823"/>
              <a:gd name="connsiteY2" fmla="*/ 1495735 h 2373285"/>
              <a:gd name="connsiteX3" fmla="*/ 4536175 w 9202823"/>
              <a:gd name="connsiteY3" fmla="*/ 1459160 h 2373285"/>
              <a:gd name="connsiteX4" fmla="*/ 6622664 w 9202823"/>
              <a:gd name="connsiteY4" fmla="*/ 585117 h 2373285"/>
              <a:gd name="connsiteX5" fmla="*/ 9202823 w 9202823"/>
              <a:gd name="connsiteY5" fmla="*/ 176 h 2373285"/>
              <a:gd name="connsiteX0" fmla="*/ 0 w 9202823"/>
              <a:gd name="connsiteY0" fmla="*/ 2373230 h 2373230"/>
              <a:gd name="connsiteX1" fmla="*/ 2461207 w 9202823"/>
              <a:gd name="connsiteY1" fmla="*/ 846663 h 2373230"/>
              <a:gd name="connsiteX2" fmla="*/ 3988886 w 9202823"/>
              <a:gd name="connsiteY2" fmla="*/ 1495680 h 2373230"/>
              <a:gd name="connsiteX3" fmla="*/ 4536175 w 9202823"/>
              <a:gd name="connsiteY3" fmla="*/ 1459105 h 2373230"/>
              <a:gd name="connsiteX4" fmla="*/ 5843227 w 9202823"/>
              <a:gd name="connsiteY4" fmla="*/ 462408 h 2373230"/>
              <a:gd name="connsiteX5" fmla="*/ 6622664 w 9202823"/>
              <a:gd name="connsiteY5" fmla="*/ 585062 h 2373230"/>
              <a:gd name="connsiteX6" fmla="*/ 9202823 w 9202823"/>
              <a:gd name="connsiteY6" fmla="*/ 121 h 2373230"/>
              <a:gd name="connsiteX0" fmla="*/ 0 w 9202823"/>
              <a:gd name="connsiteY0" fmla="*/ 2373189 h 2373189"/>
              <a:gd name="connsiteX1" fmla="*/ 2461207 w 9202823"/>
              <a:gd name="connsiteY1" fmla="*/ 846622 h 2373189"/>
              <a:gd name="connsiteX2" fmla="*/ 3988886 w 9202823"/>
              <a:gd name="connsiteY2" fmla="*/ 1495639 h 2373189"/>
              <a:gd name="connsiteX3" fmla="*/ 4536175 w 9202823"/>
              <a:gd name="connsiteY3" fmla="*/ 1459064 h 2373189"/>
              <a:gd name="connsiteX4" fmla="*/ 5843227 w 9202823"/>
              <a:gd name="connsiteY4" fmla="*/ 462367 h 2373189"/>
              <a:gd name="connsiteX5" fmla="*/ 7517641 w 9202823"/>
              <a:gd name="connsiteY5" fmla="*/ 859341 h 2373189"/>
              <a:gd name="connsiteX6" fmla="*/ 9202823 w 9202823"/>
              <a:gd name="connsiteY6" fmla="*/ 80 h 2373189"/>
              <a:gd name="connsiteX0" fmla="*/ 0 w 9202823"/>
              <a:gd name="connsiteY0" fmla="*/ 2373189 h 2373189"/>
              <a:gd name="connsiteX1" fmla="*/ 2461207 w 9202823"/>
              <a:gd name="connsiteY1" fmla="*/ 846622 h 2373189"/>
              <a:gd name="connsiteX2" fmla="*/ 3988886 w 9202823"/>
              <a:gd name="connsiteY2" fmla="*/ 1495639 h 2373189"/>
              <a:gd name="connsiteX3" fmla="*/ 5508417 w 9202823"/>
              <a:gd name="connsiteY3" fmla="*/ 745832 h 2373189"/>
              <a:gd name="connsiteX4" fmla="*/ 5843227 w 9202823"/>
              <a:gd name="connsiteY4" fmla="*/ 462367 h 2373189"/>
              <a:gd name="connsiteX5" fmla="*/ 7517641 w 9202823"/>
              <a:gd name="connsiteY5" fmla="*/ 859341 h 2373189"/>
              <a:gd name="connsiteX6" fmla="*/ 9202823 w 9202823"/>
              <a:gd name="connsiteY6" fmla="*/ 80 h 2373189"/>
              <a:gd name="connsiteX0" fmla="*/ 0 w 9202823"/>
              <a:gd name="connsiteY0" fmla="*/ 2373204 h 2373204"/>
              <a:gd name="connsiteX1" fmla="*/ 2461207 w 9202823"/>
              <a:gd name="connsiteY1" fmla="*/ 846637 h 2373204"/>
              <a:gd name="connsiteX2" fmla="*/ 3988886 w 9202823"/>
              <a:gd name="connsiteY2" fmla="*/ 1495654 h 2373204"/>
              <a:gd name="connsiteX3" fmla="*/ 5508417 w 9202823"/>
              <a:gd name="connsiteY3" fmla="*/ 745847 h 2373204"/>
              <a:gd name="connsiteX4" fmla="*/ 6796152 w 9202823"/>
              <a:gd name="connsiteY4" fmla="*/ 1285342 h 2373204"/>
              <a:gd name="connsiteX5" fmla="*/ 7517641 w 9202823"/>
              <a:gd name="connsiteY5" fmla="*/ 859356 h 2373204"/>
              <a:gd name="connsiteX6" fmla="*/ 9202823 w 9202823"/>
              <a:gd name="connsiteY6" fmla="*/ 95 h 2373204"/>
              <a:gd name="connsiteX0" fmla="*/ 0 w 9202823"/>
              <a:gd name="connsiteY0" fmla="*/ 2373360 h 2373360"/>
              <a:gd name="connsiteX1" fmla="*/ 2461207 w 9202823"/>
              <a:gd name="connsiteY1" fmla="*/ 846793 h 2373360"/>
              <a:gd name="connsiteX2" fmla="*/ 3988886 w 9202823"/>
              <a:gd name="connsiteY2" fmla="*/ 1495810 h 2373360"/>
              <a:gd name="connsiteX3" fmla="*/ 5508417 w 9202823"/>
              <a:gd name="connsiteY3" fmla="*/ 746003 h 2373360"/>
              <a:gd name="connsiteX4" fmla="*/ 6796152 w 9202823"/>
              <a:gd name="connsiteY4" fmla="*/ 1285498 h 2373360"/>
              <a:gd name="connsiteX5" fmla="*/ 8766746 w 9202823"/>
              <a:gd name="connsiteY5" fmla="*/ 448032 h 2373360"/>
              <a:gd name="connsiteX6" fmla="*/ 9202823 w 9202823"/>
              <a:gd name="connsiteY6" fmla="*/ 251 h 2373360"/>
              <a:gd name="connsiteX0" fmla="*/ 0 w 9202823"/>
              <a:gd name="connsiteY0" fmla="*/ 2373360 h 2373360"/>
              <a:gd name="connsiteX1" fmla="*/ 2010500 w 9202823"/>
              <a:gd name="connsiteY1" fmla="*/ 983953 h 2373360"/>
              <a:gd name="connsiteX2" fmla="*/ 3988886 w 9202823"/>
              <a:gd name="connsiteY2" fmla="*/ 1495810 h 2373360"/>
              <a:gd name="connsiteX3" fmla="*/ 5508417 w 9202823"/>
              <a:gd name="connsiteY3" fmla="*/ 746003 h 2373360"/>
              <a:gd name="connsiteX4" fmla="*/ 6796152 w 9202823"/>
              <a:gd name="connsiteY4" fmla="*/ 1285498 h 2373360"/>
              <a:gd name="connsiteX5" fmla="*/ 8766746 w 9202823"/>
              <a:gd name="connsiteY5" fmla="*/ 448032 h 2373360"/>
              <a:gd name="connsiteX6" fmla="*/ 9202823 w 9202823"/>
              <a:gd name="connsiteY6" fmla="*/ 251 h 2373360"/>
              <a:gd name="connsiteX0" fmla="*/ 0 w 9202823"/>
              <a:gd name="connsiteY0" fmla="*/ 2373360 h 2373360"/>
              <a:gd name="connsiteX1" fmla="*/ 2010500 w 9202823"/>
              <a:gd name="connsiteY1" fmla="*/ 983953 h 2373360"/>
              <a:gd name="connsiteX2" fmla="*/ 3821480 w 9202823"/>
              <a:gd name="connsiteY2" fmla="*/ 1623826 h 2373360"/>
              <a:gd name="connsiteX3" fmla="*/ 5508417 w 9202823"/>
              <a:gd name="connsiteY3" fmla="*/ 746003 h 2373360"/>
              <a:gd name="connsiteX4" fmla="*/ 6796152 w 9202823"/>
              <a:gd name="connsiteY4" fmla="*/ 1285498 h 2373360"/>
              <a:gd name="connsiteX5" fmla="*/ 8766746 w 9202823"/>
              <a:gd name="connsiteY5" fmla="*/ 448032 h 2373360"/>
              <a:gd name="connsiteX6" fmla="*/ 9202823 w 9202823"/>
              <a:gd name="connsiteY6" fmla="*/ 251 h 2373360"/>
              <a:gd name="connsiteX0" fmla="*/ 0 w 9202823"/>
              <a:gd name="connsiteY0" fmla="*/ 2373373 h 2373373"/>
              <a:gd name="connsiteX1" fmla="*/ 2010500 w 9202823"/>
              <a:gd name="connsiteY1" fmla="*/ 983966 h 2373373"/>
              <a:gd name="connsiteX2" fmla="*/ 3821480 w 9202823"/>
              <a:gd name="connsiteY2" fmla="*/ 1623839 h 2373373"/>
              <a:gd name="connsiteX3" fmla="*/ 5508417 w 9202823"/>
              <a:gd name="connsiteY3" fmla="*/ 746016 h 2373373"/>
              <a:gd name="connsiteX4" fmla="*/ 7382072 w 9202823"/>
              <a:gd name="connsiteY4" fmla="*/ 1358663 h 2373373"/>
              <a:gd name="connsiteX5" fmla="*/ 8766746 w 9202823"/>
              <a:gd name="connsiteY5" fmla="*/ 448045 h 2373373"/>
              <a:gd name="connsiteX6" fmla="*/ 9202823 w 9202823"/>
              <a:gd name="connsiteY6" fmla="*/ 264 h 2373373"/>
              <a:gd name="connsiteX0" fmla="*/ 0 w 9202823"/>
              <a:gd name="connsiteY0" fmla="*/ 2373109 h 2373109"/>
              <a:gd name="connsiteX1" fmla="*/ 2010500 w 9202823"/>
              <a:gd name="connsiteY1" fmla="*/ 983702 h 2373109"/>
              <a:gd name="connsiteX2" fmla="*/ 3821480 w 9202823"/>
              <a:gd name="connsiteY2" fmla="*/ 1623575 h 2373109"/>
              <a:gd name="connsiteX3" fmla="*/ 5508417 w 9202823"/>
              <a:gd name="connsiteY3" fmla="*/ 745752 h 2373109"/>
              <a:gd name="connsiteX4" fmla="*/ 7382072 w 9202823"/>
              <a:gd name="connsiteY4" fmla="*/ 1358399 h 2373109"/>
              <a:gd name="connsiteX5" fmla="*/ 9202823 w 9202823"/>
              <a:gd name="connsiteY5" fmla="*/ 0 h 2373109"/>
              <a:gd name="connsiteX0" fmla="*/ 0 w 9202823"/>
              <a:gd name="connsiteY0" fmla="*/ 2373109 h 2373109"/>
              <a:gd name="connsiteX1" fmla="*/ 2010500 w 9202823"/>
              <a:gd name="connsiteY1" fmla="*/ 983702 h 2373109"/>
              <a:gd name="connsiteX2" fmla="*/ 3821480 w 9202823"/>
              <a:gd name="connsiteY2" fmla="*/ 1623575 h 2373109"/>
              <a:gd name="connsiteX3" fmla="*/ 5508417 w 9202823"/>
              <a:gd name="connsiteY3" fmla="*/ 745752 h 2373109"/>
              <a:gd name="connsiteX4" fmla="*/ 7382072 w 9202823"/>
              <a:gd name="connsiteY4" fmla="*/ 1358399 h 2373109"/>
              <a:gd name="connsiteX5" fmla="*/ 9202823 w 9202823"/>
              <a:gd name="connsiteY5" fmla="*/ 0 h 2373109"/>
              <a:gd name="connsiteX0" fmla="*/ 0 w 9202823"/>
              <a:gd name="connsiteY0" fmla="*/ 2373109 h 2373109"/>
              <a:gd name="connsiteX1" fmla="*/ 2010500 w 9202823"/>
              <a:gd name="connsiteY1" fmla="*/ 983702 h 2373109"/>
              <a:gd name="connsiteX2" fmla="*/ 3712022 w 9202823"/>
              <a:gd name="connsiteY2" fmla="*/ 1669295 h 2373109"/>
              <a:gd name="connsiteX3" fmla="*/ 5508417 w 9202823"/>
              <a:gd name="connsiteY3" fmla="*/ 745752 h 2373109"/>
              <a:gd name="connsiteX4" fmla="*/ 7382072 w 9202823"/>
              <a:gd name="connsiteY4" fmla="*/ 1358399 h 2373109"/>
              <a:gd name="connsiteX5" fmla="*/ 9202823 w 9202823"/>
              <a:gd name="connsiteY5" fmla="*/ 0 h 2373109"/>
              <a:gd name="connsiteX0" fmla="*/ 0 w 9202823"/>
              <a:gd name="connsiteY0" fmla="*/ 2373109 h 2373109"/>
              <a:gd name="connsiteX1" fmla="*/ 2010500 w 9202823"/>
              <a:gd name="connsiteY1" fmla="*/ 983702 h 2373109"/>
              <a:gd name="connsiteX2" fmla="*/ 3712022 w 9202823"/>
              <a:gd name="connsiteY2" fmla="*/ 1669295 h 2373109"/>
              <a:gd name="connsiteX3" fmla="*/ 5508417 w 9202823"/>
              <a:gd name="connsiteY3" fmla="*/ 745752 h 2373109"/>
              <a:gd name="connsiteX4" fmla="*/ 7382072 w 9202823"/>
              <a:gd name="connsiteY4" fmla="*/ 1358399 h 2373109"/>
              <a:gd name="connsiteX5" fmla="*/ 9202823 w 9202823"/>
              <a:gd name="connsiteY5" fmla="*/ 0 h 2373109"/>
              <a:gd name="connsiteX0" fmla="*/ 0 w 9202823"/>
              <a:gd name="connsiteY0" fmla="*/ 2373109 h 2373109"/>
              <a:gd name="connsiteX1" fmla="*/ 2010500 w 9202823"/>
              <a:gd name="connsiteY1" fmla="*/ 983702 h 2373109"/>
              <a:gd name="connsiteX2" fmla="*/ 3712022 w 9202823"/>
              <a:gd name="connsiteY2" fmla="*/ 1669295 h 2373109"/>
              <a:gd name="connsiteX3" fmla="*/ 5650069 w 9202823"/>
              <a:gd name="connsiteY3" fmla="*/ 444000 h 2373109"/>
              <a:gd name="connsiteX4" fmla="*/ 7382072 w 9202823"/>
              <a:gd name="connsiteY4" fmla="*/ 1358399 h 2373109"/>
              <a:gd name="connsiteX5" fmla="*/ 9202823 w 9202823"/>
              <a:gd name="connsiteY5" fmla="*/ 0 h 2373109"/>
              <a:gd name="connsiteX0" fmla="*/ 0 w 9164191"/>
              <a:gd name="connsiteY0" fmla="*/ 2647429 h 2647429"/>
              <a:gd name="connsiteX1" fmla="*/ 2010500 w 9164191"/>
              <a:gd name="connsiteY1" fmla="*/ 1258022 h 2647429"/>
              <a:gd name="connsiteX2" fmla="*/ 3712022 w 9164191"/>
              <a:gd name="connsiteY2" fmla="*/ 1943615 h 2647429"/>
              <a:gd name="connsiteX3" fmla="*/ 5650069 w 9164191"/>
              <a:gd name="connsiteY3" fmla="*/ 718320 h 2647429"/>
              <a:gd name="connsiteX4" fmla="*/ 7382072 w 9164191"/>
              <a:gd name="connsiteY4" fmla="*/ 1632719 h 2647429"/>
              <a:gd name="connsiteX5" fmla="*/ 9164191 w 9164191"/>
              <a:gd name="connsiteY5" fmla="*/ 0 h 2647429"/>
              <a:gd name="connsiteX0" fmla="*/ 0 w 9164191"/>
              <a:gd name="connsiteY0" fmla="*/ 2647429 h 2647429"/>
              <a:gd name="connsiteX1" fmla="*/ 2010500 w 9164191"/>
              <a:gd name="connsiteY1" fmla="*/ 1258022 h 2647429"/>
              <a:gd name="connsiteX2" fmla="*/ 3712022 w 9164191"/>
              <a:gd name="connsiteY2" fmla="*/ 1943615 h 2647429"/>
              <a:gd name="connsiteX3" fmla="*/ 5650069 w 9164191"/>
              <a:gd name="connsiteY3" fmla="*/ 718320 h 2647429"/>
              <a:gd name="connsiteX4" fmla="*/ 7530162 w 9164191"/>
              <a:gd name="connsiteY4" fmla="*/ 1266959 h 2647429"/>
              <a:gd name="connsiteX5" fmla="*/ 9164191 w 9164191"/>
              <a:gd name="connsiteY5" fmla="*/ 0 h 2647429"/>
              <a:gd name="connsiteX0" fmla="*/ 0 w 9164191"/>
              <a:gd name="connsiteY0" fmla="*/ 2647429 h 2647429"/>
              <a:gd name="connsiteX1" fmla="*/ 2010500 w 9164191"/>
              <a:gd name="connsiteY1" fmla="*/ 1258022 h 2647429"/>
              <a:gd name="connsiteX2" fmla="*/ 3712022 w 9164191"/>
              <a:gd name="connsiteY2" fmla="*/ 1943615 h 2647429"/>
              <a:gd name="connsiteX3" fmla="*/ 5437593 w 9164191"/>
              <a:gd name="connsiteY3" fmla="*/ 462288 h 2647429"/>
              <a:gd name="connsiteX4" fmla="*/ 7530162 w 9164191"/>
              <a:gd name="connsiteY4" fmla="*/ 1266959 h 2647429"/>
              <a:gd name="connsiteX5" fmla="*/ 9164191 w 9164191"/>
              <a:gd name="connsiteY5" fmla="*/ 0 h 2647429"/>
              <a:gd name="connsiteX0" fmla="*/ 0 w 8848695"/>
              <a:gd name="connsiteY0" fmla="*/ 2318245 h 2318245"/>
              <a:gd name="connsiteX1" fmla="*/ 2010500 w 8848695"/>
              <a:gd name="connsiteY1" fmla="*/ 928838 h 2318245"/>
              <a:gd name="connsiteX2" fmla="*/ 3712022 w 8848695"/>
              <a:gd name="connsiteY2" fmla="*/ 1614431 h 2318245"/>
              <a:gd name="connsiteX3" fmla="*/ 5437593 w 8848695"/>
              <a:gd name="connsiteY3" fmla="*/ 133104 h 2318245"/>
              <a:gd name="connsiteX4" fmla="*/ 7530162 w 8848695"/>
              <a:gd name="connsiteY4" fmla="*/ 937775 h 2318245"/>
              <a:gd name="connsiteX5" fmla="*/ 8848695 w 8848695"/>
              <a:gd name="connsiteY5" fmla="*/ 0 h 2318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48695" h="2318245">
                <a:moveTo>
                  <a:pt x="0" y="2318245"/>
                </a:moveTo>
                <a:cubicBezTo>
                  <a:pt x="1157323" y="2126885"/>
                  <a:pt x="1391830" y="1046140"/>
                  <a:pt x="2010500" y="928838"/>
                </a:cubicBezTo>
                <a:cubicBezTo>
                  <a:pt x="2629170" y="811536"/>
                  <a:pt x="3140840" y="1747053"/>
                  <a:pt x="3712022" y="1614431"/>
                </a:cubicBezTo>
                <a:cubicBezTo>
                  <a:pt x="4283204" y="1481809"/>
                  <a:pt x="4801236" y="245880"/>
                  <a:pt x="5437593" y="133104"/>
                </a:cubicBezTo>
                <a:cubicBezTo>
                  <a:pt x="6073950" y="20328"/>
                  <a:pt x="6914428" y="1062067"/>
                  <a:pt x="7530162" y="937775"/>
                </a:cubicBezTo>
                <a:cubicBezTo>
                  <a:pt x="8145896" y="813483"/>
                  <a:pt x="8469372" y="283000"/>
                  <a:pt x="8848695" y="0"/>
                </a:cubicBezTo>
              </a:path>
            </a:pathLst>
          </a:custGeom>
          <a:noFill/>
          <a:ln w="127000">
            <a:solidFill>
              <a:srgbClr val="D1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57" name="Straight Connector 56">
            <a:extLst>
              <a:ext uri="{FF2B5EF4-FFF2-40B4-BE49-F238E27FC236}">
                <a16:creationId xmlns:a16="http://schemas.microsoft.com/office/drawing/2014/main" id="{8FEE7CE9-F0B9-F140-9C43-B3530D823A32}"/>
              </a:ext>
            </a:extLst>
          </p:cNvPr>
          <p:cNvCxnSpPr>
            <a:cxnSpLocks/>
          </p:cNvCxnSpPr>
          <p:nvPr userDrawn="1"/>
        </p:nvCxnSpPr>
        <p:spPr>
          <a:xfrm>
            <a:off x="874899" y="2636912"/>
            <a:ext cx="0" cy="2160240"/>
          </a:xfrm>
          <a:prstGeom prst="line">
            <a:avLst/>
          </a:prstGeom>
          <a:ln w="12700">
            <a:solidFill>
              <a:srgbClr val="212122"/>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DE67FE0-7560-1E4B-8942-D4772C2A567B}"/>
              </a:ext>
            </a:extLst>
          </p:cNvPr>
          <p:cNvCxnSpPr>
            <a:cxnSpLocks/>
          </p:cNvCxnSpPr>
          <p:nvPr userDrawn="1"/>
        </p:nvCxnSpPr>
        <p:spPr>
          <a:xfrm>
            <a:off x="1895922" y="4787587"/>
            <a:ext cx="0" cy="1521138"/>
          </a:xfrm>
          <a:prstGeom prst="line">
            <a:avLst/>
          </a:prstGeom>
          <a:ln w="12700">
            <a:solidFill>
              <a:srgbClr val="212122"/>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BEC489F5-1CEB-A348-BBCD-AF9B485092AF}"/>
              </a:ext>
            </a:extLst>
          </p:cNvPr>
          <p:cNvCxnSpPr>
            <a:cxnSpLocks/>
          </p:cNvCxnSpPr>
          <p:nvPr userDrawn="1"/>
        </p:nvCxnSpPr>
        <p:spPr>
          <a:xfrm>
            <a:off x="3026727" y="1991894"/>
            <a:ext cx="0" cy="1681961"/>
          </a:xfrm>
          <a:prstGeom prst="line">
            <a:avLst/>
          </a:prstGeom>
          <a:ln w="12700">
            <a:solidFill>
              <a:srgbClr val="212122"/>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A132C0C1-D09B-0040-BD79-291DB82B3BE9}"/>
              </a:ext>
            </a:extLst>
          </p:cNvPr>
          <p:cNvCxnSpPr>
            <a:cxnSpLocks/>
          </p:cNvCxnSpPr>
          <p:nvPr userDrawn="1"/>
        </p:nvCxnSpPr>
        <p:spPr>
          <a:xfrm>
            <a:off x="4211804" y="4787586"/>
            <a:ext cx="0" cy="945669"/>
          </a:xfrm>
          <a:prstGeom prst="line">
            <a:avLst/>
          </a:prstGeom>
          <a:ln w="12700">
            <a:solidFill>
              <a:srgbClr val="212122"/>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AD4A1E7-FAED-9544-8EE2-E96023BA3AEB}"/>
              </a:ext>
            </a:extLst>
          </p:cNvPr>
          <p:cNvCxnSpPr>
            <a:cxnSpLocks/>
          </p:cNvCxnSpPr>
          <p:nvPr userDrawn="1"/>
        </p:nvCxnSpPr>
        <p:spPr>
          <a:xfrm>
            <a:off x="5513170" y="1340768"/>
            <a:ext cx="0" cy="2855317"/>
          </a:xfrm>
          <a:prstGeom prst="line">
            <a:avLst/>
          </a:prstGeom>
          <a:ln w="12700">
            <a:solidFill>
              <a:srgbClr val="212122"/>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1B351531-A171-CE49-9C9B-1ED853D5253B}"/>
              </a:ext>
            </a:extLst>
          </p:cNvPr>
          <p:cNvCxnSpPr>
            <a:cxnSpLocks/>
          </p:cNvCxnSpPr>
          <p:nvPr userDrawn="1"/>
        </p:nvCxnSpPr>
        <p:spPr>
          <a:xfrm>
            <a:off x="6538590" y="4139515"/>
            <a:ext cx="0" cy="945669"/>
          </a:xfrm>
          <a:prstGeom prst="line">
            <a:avLst/>
          </a:prstGeom>
          <a:ln w="12700">
            <a:solidFill>
              <a:srgbClr val="212122"/>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68AB9F21-E45F-C24F-B5FF-2CFFD7B9B445}"/>
              </a:ext>
            </a:extLst>
          </p:cNvPr>
          <p:cNvCxnSpPr>
            <a:cxnSpLocks/>
          </p:cNvCxnSpPr>
          <p:nvPr userDrawn="1"/>
        </p:nvCxnSpPr>
        <p:spPr>
          <a:xfrm>
            <a:off x="7677458" y="1955244"/>
            <a:ext cx="0" cy="945669"/>
          </a:xfrm>
          <a:prstGeom prst="line">
            <a:avLst/>
          </a:prstGeom>
          <a:ln w="12700">
            <a:solidFill>
              <a:srgbClr val="212122"/>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7D510969-BF09-1B42-AA69-E0F48B4036FF}"/>
              </a:ext>
            </a:extLst>
          </p:cNvPr>
          <p:cNvCxnSpPr>
            <a:cxnSpLocks/>
          </p:cNvCxnSpPr>
          <p:nvPr userDrawn="1"/>
        </p:nvCxnSpPr>
        <p:spPr>
          <a:xfrm>
            <a:off x="8955955" y="3807612"/>
            <a:ext cx="555" cy="1421588"/>
          </a:xfrm>
          <a:prstGeom prst="line">
            <a:avLst/>
          </a:prstGeom>
          <a:ln w="12700">
            <a:solidFill>
              <a:srgbClr val="212122"/>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434D0364-36D9-AF4E-B842-8FD32ACCEB8D}"/>
              </a:ext>
            </a:extLst>
          </p:cNvPr>
          <p:cNvCxnSpPr>
            <a:cxnSpLocks/>
          </p:cNvCxnSpPr>
          <p:nvPr userDrawn="1"/>
        </p:nvCxnSpPr>
        <p:spPr>
          <a:xfrm>
            <a:off x="10201948" y="1844824"/>
            <a:ext cx="0" cy="1758309"/>
          </a:xfrm>
          <a:prstGeom prst="line">
            <a:avLst/>
          </a:prstGeom>
          <a:ln w="12700">
            <a:solidFill>
              <a:srgbClr val="212122"/>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17FD646-6F73-2945-9464-63E6B3264D16}"/>
              </a:ext>
            </a:extLst>
          </p:cNvPr>
          <p:cNvCxnSpPr>
            <a:cxnSpLocks/>
          </p:cNvCxnSpPr>
          <p:nvPr userDrawn="1"/>
        </p:nvCxnSpPr>
        <p:spPr>
          <a:xfrm>
            <a:off x="11349905" y="4026411"/>
            <a:ext cx="0" cy="2282314"/>
          </a:xfrm>
          <a:prstGeom prst="line">
            <a:avLst/>
          </a:prstGeom>
          <a:ln w="12700">
            <a:solidFill>
              <a:srgbClr val="212122"/>
            </a:solidFill>
          </a:ln>
        </p:spPr>
        <p:style>
          <a:lnRef idx="1">
            <a:schemeClr val="accent1"/>
          </a:lnRef>
          <a:fillRef idx="0">
            <a:schemeClr val="accent1"/>
          </a:fillRef>
          <a:effectRef idx="0">
            <a:schemeClr val="accent1"/>
          </a:effectRef>
          <a:fontRef idx="minor">
            <a:schemeClr val="tx1"/>
          </a:fontRef>
        </p:style>
      </p:cxnSp>
      <p:sp>
        <p:nvSpPr>
          <p:cNvPr id="87" name="Text Placeholder 7">
            <a:extLst>
              <a:ext uri="{FF2B5EF4-FFF2-40B4-BE49-F238E27FC236}">
                <a16:creationId xmlns:a16="http://schemas.microsoft.com/office/drawing/2014/main" id="{7D9850CF-C7C4-414D-A712-A2C27D3C9A29}"/>
              </a:ext>
            </a:extLst>
          </p:cNvPr>
          <p:cNvSpPr>
            <a:spLocks noGrp="1"/>
          </p:cNvSpPr>
          <p:nvPr>
            <p:ph type="body" sz="quarter" idx="12" hasCustomPrompt="1"/>
          </p:nvPr>
        </p:nvSpPr>
        <p:spPr>
          <a:xfrm>
            <a:off x="0" y="580770"/>
            <a:ext cx="4295775" cy="863600"/>
          </a:xfrm>
          <a:prstGeom prst="rect">
            <a:avLst/>
          </a:prstGeom>
          <a:gradFill>
            <a:gsLst>
              <a:gs pos="0">
                <a:srgbClr val="D10004"/>
              </a:gs>
              <a:gs pos="56000">
                <a:srgbClr val="D10004"/>
              </a:gs>
              <a:gs pos="100000">
                <a:schemeClr val="bg1">
                  <a:alpha val="0"/>
                </a:schemeClr>
              </a:gs>
            </a:gsLst>
            <a:lin ang="0" scaled="0"/>
          </a:gradFill>
        </p:spPr>
        <p:txBody>
          <a:bodyPr lIns="540000" anchor="ctr"/>
          <a:lstStyle>
            <a:lvl1pPr marL="0" indent="0">
              <a:buFontTx/>
              <a:buNone/>
              <a:defRPr b="1" i="0" cap="all" baseline="0">
                <a:solidFill>
                  <a:schemeClr val="bg1"/>
                </a:solidFill>
                <a:latin typeface="Aktiv Grotesk Trial" panose="020B0504020202020204" pitchFamily="34" charset="0"/>
              </a:defRPr>
            </a:lvl1pPr>
            <a:lvl2pPr marL="457200" indent="0">
              <a:buFontTx/>
              <a:buNone/>
              <a:defRPr sz="2800" b="1" i="0" cap="all" baseline="0">
                <a:solidFill>
                  <a:schemeClr val="bg1"/>
                </a:solidFill>
                <a:latin typeface="Aktiv Grotesk Trial" panose="020B0504020202020204" pitchFamily="34" charset="0"/>
              </a:defRPr>
            </a:lvl2pPr>
          </a:lstStyle>
          <a:p>
            <a:pPr lvl="0"/>
            <a:r>
              <a:rPr lang="en-CH" dirty="0"/>
              <a:t>HERE TITLE</a:t>
            </a:r>
          </a:p>
        </p:txBody>
      </p:sp>
      <p:sp>
        <p:nvSpPr>
          <p:cNvPr id="56" name="Text Placeholder 7">
            <a:extLst>
              <a:ext uri="{FF2B5EF4-FFF2-40B4-BE49-F238E27FC236}">
                <a16:creationId xmlns:a16="http://schemas.microsoft.com/office/drawing/2014/main" id="{BBA0D169-DD3C-244F-A655-2D03E078F7B5}"/>
              </a:ext>
            </a:extLst>
          </p:cNvPr>
          <p:cNvSpPr>
            <a:spLocks noGrp="1"/>
          </p:cNvSpPr>
          <p:nvPr>
            <p:ph type="body" sz="quarter" idx="13" hasCustomPrompt="1"/>
          </p:nvPr>
        </p:nvSpPr>
        <p:spPr>
          <a:xfrm>
            <a:off x="884388" y="2646917"/>
            <a:ext cx="1209629" cy="739309"/>
          </a:xfrm>
          <a:prstGeom prst="rect">
            <a:avLst/>
          </a:prstGeom>
        </p:spPr>
        <p:txBody>
          <a:bodyPr lIns="36000" tIns="0"/>
          <a:lstStyle>
            <a:lvl1pPr marL="0" indent="0">
              <a:buFontTx/>
              <a:buNone/>
              <a:defRPr sz="1400" b="1" i="0">
                <a:solidFill>
                  <a:srgbClr val="212122"/>
                </a:solidFill>
                <a:latin typeface="Aktiv Grotesk Trial" panose="020B0504020202020204" pitchFamily="34" charset="0"/>
              </a:defRPr>
            </a:lvl1pPr>
          </a:lstStyle>
          <a:p>
            <a:pPr lvl="0"/>
            <a:r>
              <a:rPr lang="en-GB" dirty="0"/>
              <a:t>Here Milestone or Content</a:t>
            </a:r>
            <a:endParaRPr lang="en-CH" dirty="0"/>
          </a:p>
        </p:txBody>
      </p:sp>
      <p:sp>
        <p:nvSpPr>
          <p:cNvPr id="58" name="Text Placeholder 7">
            <a:extLst>
              <a:ext uri="{FF2B5EF4-FFF2-40B4-BE49-F238E27FC236}">
                <a16:creationId xmlns:a16="http://schemas.microsoft.com/office/drawing/2014/main" id="{9EB2CFDA-4554-6047-830C-33765B72ACE7}"/>
              </a:ext>
            </a:extLst>
          </p:cNvPr>
          <p:cNvSpPr>
            <a:spLocks noGrp="1"/>
          </p:cNvSpPr>
          <p:nvPr>
            <p:ph type="body" sz="quarter" idx="14" hasCustomPrompt="1"/>
          </p:nvPr>
        </p:nvSpPr>
        <p:spPr>
          <a:xfrm>
            <a:off x="3032365" y="1995623"/>
            <a:ext cx="1209629" cy="739309"/>
          </a:xfrm>
          <a:prstGeom prst="rect">
            <a:avLst/>
          </a:prstGeom>
        </p:spPr>
        <p:txBody>
          <a:bodyPr lIns="36000" tIns="0"/>
          <a:lstStyle>
            <a:lvl1pPr marL="0" indent="0">
              <a:buFontTx/>
              <a:buNone/>
              <a:defRPr sz="1400" b="1" i="0">
                <a:solidFill>
                  <a:srgbClr val="212122"/>
                </a:solidFill>
                <a:latin typeface="Aktiv Grotesk Trial" panose="020B0504020202020204" pitchFamily="34" charset="0"/>
              </a:defRPr>
            </a:lvl1pPr>
          </a:lstStyle>
          <a:p>
            <a:pPr lvl="0"/>
            <a:r>
              <a:rPr lang="en-GB" dirty="0"/>
              <a:t>Here Milestone or Content</a:t>
            </a:r>
            <a:endParaRPr lang="en-CH" dirty="0"/>
          </a:p>
        </p:txBody>
      </p:sp>
      <p:sp>
        <p:nvSpPr>
          <p:cNvPr id="60" name="Text Placeholder 7">
            <a:extLst>
              <a:ext uri="{FF2B5EF4-FFF2-40B4-BE49-F238E27FC236}">
                <a16:creationId xmlns:a16="http://schemas.microsoft.com/office/drawing/2014/main" id="{CEC27E42-E4F1-5240-A0FA-B7700E20F3C9}"/>
              </a:ext>
            </a:extLst>
          </p:cNvPr>
          <p:cNvSpPr>
            <a:spLocks noGrp="1"/>
          </p:cNvSpPr>
          <p:nvPr>
            <p:ph type="body" sz="quarter" idx="15" hasCustomPrompt="1"/>
          </p:nvPr>
        </p:nvSpPr>
        <p:spPr>
          <a:xfrm>
            <a:off x="5508146" y="1344328"/>
            <a:ext cx="1209629" cy="739309"/>
          </a:xfrm>
          <a:prstGeom prst="rect">
            <a:avLst/>
          </a:prstGeom>
        </p:spPr>
        <p:txBody>
          <a:bodyPr lIns="36000" tIns="0"/>
          <a:lstStyle>
            <a:lvl1pPr marL="0" indent="0">
              <a:buFontTx/>
              <a:buNone/>
              <a:defRPr sz="1400" b="1" i="0">
                <a:solidFill>
                  <a:srgbClr val="212122"/>
                </a:solidFill>
                <a:latin typeface="Aktiv Grotesk Trial" panose="020B0504020202020204" pitchFamily="34" charset="0"/>
              </a:defRPr>
            </a:lvl1pPr>
          </a:lstStyle>
          <a:p>
            <a:pPr lvl="0"/>
            <a:r>
              <a:rPr lang="en-GB" dirty="0"/>
              <a:t>Here Milestone or Content</a:t>
            </a:r>
            <a:endParaRPr lang="en-CH" dirty="0"/>
          </a:p>
        </p:txBody>
      </p:sp>
      <p:sp>
        <p:nvSpPr>
          <p:cNvPr id="78" name="Text Placeholder 7">
            <a:extLst>
              <a:ext uri="{FF2B5EF4-FFF2-40B4-BE49-F238E27FC236}">
                <a16:creationId xmlns:a16="http://schemas.microsoft.com/office/drawing/2014/main" id="{557D5BF0-450E-8B46-8F25-3B563F2635BD}"/>
              </a:ext>
            </a:extLst>
          </p:cNvPr>
          <p:cNvSpPr>
            <a:spLocks noGrp="1"/>
          </p:cNvSpPr>
          <p:nvPr>
            <p:ph type="body" sz="quarter" idx="16" hasCustomPrompt="1"/>
          </p:nvPr>
        </p:nvSpPr>
        <p:spPr>
          <a:xfrm>
            <a:off x="7677690" y="1952491"/>
            <a:ext cx="1209629" cy="739309"/>
          </a:xfrm>
          <a:prstGeom prst="rect">
            <a:avLst/>
          </a:prstGeom>
        </p:spPr>
        <p:txBody>
          <a:bodyPr lIns="36000" tIns="0"/>
          <a:lstStyle>
            <a:lvl1pPr marL="0" indent="0">
              <a:buFontTx/>
              <a:buNone/>
              <a:defRPr sz="1400" b="1" i="0">
                <a:solidFill>
                  <a:srgbClr val="212122"/>
                </a:solidFill>
                <a:latin typeface="Aktiv Grotesk Trial" panose="020B0504020202020204" pitchFamily="34" charset="0"/>
              </a:defRPr>
            </a:lvl1pPr>
          </a:lstStyle>
          <a:p>
            <a:pPr lvl="0"/>
            <a:r>
              <a:rPr lang="en-GB" dirty="0"/>
              <a:t>Here Milestone or Content</a:t>
            </a:r>
            <a:endParaRPr lang="en-CH" dirty="0"/>
          </a:p>
        </p:txBody>
      </p:sp>
      <p:sp>
        <p:nvSpPr>
          <p:cNvPr id="80" name="Text Placeholder 7">
            <a:extLst>
              <a:ext uri="{FF2B5EF4-FFF2-40B4-BE49-F238E27FC236}">
                <a16:creationId xmlns:a16="http://schemas.microsoft.com/office/drawing/2014/main" id="{32B175F3-8916-CB45-B864-192FFD31D516}"/>
              </a:ext>
            </a:extLst>
          </p:cNvPr>
          <p:cNvSpPr>
            <a:spLocks noGrp="1"/>
          </p:cNvSpPr>
          <p:nvPr>
            <p:ph type="body" sz="quarter" idx="17" hasCustomPrompt="1"/>
          </p:nvPr>
        </p:nvSpPr>
        <p:spPr>
          <a:xfrm>
            <a:off x="10200916" y="1836035"/>
            <a:ext cx="1209629" cy="739309"/>
          </a:xfrm>
          <a:prstGeom prst="rect">
            <a:avLst/>
          </a:prstGeom>
        </p:spPr>
        <p:txBody>
          <a:bodyPr lIns="36000" tIns="0"/>
          <a:lstStyle>
            <a:lvl1pPr marL="0" indent="0">
              <a:buFontTx/>
              <a:buNone/>
              <a:defRPr sz="1400" b="1" i="0">
                <a:solidFill>
                  <a:srgbClr val="212122"/>
                </a:solidFill>
                <a:latin typeface="Aktiv Grotesk Trial" panose="020B0504020202020204" pitchFamily="34" charset="0"/>
              </a:defRPr>
            </a:lvl1pPr>
          </a:lstStyle>
          <a:p>
            <a:pPr lvl="0"/>
            <a:r>
              <a:rPr lang="en-GB" dirty="0"/>
              <a:t>Here Milestone or Content</a:t>
            </a:r>
            <a:endParaRPr lang="en-CH" dirty="0"/>
          </a:p>
        </p:txBody>
      </p:sp>
      <p:sp>
        <p:nvSpPr>
          <p:cNvPr id="81" name="Text Placeholder 7">
            <a:extLst>
              <a:ext uri="{FF2B5EF4-FFF2-40B4-BE49-F238E27FC236}">
                <a16:creationId xmlns:a16="http://schemas.microsoft.com/office/drawing/2014/main" id="{DD1A944A-9696-1142-A41D-1D10BC7FAB77}"/>
              </a:ext>
            </a:extLst>
          </p:cNvPr>
          <p:cNvSpPr>
            <a:spLocks noGrp="1"/>
          </p:cNvSpPr>
          <p:nvPr>
            <p:ph type="body" sz="quarter" idx="18" hasCustomPrompt="1"/>
          </p:nvPr>
        </p:nvSpPr>
        <p:spPr>
          <a:xfrm>
            <a:off x="8963716" y="4694432"/>
            <a:ext cx="1209629" cy="739309"/>
          </a:xfrm>
          <a:prstGeom prst="rect">
            <a:avLst/>
          </a:prstGeom>
        </p:spPr>
        <p:txBody>
          <a:bodyPr lIns="36000" tIns="0"/>
          <a:lstStyle>
            <a:lvl1pPr marL="0" indent="0">
              <a:buFontTx/>
              <a:buNone/>
              <a:defRPr sz="1400" b="1" i="0">
                <a:solidFill>
                  <a:srgbClr val="212122"/>
                </a:solidFill>
                <a:latin typeface="Aktiv Grotesk Trial" panose="020B0504020202020204" pitchFamily="34" charset="0"/>
              </a:defRPr>
            </a:lvl1pPr>
          </a:lstStyle>
          <a:p>
            <a:pPr lvl="0"/>
            <a:r>
              <a:rPr lang="en-GB" dirty="0"/>
              <a:t>Here Milestone or Content</a:t>
            </a:r>
            <a:endParaRPr lang="en-CH" dirty="0"/>
          </a:p>
        </p:txBody>
      </p:sp>
      <p:sp>
        <p:nvSpPr>
          <p:cNvPr id="82" name="Text Placeholder 7">
            <a:extLst>
              <a:ext uri="{FF2B5EF4-FFF2-40B4-BE49-F238E27FC236}">
                <a16:creationId xmlns:a16="http://schemas.microsoft.com/office/drawing/2014/main" id="{BF18B6F4-F444-2348-86ED-5FED602E4455}"/>
              </a:ext>
            </a:extLst>
          </p:cNvPr>
          <p:cNvSpPr>
            <a:spLocks noGrp="1"/>
          </p:cNvSpPr>
          <p:nvPr>
            <p:ph type="body" sz="quarter" idx="19" hasCustomPrompt="1"/>
          </p:nvPr>
        </p:nvSpPr>
        <p:spPr>
          <a:xfrm>
            <a:off x="6539694" y="4552097"/>
            <a:ext cx="1209629" cy="739309"/>
          </a:xfrm>
          <a:prstGeom prst="rect">
            <a:avLst/>
          </a:prstGeom>
        </p:spPr>
        <p:txBody>
          <a:bodyPr lIns="36000" tIns="0"/>
          <a:lstStyle>
            <a:lvl1pPr marL="0" indent="0">
              <a:buFontTx/>
              <a:buNone/>
              <a:defRPr sz="1400" b="1" i="0">
                <a:solidFill>
                  <a:srgbClr val="212122"/>
                </a:solidFill>
                <a:latin typeface="Aktiv Grotesk Trial" panose="020B0504020202020204" pitchFamily="34" charset="0"/>
              </a:defRPr>
            </a:lvl1pPr>
          </a:lstStyle>
          <a:p>
            <a:pPr lvl="0"/>
            <a:r>
              <a:rPr lang="en-GB" dirty="0"/>
              <a:t>Here Milestone or Content</a:t>
            </a:r>
            <a:endParaRPr lang="en-CH" dirty="0"/>
          </a:p>
        </p:txBody>
      </p:sp>
      <p:sp>
        <p:nvSpPr>
          <p:cNvPr id="83" name="Text Placeholder 7">
            <a:extLst>
              <a:ext uri="{FF2B5EF4-FFF2-40B4-BE49-F238E27FC236}">
                <a16:creationId xmlns:a16="http://schemas.microsoft.com/office/drawing/2014/main" id="{8E305D79-5740-5742-8347-6E0365839410}"/>
              </a:ext>
            </a:extLst>
          </p:cNvPr>
          <p:cNvSpPr>
            <a:spLocks noGrp="1"/>
          </p:cNvSpPr>
          <p:nvPr>
            <p:ph type="body" sz="quarter" idx="20" hasCustomPrompt="1"/>
          </p:nvPr>
        </p:nvSpPr>
        <p:spPr>
          <a:xfrm>
            <a:off x="4210562" y="5203391"/>
            <a:ext cx="1209629" cy="739309"/>
          </a:xfrm>
          <a:prstGeom prst="rect">
            <a:avLst/>
          </a:prstGeom>
        </p:spPr>
        <p:txBody>
          <a:bodyPr lIns="36000" tIns="0"/>
          <a:lstStyle>
            <a:lvl1pPr marL="0" indent="0">
              <a:buFontTx/>
              <a:buNone/>
              <a:defRPr sz="1400" b="1" i="0">
                <a:solidFill>
                  <a:srgbClr val="212122"/>
                </a:solidFill>
                <a:latin typeface="Aktiv Grotesk Trial" panose="020B0504020202020204" pitchFamily="34" charset="0"/>
              </a:defRPr>
            </a:lvl1pPr>
          </a:lstStyle>
          <a:p>
            <a:pPr lvl="0"/>
            <a:r>
              <a:rPr lang="en-GB" dirty="0"/>
              <a:t>Here Milestone or Content</a:t>
            </a:r>
            <a:endParaRPr lang="en-CH" dirty="0"/>
          </a:p>
        </p:txBody>
      </p:sp>
      <p:sp>
        <p:nvSpPr>
          <p:cNvPr id="84" name="Text Placeholder 7">
            <a:extLst>
              <a:ext uri="{FF2B5EF4-FFF2-40B4-BE49-F238E27FC236}">
                <a16:creationId xmlns:a16="http://schemas.microsoft.com/office/drawing/2014/main" id="{8C83AA56-6B19-8542-9EA7-6FBE683649E9}"/>
              </a:ext>
            </a:extLst>
          </p:cNvPr>
          <p:cNvSpPr>
            <a:spLocks noGrp="1"/>
          </p:cNvSpPr>
          <p:nvPr>
            <p:ph type="body" sz="quarter" idx="21" hasCustomPrompt="1"/>
          </p:nvPr>
        </p:nvSpPr>
        <p:spPr>
          <a:xfrm>
            <a:off x="1894764" y="5763710"/>
            <a:ext cx="1209629" cy="739309"/>
          </a:xfrm>
          <a:prstGeom prst="rect">
            <a:avLst/>
          </a:prstGeom>
        </p:spPr>
        <p:txBody>
          <a:bodyPr lIns="36000" tIns="0"/>
          <a:lstStyle>
            <a:lvl1pPr marL="0" indent="0">
              <a:buFontTx/>
              <a:buNone/>
              <a:defRPr sz="1400" b="1" i="0">
                <a:solidFill>
                  <a:srgbClr val="212122"/>
                </a:solidFill>
                <a:latin typeface="Aktiv Grotesk Trial" panose="020B0504020202020204" pitchFamily="34" charset="0"/>
              </a:defRPr>
            </a:lvl1pPr>
          </a:lstStyle>
          <a:p>
            <a:pPr lvl="0"/>
            <a:r>
              <a:rPr lang="en-GB" dirty="0"/>
              <a:t>Here Milestone or Content</a:t>
            </a:r>
            <a:endParaRPr lang="en-CH" dirty="0"/>
          </a:p>
        </p:txBody>
      </p:sp>
      <p:sp>
        <p:nvSpPr>
          <p:cNvPr id="85" name="Text Placeholder 7">
            <a:extLst>
              <a:ext uri="{FF2B5EF4-FFF2-40B4-BE49-F238E27FC236}">
                <a16:creationId xmlns:a16="http://schemas.microsoft.com/office/drawing/2014/main" id="{3F8355EA-95F2-EF40-92F2-04C2E38F924E}"/>
              </a:ext>
            </a:extLst>
          </p:cNvPr>
          <p:cNvSpPr>
            <a:spLocks noGrp="1"/>
          </p:cNvSpPr>
          <p:nvPr>
            <p:ph type="body" sz="quarter" idx="22" hasCustomPrompt="1"/>
          </p:nvPr>
        </p:nvSpPr>
        <p:spPr>
          <a:xfrm>
            <a:off x="10140276" y="5732585"/>
            <a:ext cx="1209629" cy="739309"/>
          </a:xfrm>
          <a:prstGeom prst="rect">
            <a:avLst/>
          </a:prstGeom>
        </p:spPr>
        <p:txBody>
          <a:bodyPr lIns="36000" tIns="0" rIns="36000"/>
          <a:lstStyle>
            <a:lvl1pPr marL="0" indent="0" algn="r">
              <a:buFontTx/>
              <a:buNone/>
              <a:defRPr sz="1400" b="1" i="0">
                <a:solidFill>
                  <a:srgbClr val="212122"/>
                </a:solidFill>
                <a:latin typeface="Aktiv Grotesk Trial" panose="020B0504020202020204" pitchFamily="34" charset="0"/>
              </a:defRPr>
            </a:lvl1pPr>
          </a:lstStyle>
          <a:p>
            <a:pPr lvl="0"/>
            <a:r>
              <a:rPr lang="en-GB" dirty="0"/>
              <a:t>Here Milestone or Content</a:t>
            </a:r>
            <a:endParaRPr lang="en-CH" dirty="0"/>
          </a:p>
        </p:txBody>
      </p:sp>
      <p:sp>
        <p:nvSpPr>
          <p:cNvPr id="70" name="Oval 69">
            <a:extLst>
              <a:ext uri="{FF2B5EF4-FFF2-40B4-BE49-F238E27FC236}">
                <a16:creationId xmlns:a16="http://schemas.microsoft.com/office/drawing/2014/main" id="{90C775A6-FA95-3043-97CB-9C7B12FCE80D}"/>
              </a:ext>
            </a:extLst>
          </p:cNvPr>
          <p:cNvSpPr/>
          <p:nvPr/>
        </p:nvSpPr>
        <p:spPr>
          <a:xfrm>
            <a:off x="6222326" y="3522151"/>
            <a:ext cx="648072" cy="648072"/>
          </a:xfrm>
          <a:prstGeom prst="ellipse">
            <a:avLst/>
          </a:prstGeom>
          <a:solidFill>
            <a:srgbClr val="D10004"/>
          </a:solidFill>
          <a:ln>
            <a:solidFill>
              <a:schemeClr val="bg1"/>
            </a:solidFill>
          </a:ln>
          <a:effectLst>
            <a:outerShdw blurRad="254000" dist="50800" dir="5400000" sx="105000" sy="105000" algn="ctr" rotWithShape="0">
              <a:srgbClr val="000000">
                <a:alpha val="7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73" name="Oval 72">
            <a:extLst>
              <a:ext uri="{FF2B5EF4-FFF2-40B4-BE49-F238E27FC236}">
                <a16:creationId xmlns:a16="http://schemas.microsoft.com/office/drawing/2014/main" id="{80E6E7C3-5720-2F42-93C4-0266E58200F2}"/>
              </a:ext>
            </a:extLst>
          </p:cNvPr>
          <p:cNvSpPr/>
          <p:nvPr/>
        </p:nvSpPr>
        <p:spPr>
          <a:xfrm>
            <a:off x="11034819" y="3491443"/>
            <a:ext cx="648072" cy="648072"/>
          </a:xfrm>
          <a:prstGeom prst="ellipse">
            <a:avLst/>
          </a:prstGeom>
          <a:solidFill>
            <a:srgbClr val="D10004"/>
          </a:solidFill>
          <a:ln>
            <a:solidFill>
              <a:schemeClr val="bg1"/>
            </a:solidFill>
          </a:ln>
          <a:effectLst>
            <a:outerShdw blurRad="254000" dist="50800" dir="5400000" sx="105000" sy="105000" algn="ctr" rotWithShape="0">
              <a:srgbClr val="000000">
                <a:alpha val="7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76" name="Oval 75">
            <a:extLst>
              <a:ext uri="{FF2B5EF4-FFF2-40B4-BE49-F238E27FC236}">
                <a16:creationId xmlns:a16="http://schemas.microsoft.com/office/drawing/2014/main" id="{C2541EAC-4689-B249-8D3F-BEA4F40DD0CF}"/>
              </a:ext>
            </a:extLst>
          </p:cNvPr>
          <p:cNvSpPr/>
          <p:nvPr/>
        </p:nvSpPr>
        <p:spPr>
          <a:xfrm>
            <a:off x="9877912" y="3588915"/>
            <a:ext cx="648072" cy="648072"/>
          </a:xfrm>
          <a:prstGeom prst="ellipse">
            <a:avLst/>
          </a:prstGeom>
          <a:solidFill>
            <a:srgbClr val="D10004"/>
          </a:solidFill>
          <a:ln>
            <a:solidFill>
              <a:schemeClr val="bg1"/>
            </a:solidFill>
          </a:ln>
          <a:effectLst>
            <a:outerShdw blurRad="254000" dist="50800" dir="5400000" sx="105000" sy="105000" algn="ctr" rotWithShape="0">
              <a:srgbClr val="000000">
                <a:alpha val="7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86" name="Oval 85">
            <a:extLst>
              <a:ext uri="{FF2B5EF4-FFF2-40B4-BE49-F238E27FC236}">
                <a16:creationId xmlns:a16="http://schemas.microsoft.com/office/drawing/2014/main" id="{D5D5BA8C-52C6-6B49-A1EE-62AE5516FD71}"/>
              </a:ext>
            </a:extLst>
          </p:cNvPr>
          <p:cNvSpPr/>
          <p:nvPr/>
        </p:nvSpPr>
        <p:spPr>
          <a:xfrm>
            <a:off x="7388609" y="2832874"/>
            <a:ext cx="648072" cy="648072"/>
          </a:xfrm>
          <a:prstGeom prst="ellipse">
            <a:avLst/>
          </a:prstGeom>
          <a:solidFill>
            <a:srgbClr val="D10004"/>
          </a:solidFill>
          <a:ln>
            <a:solidFill>
              <a:schemeClr val="bg1"/>
            </a:solidFill>
          </a:ln>
          <a:effectLst>
            <a:outerShdw blurRad="254000" dist="50800" dir="5400000" sx="105000" sy="105000" algn="ctr" rotWithShape="0">
              <a:srgbClr val="000000">
                <a:alpha val="7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90" name="Oval 89">
            <a:extLst>
              <a:ext uri="{FF2B5EF4-FFF2-40B4-BE49-F238E27FC236}">
                <a16:creationId xmlns:a16="http://schemas.microsoft.com/office/drawing/2014/main" id="{F07020B2-8D83-8149-BE27-7BF3F724DC21}"/>
              </a:ext>
            </a:extLst>
          </p:cNvPr>
          <p:cNvSpPr/>
          <p:nvPr/>
        </p:nvSpPr>
        <p:spPr>
          <a:xfrm>
            <a:off x="8631919" y="3198115"/>
            <a:ext cx="648072" cy="648072"/>
          </a:xfrm>
          <a:prstGeom prst="ellipse">
            <a:avLst/>
          </a:prstGeom>
          <a:solidFill>
            <a:srgbClr val="D10004"/>
          </a:solidFill>
          <a:ln>
            <a:solidFill>
              <a:schemeClr val="bg1"/>
            </a:solidFill>
          </a:ln>
          <a:effectLst>
            <a:outerShdw blurRad="254000" dist="50800" dir="5400000" sx="105000" sy="105000" algn="ctr" rotWithShape="0">
              <a:srgbClr val="000000">
                <a:alpha val="7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93" name="Oval 92">
            <a:extLst>
              <a:ext uri="{FF2B5EF4-FFF2-40B4-BE49-F238E27FC236}">
                <a16:creationId xmlns:a16="http://schemas.microsoft.com/office/drawing/2014/main" id="{E4262DA5-7566-CE44-8582-9F4B10C0663D}"/>
              </a:ext>
            </a:extLst>
          </p:cNvPr>
          <p:cNvSpPr/>
          <p:nvPr/>
        </p:nvSpPr>
        <p:spPr>
          <a:xfrm>
            <a:off x="2698499" y="3638895"/>
            <a:ext cx="648072" cy="648072"/>
          </a:xfrm>
          <a:prstGeom prst="ellipse">
            <a:avLst/>
          </a:prstGeom>
          <a:solidFill>
            <a:srgbClr val="D10004"/>
          </a:solidFill>
          <a:ln>
            <a:solidFill>
              <a:schemeClr val="bg1"/>
            </a:solidFill>
          </a:ln>
          <a:effectLst>
            <a:outerShdw blurRad="254000" dist="50800" dir="5400000" sx="105000" sy="105000" algn="ctr" rotWithShape="0">
              <a:srgbClr val="000000">
                <a:alpha val="7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96" name="Oval 95">
            <a:extLst>
              <a:ext uri="{FF2B5EF4-FFF2-40B4-BE49-F238E27FC236}">
                <a16:creationId xmlns:a16="http://schemas.microsoft.com/office/drawing/2014/main" id="{B8582DDB-39AE-BA41-9EF9-6EF0042FCEFA}"/>
              </a:ext>
            </a:extLst>
          </p:cNvPr>
          <p:cNvSpPr/>
          <p:nvPr/>
        </p:nvSpPr>
        <p:spPr>
          <a:xfrm>
            <a:off x="5204632" y="4203340"/>
            <a:ext cx="648072" cy="648072"/>
          </a:xfrm>
          <a:prstGeom prst="ellipse">
            <a:avLst/>
          </a:prstGeom>
          <a:solidFill>
            <a:srgbClr val="D10004"/>
          </a:solidFill>
          <a:ln>
            <a:solidFill>
              <a:schemeClr val="bg1"/>
            </a:solidFill>
          </a:ln>
          <a:effectLst>
            <a:outerShdw blurRad="254000" dist="50800" dir="5400000" sx="105000" sy="105000" algn="ctr" rotWithShape="0">
              <a:srgbClr val="000000">
                <a:alpha val="7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99" name="Oval 98">
            <a:extLst>
              <a:ext uri="{FF2B5EF4-FFF2-40B4-BE49-F238E27FC236}">
                <a16:creationId xmlns:a16="http://schemas.microsoft.com/office/drawing/2014/main" id="{26AC07BF-223E-CA42-8247-49541A17C4B4}"/>
              </a:ext>
            </a:extLst>
          </p:cNvPr>
          <p:cNvSpPr/>
          <p:nvPr userDrawn="1"/>
        </p:nvSpPr>
        <p:spPr>
          <a:xfrm>
            <a:off x="1589464" y="4183464"/>
            <a:ext cx="648072" cy="648072"/>
          </a:xfrm>
          <a:prstGeom prst="ellipse">
            <a:avLst/>
          </a:prstGeom>
          <a:solidFill>
            <a:srgbClr val="D10004"/>
          </a:solidFill>
          <a:ln>
            <a:solidFill>
              <a:schemeClr val="bg1"/>
            </a:solidFill>
          </a:ln>
          <a:effectLst>
            <a:outerShdw blurRad="254000" dist="50800" dir="5400000" sx="105000" sy="105000" algn="ctr" rotWithShape="0">
              <a:srgbClr val="000000">
                <a:alpha val="7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02" name="Oval 101">
            <a:extLst>
              <a:ext uri="{FF2B5EF4-FFF2-40B4-BE49-F238E27FC236}">
                <a16:creationId xmlns:a16="http://schemas.microsoft.com/office/drawing/2014/main" id="{80FDD06C-6941-CF40-935C-FC09FE26F4E8}"/>
              </a:ext>
            </a:extLst>
          </p:cNvPr>
          <p:cNvSpPr/>
          <p:nvPr/>
        </p:nvSpPr>
        <p:spPr>
          <a:xfrm>
            <a:off x="573375" y="4797152"/>
            <a:ext cx="648072" cy="648072"/>
          </a:xfrm>
          <a:prstGeom prst="ellipse">
            <a:avLst/>
          </a:prstGeom>
          <a:solidFill>
            <a:srgbClr val="D10004"/>
          </a:solidFill>
          <a:ln>
            <a:solidFill>
              <a:schemeClr val="bg1"/>
            </a:solidFill>
          </a:ln>
          <a:effectLst>
            <a:outerShdw blurRad="254000" dist="50800" dir="5400000" sx="105000" sy="105000" algn="ctr" rotWithShape="0">
              <a:srgbClr val="000000">
                <a:alpha val="7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05" name="Oval 104">
            <a:extLst>
              <a:ext uri="{FF2B5EF4-FFF2-40B4-BE49-F238E27FC236}">
                <a16:creationId xmlns:a16="http://schemas.microsoft.com/office/drawing/2014/main" id="{13294F5C-F3F6-504C-AA7B-726202BCBB68}"/>
              </a:ext>
            </a:extLst>
          </p:cNvPr>
          <p:cNvSpPr/>
          <p:nvPr/>
        </p:nvSpPr>
        <p:spPr>
          <a:xfrm>
            <a:off x="3887768" y="4133152"/>
            <a:ext cx="648072" cy="648072"/>
          </a:xfrm>
          <a:prstGeom prst="ellipse">
            <a:avLst/>
          </a:prstGeom>
          <a:solidFill>
            <a:srgbClr val="D10004"/>
          </a:solidFill>
          <a:ln>
            <a:solidFill>
              <a:schemeClr val="bg1"/>
            </a:solidFill>
          </a:ln>
          <a:effectLst>
            <a:outerShdw blurRad="254000" dist="50800" dir="5400000" sx="105000" sy="105000" algn="ctr" rotWithShape="0">
              <a:srgbClr val="000000">
                <a:alpha val="7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3261951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Ligh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71A310E-68A5-544E-8FD0-BD509EACAF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798168" y="2809937"/>
            <a:ext cx="4595664" cy="1238126"/>
          </a:xfrm>
          <a:prstGeom prst="rect">
            <a:avLst/>
          </a:prstGeom>
          <a:effectLst>
            <a:outerShdw blurRad="152400" dist="50800" dir="5400000" algn="ctr" rotWithShape="0">
              <a:srgbClr val="000000">
                <a:alpha val="26000"/>
              </a:srgbClr>
            </a:outerShdw>
          </a:effectLst>
        </p:spPr>
      </p:pic>
    </p:spTree>
    <p:extLst>
      <p:ext uri="{BB962C8B-B14F-4D97-AF65-F5344CB8AC3E}">
        <p14:creationId xmlns:p14="http://schemas.microsoft.com/office/powerpoint/2010/main" val="402281952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able with Description">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5D8F380E-E26D-4648-A90F-EB7B58355FA0}"/>
              </a:ext>
            </a:extLst>
          </p:cNvPr>
          <p:cNvSpPr>
            <a:spLocks noGrp="1"/>
          </p:cNvSpPr>
          <p:nvPr>
            <p:ph type="body" sz="quarter" idx="12" hasCustomPrompt="1"/>
          </p:nvPr>
        </p:nvSpPr>
        <p:spPr>
          <a:xfrm>
            <a:off x="6096001" y="555134"/>
            <a:ext cx="6096000" cy="863600"/>
          </a:xfrm>
          <a:prstGeom prst="rect">
            <a:avLst/>
          </a:prstGeom>
          <a:gradFill>
            <a:gsLst>
              <a:gs pos="56000">
                <a:srgbClr val="D10004"/>
              </a:gs>
              <a:gs pos="100000">
                <a:srgbClr val="D10004"/>
              </a:gs>
              <a:gs pos="0">
                <a:schemeClr val="bg1">
                  <a:alpha val="0"/>
                </a:schemeClr>
              </a:gs>
            </a:gsLst>
            <a:lin ang="0" scaled="0"/>
          </a:gradFill>
        </p:spPr>
        <p:txBody>
          <a:bodyPr lIns="540000" tIns="46800" rIns="540000" anchor="ctr"/>
          <a:lstStyle>
            <a:lvl1pPr marL="0" indent="0" algn="r">
              <a:buFontTx/>
              <a:buNone/>
              <a:defRPr b="1" i="0" cap="all" baseline="0">
                <a:solidFill>
                  <a:schemeClr val="bg1"/>
                </a:solidFill>
                <a:latin typeface="Aktiv Grotesk Trial" panose="020B0504020202020204" pitchFamily="34" charset="0"/>
              </a:defRPr>
            </a:lvl1pPr>
            <a:lvl2pPr marL="457200" indent="0">
              <a:buFontTx/>
              <a:buNone/>
              <a:defRPr sz="2800" b="1" i="0" cap="all" baseline="0">
                <a:solidFill>
                  <a:schemeClr val="bg1"/>
                </a:solidFill>
                <a:latin typeface="Aktiv Grotesk Trial" panose="020B0504020202020204" pitchFamily="34" charset="0"/>
              </a:defRPr>
            </a:lvl2pPr>
          </a:lstStyle>
          <a:p>
            <a:pPr lvl="0"/>
            <a:r>
              <a:rPr lang="en-CH" dirty="0"/>
              <a:t>HERE TITLE</a:t>
            </a:r>
          </a:p>
        </p:txBody>
      </p:sp>
      <p:sp>
        <p:nvSpPr>
          <p:cNvPr id="4" name="Freeform 3">
            <a:extLst>
              <a:ext uri="{FF2B5EF4-FFF2-40B4-BE49-F238E27FC236}">
                <a16:creationId xmlns:a16="http://schemas.microsoft.com/office/drawing/2014/main" id="{5E1E167E-791A-704F-BCF8-3D24ED0F8D04}"/>
              </a:ext>
            </a:extLst>
          </p:cNvPr>
          <p:cNvSpPr/>
          <p:nvPr userDrawn="1"/>
        </p:nvSpPr>
        <p:spPr>
          <a:xfrm flipH="1">
            <a:off x="-96688" y="-315416"/>
            <a:ext cx="4108671" cy="3468301"/>
          </a:xfrm>
          <a:custGeom>
            <a:avLst/>
            <a:gdLst>
              <a:gd name="connsiteX0" fmla="*/ 1371600 w 1371600"/>
              <a:gd name="connsiteY0" fmla="*/ 0 h 7289800"/>
              <a:gd name="connsiteX1" fmla="*/ 38100 w 1371600"/>
              <a:gd name="connsiteY1" fmla="*/ 1612900 h 7289800"/>
              <a:gd name="connsiteX2" fmla="*/ 495300 w 1371600"/>
              <a:gd name="connsiteY2" fmla="*/ 3835400 h 7289800"/>
              <a:gd name="connsiteX3" fmla="*/ 736600 w 1371600"/>
              <a:gd name="connsiteY3" fmla="*/ 4876800 h 7289800"/>
              <a:gd name="connsiteX4" fmla="*/ 0 w 1371600"/>
              <a:gd name="connsiteY4" fmla="*/ 7289800 h 7289800"/>
              <a:gd name="connsiteX0" fmla="*/ 1421538 w 1421538"/>
              <a:gd name="connsiteY0" fmla="*/ 0 h 7289800"/>
              <a:gd name="connsiteX1" fmla="*/ 88038 w 1421538"/>
              <a:gd name="connsiteY1" fmla="*/ 1612900 h 7289800"/>
              <a:gd name="connsiteX2" fmla="*/ 198874 w 1421538"/>
              <a:gd name="connsiteY2" fmla="*/ 3100766 h 7289800"/>
              <a:gd name="connsiteX3" fmla="*/ 786538 w 1421538"/>
              <a:gd name="connsiteY3" fmla="*/ 4876800 h 7289800"/>
              <a:gd name="connsiteX4" fmla="*/ 49938 w 1421538"/>
              <a:gd name="connsiteY4" fmla="*/ 7289800 h 7289800"/>
              <a:gd name="connsiteX0" fmla="*/ 1371600 w 1371600"/>
              <a:gd name="connsiteY0" fmla="*/ 0 h 7289800"/>
              <a:gd name="connsiteX1" fmla="*/ 38100 w 1371600"/>
              <a:gd name="connsiteY1" fmla="*/ 1612900 h 7289800"/>
              <a:gd name="connsiteX2" fmla="*/ 736600 w 1371600"/>
              <a:gd name="connsiteY2" fmla="*/ 4876800 h 7289800"/>
              <a:gd name="connsiteX3" fmla="*/ 0 w 1371600"/>
              <a:gd name="connsiteY3" fmla="*/ 7289800 h 7289800"/>
              <a:gd name="connsiteX0" fmla="*/ 1371600 w 1371600"/>
              <a:gd name="connsiteY0" fmla="*/ 0 h 7289800"/>
              <a:gd name="connsiteX1" fmla="*/ 38100 w 1371600"/>
              <a:gd name="connsiteY1" fmla="*/ 1612900 h 7289800"/>
              <a:gd name="connsiteX2" fmla="*/ 715818 w 1371600"/>
              <a:gd name="connsiteY2" fmla="*/ 4280778 h 7289800"/>
              <a:gd name="connsiteX3" fmla="*/ 0 w 1371600"/>
              <a:gd name="connsiteY3" fmla="*/ 7289800 h 7289800"/>
              <a:gd name="connsiteX0" fmla="*/ 1450779 w 1450779"/>
              <a:gd name="connsiteY0" fmla="*/ 0 h 7289800"/>
              <a:gd name="connsiteX1" fmla="*/ 117279 w 1450779"/>
              <a:gd name="connsiteY1" fmla="*/ 1612900 h 7289800"/>
              <a:gd name="connsiteX2" fmla="*/ 794997 w 1450779"/>
              <a:gd name="connsiteY2" fmla="*/ 4280778 h 7289800"/>
              <a:gd name="connsiteX3" fmla="*/ 79179 w 1450779"/>
              <a:gd name="connsiteY3" fmla="*/ 7289800 h 7289800"/>
              <a:gd name="connsiteX0" fmla="*/ 1371600 w 1371600"/>
              <a:gd name="connsiteY0" fmla="*/ 0 h 7289800"/>
              <a:gd name="connsiteX1" fmla="*/ 232064 w 1371600"/>
              <a:gd name="connsiteY1" fmla="*/ 1536665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3885740 h 7289800"/>
              <a:gd name="connsiteX3" fmla="*/ 0 w 1371600"/>
              <a:gd name="connsiteY3" fmla="*/ 7289800 h 7289800"/>
              <a:gd name="connsiteX0" fmla="*/ 1385004 w 1385004"/>
              <a:gd name="connsiteY0" fmla="*/ 0 h 7289800"/>
              <a:gd name="connsiteX1" fmla="*/ 9940 w 1385004"/>
              <a:gd name="connsiteY1" fmla="*/ 1709928 h 7289800"/>
              <a:gd name="connsiteX2" fmla="*/ 729222 w 1385004"/>
              <a:gd name="connsiteY2" fmla="*/ 3885740 h 7289800"/>
              <a:gd name="connsiteX3" fmla="*/ 13404 w 1385004"/>
              <a:gd name="connsiteY3" fmla="*/ 7289800 h 7289800"/>
              <a:gd name="connsiteX0" fmla="*/ 1460548 w 1460548"/>
              <a:gd name="connsiteY0" fmla="*/ 0 h 7289800"/>
              <a:gd name="connsiteX1" fmla="*/ 9284 w 1460548"/>
              <a:gd name="connsiteY1" fmla="*/ 1848538 h 7289800"/>
              <a:gd name="connsiteX2" fmla="*/ 804766 w 1460548"/>
              <a:gd name="connsiteY2" fmla="*/ 3885740 h 7289800"/>
              <a:gd name="connsiteX3" fmla="*/ 88948 w 1460548"/>
              <a:gd name="connsiteY3" fmla="*/ 7289800 h 7289800"/>
              <a:gd name="connsiteX0" fmla="*/ 1461301 w 1461301"/>
              <a:gd name="connsiteY0" fmla="*/ 0 h 7289800"/>
              <a:gd name="connsiteX1" fmla="*/ 10037 w 1461301"/>
              <a:gd name="connsiteY1" fmla="*/ 1848538 h 7289800"/>
              <a:gd name="connsiteX2" fmla="*/ 784737 w 1461301"/>
              <a:gd name="connsiteY2" fmla="*/ 4045142 h 7289800"/>
              <a:gd name="connsiteX3" fmla="*/ 89701 w 1461301"/>
              <a:gd name="connsiteY3" fmla="*/ 7289800 h 7289800"/>
              <a:gd name="connsiteX0" fmla="*/ 1462774 w 1462774"/>
              <a:gd name="connsiteY0" fmla="*/ 0 h 7289800"/>
              <a:gd name="connsiteX1" fmla="*/ 11510 w 1462774"/>
              <a:gd name="connsiteY1" fmla="*/ 1848538 h 7289800"/>
              <a:gd name="connsiteX2" fmla="*/ 786210 w 1462774"/>
              <a:gd name="connsiteY2" fmla="*/ 4045142 h 7289800"/>
              <a:gd name="connsiteX3" fmla="*/ 91174 w 1462774"/>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598054 w 1371600"/>
              <a:gd name="connsiteY2" fmla="*/ 375406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688109 w 1371600"/>
              <a:gd name="connsiteY2" fmla="*/ 4370876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757382 w 1371600"/>
              <a:gd name="connsiteY2" fmla="*/ 4363946 h 7289800"/>
              <a:gd name="connsiteX3" fmla="*/ 0 w 1371600"/>
              <a:gd name="connsiteY3" fmla="*/ 7289800 h 7289800"/>
              <a:gd name="connsiteX0" fmla="*/ 1371600 w 1371600"/>
              <a:gd name="connsiteY0" fmla="*/ 0 h 7289800"/>
              <a:gd name="connsiteX1" fmla="*/ 218209 w 1371600"/>
              <a:gd name="connsiteY1" fmla="*/ 1841608 h 7289800"/>
              <a:gd name="connsiteX2" fmla="*/ 757382 w 1371600"/>
              <a:gd name="connsiteY2" fmla="*/ 4363946 h 7289800"/>
              <a:gd name="connsiteX3" fmla="*/ 0 w 1371600"/>
              <a:gd name="connsiteY3" fmla="*/ 7289800 h 7289800"/>
              <a:gd name="connsiteX0" fmla="*/ 1371600 w 1371600"/>
              <a:gd name="connsiteY0" fmla="*/ 0 h 7289800"/>
              <a:gd name="connsiteX1" fmla="*/ 72736 w 1371600"/>
              <a:gd name="connsiteY1" fmla="*/ 2278231 h 7289800"/>
              <a:gd name="connsiteX2" fmla="*/ 757382 w 1371600"/>
              <a:gd name="connsiteY2" fmla="*/ 4363946 h 7289800"/>
              <a:gd name="connsiteX3" fmla="*/ 0 w 1371600"/>
              <a:gd name="connsiteY3" fmla="*/ 7289800 h 7289800"/>
              <a:gd name="connsiteX0" fmla="*/ 1371600 w 1371600"/>
              <a:gd name="connsiteY0" fmla="*/ 0 h 7289800"/>
              <a:gd name="connsiteX1" fmla="*/ 93518 w 1371600"/>
              <a:gd name="connsiteY1" fmla="*/ 2201996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470031 w 1371600"/>
              <a:gd name="connsiteY1" fmla="*/ 2167343 h 7289800"/>
              <a:gd name="connsiteX2" fmla="*/ 757382 w 1371600"/>
              <a:gd name="connsiteY2" fmla="*/ 4363946 h 7289800"/>
              <a:gd name="connsiteX3" fmla="*/ 0 w 1371600"/>
              <a:gd name="connsiteY3" fmla="*/ 7289800 h 7289800"/>
              <a:gd name="connsiteX0" fmla="*/ 1258500 w 1258500"/>
              <a:gd name="connsiteY0" fmla="*/ 0 h 7539298"/>
              <a:gd name="connsiteX1" fmla="*/ 470031 w 1258500"/>
              <a:gd name="connsiteY1" fmla="*/ 2416841 h 7539298"/>
              <a:gd name="connsiteX2" fmla="*/ 757382 w 1258500"/>
              <a:gd name="connsiteY2" fmla="*/ 4613444 h 7539298"/>
              <a:gd name="connsiteX3" fmla="*/ 0 w 1258500"/>
              <a:gd name="connsiteY3" fmla="*/ 7539298 h 7539298"/>
              <a:gd name="connsiteX0" fmla="*/ 1701207 w 1701207"/>
              <a:gd name="connsiteY0" fmla="*/ 0 h 7539298"/>
              <a:gd name="connsiteX1" fmla="*/ 912738 w 1701207"/>
              <a:gd name="connsiteY1" fmla="*/ 2416841 h 7539298"/>
              <a:gd name="connsiteX2" fmla="*/ 6257 w 1701207"/>
              <a:gd name="connsiteY2" fmla="*/ 5223329 h 7539298"/>
              <a:gd name="connsiteX3" fmla="*/ 442707 w 1701207"/>
              <a:gd name="connsiteY3" fmla="*/ 7539298 h 7539298"/>
              <a:gd name="connsiteX0" fmla="*/ 2046752 w 2046752"/>
              <a:gd name="connsiteY0" fmla="*/ 0 h 7539298"/>
              <a:gd name="connsiteX1" fmla="*/ 1258283 w 2046752"/>
              <a:gd name="connsiteY1" fmla="*/ 2416841 h 7539298"/>
              <a:gd name="connsiteX2" fmla="*/ 351802 w 2046752"/>
              <a:gd name="connsiteY2" fmla="*/ 5223329 h 7539298"/>
              <a:gd name="connsiteX3" fmla="*/ 788252 w 2046752"/>
              <a:gd name="connsiteY3" fmla="*/ 7539298 h 7539298"/>
              <a:gd name="connsiteX0" fmla="*/ 3011548 w 3011548"/>
              <a:gd name="connsiteY0" fmla="*/ 0 h 7629395"/>
              <a:gd name="connsiteX1" fmla="*/ 2223079 w 3011548"/>
              <a:gd name="connsiteY1" fmla="*/ 2416841 h 7629395"/>
              <a:gd name="connsiteX2" fmla="*/ 1316598 w 3011548"/>
              <a:gd name="connsiteY2" fmla="*/ 5223329 h 7629395"/>
              <a:gd name="connsiteX3" fmla="*/ 0 w 3011548"/>
              <a:gd name="connsiteY3" fmla="*/ 7629395 h 7629395"/>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140456 w 2958779"/>
              <a:gd name="connsiteY0" fmla="*/ 0 h 7501358"/>
              <a:gd name="connsiteX1" fmla="*/ 2824217 w 2958779"/>
              <a:gd name="connsiteY1" fmla="*/ 2385830 h 7501358"/>
              <a:gd name="connsiteX2" fmla="*/ 1691536 w 2958779"/>
              <a:gd name="connsiteY2" fmla="*/ 5095291 h 7501358"/>
              <a:gd name="connsiteX3" fmla="*/ 324672 w 2958779"/>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480820"/>
              <a:gd name="connsiteY0" fmla="*/ 0 h 7501358"/>
              <a:gd name="connsiteX1" fmla="*/ 2163630 w 2480820"/>
              <a:gd name="connsiteY1" fmla="*/ 3781328 h 7501358"/>
              <a:gd name="connsiteX2" fmla="*/ 1551080 w 2480820"/>
              <a:gd name="connsiteY2" fmla="*/ 5095291 h 7501358"/>
              <a:gd name="connsiteX3" fmla="*/ 184216 w 2480820"/>
              <a:gd name="connsiteY3" fmla="*/ 7501358 h 7501358"/>
              <a:gd name="connsiteX0" fmla="*/ 0 w 4387680"/>
              <a:gd name="connsiteY0" fmla="*/ 0 h 7609897"/>
              <a:gd name="connsiteX1" fmla="*/ 2163630 w 4387680"/>
              <a:gd name="connsiteY1" fmla="*/ 3781328 h 7609897"/>
              <a:gd name="connsiteX2" fmla="*/ 1551080 w 4387680"/>
              <a:gd name="connsiteY2" fmla="*/ 5095291 h 7609897"/>
              <a:gd name="connsiteX3" fmla="*/ 4387442 w 4387680"/>
              <a:gd name="connsiteY3" fmla="*/ 7609897 h 7609897"/>
              <a:gd name="connsiteX0" fmla="*/ 0 w 4387680"/>
              <a:gd name="connsiteY0" fmla="*/ 0 h 7609897"/>
              <a:gd name="connsiteX1" fmla="*/ 1551080 w 4387680"/>
              <a:gd name="connsiteY1" fmla="*/ 5095291 h 7609897"/>
              <a:gd name="connsiteX2" fmla="*/ 4387442 w 4387680"/>
              <a:gd name="connsiteY2" fmla="*/ 7609897 h 7609897"/>
              <a:gd name="connsiteX0" fmla="*/ 0 w 4387902"/>
              <a:gd name="connsiteY0" fmla="*/ 0 h 7609897"/>
              <a:gd name="connsiteX1" fmla="*/ 1551080 w 4387902"/>
              <a:gd name="connsiteY1" fmla="*/ 5095291 h 7609897"/>
              <a:gd name="connsiteX2" fmla="*/ 4387442 w 4387902"/>
              <a:gd name="connsiteY2" fmla="*/ 7609897 h 7609897"/>
              <a:gd name="connsiteX0" fmla="*/ 0 w 4388912"/>
              <a:gd name="connsiteY0" fmla="*/ 0 h 7609897"/>
              <a:gd name="connsiteX1" fmla="*/ 1551080 w 4388912"/>
              <a:gd name="connsiteY1" fmla="*/ 5095291 h 7609897"/>
              <a:gd name="connsiteX2" fmla="*/ 4387442 w 4388912"/>
              <a:gd name="connsiteY2" fmla="*/ 7609897 h 7609897"/>
              <a:gd name="connsiteX0" fmla="*/ 0 w 4085665"/>
              <a:gd name="connsiteY0" fmla="*/ 0 h 7540122"/>
              <a:gd name="connsiteX1" fmla="*/ 1248842 w 4085665"/>
              <a:gd name="connsiteY1" fmla="*/ 5025516 h 7540122"/>
              <a:gd name="connsiteX2" fmla="*/ 4085204 w 4085665"/>
              <a:gd name="connsiteY2" fmla="*/ 7540122 h 7540122"/>
              <a:gd name="connsiteX0" fmla="*/ 1477 w 4087142"/>
              <a:gd name="connsiteY0" fmla="*/ 0 h 7540122"/>
              <a:gd name="connsiteX1" fmla="*/ 1250319 w 4087142"/>
              <a:gd name="connsiteY1" fmla="*/ 5025516 h 7540122"/>
              <a:gd name="connsiteX2" fmla="*/ 4086681 w 4087142"/>
              <a:gd name="connsiteY2" fmla="*/ 7540122 h 7540122"/>
              <a:gd name="connsiteX0" fmla="*/ 1477 w 4086681"/>
              <a:gd name="connsiteY0" fmla="*/ 0 h 7540122"/>
              <a:gd name="connsiteX1" fmla="*/ 1250319 w 4086681"/>
              <a:gd name="connsiteY1" fmla="*/ 5025516 h 7540122"/>
              <a:gd name="connsiteX2" fmla="*/ 4086681 w 4086681"/>
              <a:gd name="connsiteY2" fmla="*/ 7540122 h 7540122"/>
              <a:gd name="connsiteX0" fmla="*/ 1723 w 4642202"/>
              <a:gd name="connsiteY0" fmla="*/ 0 h 7377313"/>
              <a:gd name="connsiteX1" fmla="*/ 1250565 w 4642202"/>
              <a:gd name="connsiteY1" fmla="*/ 5025516 h 7377313"/>
              <a:gd name="connsiteX2" fmla="*/ 4642203 w 4642202"/>
              <a:gd name="connsiteY2" fmla="*/ 7377313 h 7377313"/>
              <a:gd name="connsiteX0" fmla="*/ 3540 w 4644020"/>
              <a:gd name="connsiteY0" fmla="*/ 0 h 7377313"/>
              <a:gd name="connsiteX1" fmla="*/ 964201 w 4644020"/>
              <a:gd name="connsiteY1" fmla="*/ 3986644 h 7377313"/>
              <a:gd name="connsiteX2" fmla="*/ 4644020 w 4644020"/>
              <a:gd name="connsiteY2" fmla="*/ 7377313 h 7377313"/>
              <a:gd name="connsiteX0" fmla="*/ 638 w 4641118"/>
              <a:gd name="connsiteY0" fmla="*/ 0 h 7377313"/>
              <a:gd name="connsiteX1" fmla="*/ 961299 w 4641118"/>
              <a:gd name="connsiteY1" fmla="*/ 3986644 h 7377313"/>
              <a:gd name="connsiteX2" fmla="*/ 4641118 w 4641118"/>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3909485"/>
              <a:gd name="connsiteY0" fmla="*/ 0 h 6935406"/>
              <a:gd name="connsiteX1" fmla="*/ 229666 w 3909485"/>
              <a:gd name="connsiteY1" fmla="*/ 3544737 h 6935406"/>
              <a:gd name="connsiteX2" fmla="*/ 3909485 w 3909485"/>
              <a:gd name="connsiteY2" fmla="*/ 6935406 h 6935406"/>
              <a:gd name="connsiteX0" fmla="*/ 0 w 3909485"/>
              <a:gd name="connsiteY0" fmla="*/ 0 h 6935406"/>
              <a:gd name="connsiteX1" fmla="*/ 2591345 w 3909485"/>
              <a:gd name="connsiteY1" fmla="*/ 3397435 h 6935406"/>
              <a:gd name="connsiteX2" fmla="*/ 3909485 w 3909485"/>
              <a:gd name="connsiteY2" fmla="*/ 6935406 h 6935406"/>
              <a:gd name="connsiteX0" fmla="*/ 0 w 3417469"/>
              <a:gd name="connsiteY0" fmla="*/ 0 h 5640694"/>
              <a:gd name="connsiteX1" fmla="*/ 2099329 w 3417469"/>
              <a:gd name="connsiteY1" fmla="*/ 2102723 h 5640694"/>
              <a:gd name="connsiteX2" fmla="*/ 3417469 w 3417469"/>
              <a:gd name="connsiteY2" fmla="*/ 5640694 h 5640694"/>
              <a:gd name="connsiteX0" fmla="*/ 0 w 3473700"/>
              <a:gd name="connsiteY0" fmla="*/ 0 h 3324398"/>
              <a:gd name="connsiteX1" fmla="*/ 2099329 w 3473700"/>
              <a:gd name="connsiteY1" fmla="*/ 2102723 h 3324398"/>
              <a:gd name="connsiteX2" fmla="*/ 3473700 w 3473700"/>
              <a:gd name="connsiteY2" fmla="*/ 2958237 h 3324398"/>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528085 w 3628333"/>
              <a:gd name="connsiteY1" fmla="*/ 1373963 h 2950484"/>
              <a:gd name="connsiteX2" fmla="*/ 3628333 w 3628333"/>
              <a:gd name="connsiteY2" fmla="*/ 2950484 h 2950484"/>
              <a:gd name="connsiteX0" fmla="*/ 0 w 3628333"/>
              <a:gd name="connsiteY0" fmla="*/ 0 h 3105539"/>
              <a:gd name="connsiteX1" fmla="*/ 2528085 w 3628333"/>
              <a:gd name="connsiteY1" fmla="*/ 1373963 h 3105539"/>
              <a:gd name="connsiteX2" fmla="*/ 3628333 w 3628333"/>
              <a:gd name="connsiteY2" fmla="*/ 3105539 h 3105539"/>
              <a:gd name="connsiteX0" fmla="*/ 0 w 3628333"/>
              <a:gd name="connsiteY0" fmla="*/ 0 h 3105539"/>
              <a:gd name="connsiteX1" fmla="*/ 2528085 w 3628333"/>
              <a:gd name="connsiteY1" fmla="*/ 1373963 h 3105539"/>
              <a:gd name="connsiteX2" fmla="*/ 3628333 w 3628333"/>
              <a:gd name="connsiteY2" fmla="*/ 3105539 h 3105539"/>
              <a:gd name="connsiteX0" fmla="*/ 0 w 3635362"/>
              <a:gd name="connsiteY0" fmla="*/ 0 h 3268348"/>
              <a:gd name="connsiteX1" fmla="*/ 2528085 w 3635362"/>
              <a:gd name="connsiteY1" fmla="*/ 1373963 h 3268348"/>
              <a:gd name="connsiteX2" fmla="*/ 3635362 w 3635362"/>
              <a:gd name="connsiteY2" fmla="*/ 3268348 h 3268348"/>
              <a:gd name="connsiteX0" fmla="*/ 0 w 3635362"/>
              <a:gd name="connsiteY0" fmla="*/ 0 h 3392392"/>
              <a:gd name="connsiteX1" fmla="*/ 2528085 w 3635362"/>
              <a:gd name="connsiteY1" fmla="*/ 1373963 h 3392392"/>
              <a:gd name="connsiteX2" fmla="*/ 3635362 w 3635362"/>
              <a:gd name="connsiteY2" fmla="*/ 3392392 h 3392392"/>
              <a:gd name="connsiteX0" fmla="*/ 0 w 3635362"/>
              <a:gd name="connsiteY0" fmla="*/ 0 h 3392392"/>
              <a:gd name="connsiteX1" fmla="*/ 2528085 w 3635362"/>
              <a:gd name="connsiteY1" fmla="*/ 1373963 h 3392392"/>
              <a:gd name="connsiteX2" fmla="*/ 3635362 w 3635362"/>
              <a:gd name="connsiteY2" fmla="*/ 3392392 h 3392392"/>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478462 w 3726736"/>
              <a:gd name="connsiteY1" fmla="*/ 1460638 h 3469919"/>
              <a:gd name="connsiteX2" fmla="*/ 3726736 w 3726736"/>
              <a:gd name="connsiteY2" fmla="*/ 3469919 h 3469919"/>
              <a:gd name="connsiteX0" fmla="*/ 0 w 3726736"/>
              <a:gd name="connsiteY0" fmla="*/ 0 h 3469919"/>
              <a:gd name="connsiteX1" fmla="*/ 2478462 w 3726736"/>
              <a:gd name="connsiteY1" fmla="*/ 1460638 h 3469919"/>
              <a:gd name="connsiteX2" fmla="*/ 3726736 w 3726736"/>
              <a:gd name="connsiteY2" fmla="*/ 3469919 h 3469919"/>
            </a:gdLst>
            <a:ahLst/>
            <a:cxnLst>
              <a:cxn ang="0">
                <a:pos x="connsiteX0" y="connsiteY0"/>
              </a:cxn>
              <a:cxn ang="0">
                <a:pos x="connsiteX1" y="connsiteY1"/>
              </a:cxn>
              <a:cxn ang="0">
                <a:pos x="connsiteX2" y="connsiteY2"/>
              </a:cxn>
            </a:cxnLst>
            <a:rect l="l" t="t" r="r" b="b"/>
            <a:pathLst>
              <a:path w="3726736" h="3469919">
                <a:moveTo>
                  <a:pt x="0" y="0"/>
                </a:moveTo>
                <a:cubicBezTo>
                  <a:pt x="1328261" y="1573204"/>
                  <a:pt x="1708048" y="946356"/>
                  <a:pt x="2478462" y="1460638"/>
                </a:cubicBezTo>
                <a:cubicBezTo>
                  <a:pt x="3248876" y="1974920"/>
                  <a:pt x="3278704" y="2383636"/>
                  <a:pt x="3726736" y="3469919"/>
                </a:cubicBezTo>
              </a:path>
            </a:pathLst>
          </a:custGeom>
          <a:noFill/>
          <a:ln w="127000">
            <a:solidFill>
              <a:srgbClr val="D1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5" name="Rectangle 1">
            <a:extLst>
              <a:ext uri="{FF2B5EF4-FFF2-40B4-BE49-F238E27FC236}">
                <a16:creationId xmlns:a16="http://schemas.microsoft.com/office/drawing/2014/main" id="{AAB1BBEB-C1D0-4A4D-85F6-92219E6CC73C}"/>
              </a:ext>
            </a:extLst>
          </p:cNvPr>
          <p:cNvSpPr/>
          <p:nvPr userDrawn="1"/>
        </p:nvSpPr>
        <p:spPr>
          <a:xfrm flipH="1">
            <a:off x="-168696" y="-171400"/>
            <a:ext cx="3591810" cy="2739917"/>
          </a:xfrm>
          <a:custGeom>
            <a:avLst/>
            <a:gdLst>
              <a:gd name="connsiteX0" fmla="*/ 0 w 2855640"/>
              <a:gd name="connsiteY0" fmla="*/ 0 h 2708920"/>
              <a:gd name="connsiteX1" fmla="*/ 2855640 w 2855640"/>
              <a:gd name="connsiteY1" fmla="*/ 0 h 2708920"/>
              <a:gd name="connsiteX2" fmla="*/ 2855640 w 2855640"/>
              <a:gd name="connsiteY2" fmla="*/ 2708920 h 2708920"/>
              <a:gd name="connsiteX3" fmla="*/ 0 w 2855640"/>
              <a:gd name="connsiteY3" fmla="*/ 270892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728061 w 3591810"/>
              <a:gd name="connsiteY3" fmla="*/ 864623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728061 w 3591810"/>
              <a:gd name="connsiteY3" fmla="*/ 864623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890793 w 3591810"/>
              <a:gd name="connsiteY3" fmla="*/ 887870 h 2739917"/>
              <a:gd name="connsiteX4" fmla="*/ 0 w 3591810"/>
              <a:gd name="connsiteY4" fmla="*/ 0 h 2739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1810" h="2739917">
                <a:moveTo>
                  <a:pt x="0" y="0"/>
                </a:moveTo>
                <a:lnTo>
                  <a:pt x="3591810" y="30997"/>
                </a:lnTo>
                <a:lnTo>
                  <a:pt x="3591810" y="2739917"/>
                </a:lnTo>
                <a:cubicBezTo>
                  <a:pt x="3308940" y="2052827"/>
                  <a:pt x="2977624" y="1065553"/>
                  <a:pt x="1890793" y="887870"/>
                </a:cubicBezTo>
                <a:cubicBezTo>
                  <a:pt x="803962" y="710187"/>
                  <a:pt x="529525" y="417360"/>
                  <a:pt x="0" y="0"/>
                </a:cubicBezTo>
                <a:close/>
              </a:path>
            </a:pathLst>
          </a:custGeom>
          <a:gradFill flip="none" rotWithShape="1">
            <a:gsLst>
              <a:gs pos="0">
                <a:srgbClr val="212122"/>
              </a:gs>
              <a:gs pos="100000">
                <a:srgbClr val="555557"/>
              </a:gs>
            </a:gsLst>
            <a:path path="circle">
              <a:fillToRect l="100000" t="100000"/>
            </a:path>
            <a:tileRect r="-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pic>
        <p:nvPicPr>
          <p:cNvPr id="6" name="Picture 5">
            <a:extLst>
              <a:ext uri="{FF2B5EF4-FFF2-40B4-BE49-F238E27FC236}">
                <a16:creationId xmlns:a16="http://schemas.microsoft.com/office/drawing/2014/main" id="{98AB11DE-F0DE-6949-99C1-4C210F2B6F3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9336" y="116632"/>
            <a:ext cx="335360" cy="335360"/>
          </a:xfrm>
          <a:prstGeom prst="rect">
            <a:avLst/>
          </a:prstGeom>
        </p:spPr>
      </p:pic>
      <p:sp>
        <p:nvSpPr>
          <p:cNvPr id="7" name="Text Placeholder 5">
            <a:extLst>
              <a:ext uri="{FF2B5EF4-FFF2-40B4-BE49-F238E27FC236}">
                <a16:creationId xmlns:a16="http://schemas.microsoft.com/office/drawing/2014/main" id="{F956538D-AEFC-4546-ADA6-5618BA816FF1}"/>
              </a:ext>
            </a:extLst>
          </p:cNvPr>
          <p:cNvSpPr>
            <a:spLocks noGrp="1"/>
          </p:cNvSpPr>
          <p:nvPr>
            <p:ph type="body" sz="quarter" idx="11" hasCustomPrompt="1"/>
          </p:nvPr>
        </p:nvSpPr>
        <p:spPr>
          <a:xfrm>
            <a:off x="4583833" y="1676721"/>
            <a:ext cx="7057306" cy="891796"/>
          </a:xfrm>
          <a:prstGeom prst="rect">
            <a:avLst/>
          </a:prstGeom>
        </p:spPr>
        <p:txBody>
          <a:bodyPr lIns="0" tIns="0" rIns="0" bIns="0"/>
          <a:lstStyle>
            <a:lvl1pPr marL="0" marR="0" indent="0" algn="r" defTabSz="914400" rtl="0" eaLnBrk="1" fontAlgn="auto" latinLnBrk="0" hangingPunct="1">
              <a:lnSpc>
                <a:spcPct val="90000"/>
              </a:lnSpc>
              <a:spcBef>
                <a:spcPts val="1000"/>
              </a:spcBef>
              <a:spcAft>
                <a:spcPts val="0"/>
              </a:spcAft>
              <a:buClrTx/>
              <a:buSzTx/>
              <a:buFontTx/>
              <a:buNone/>
              <a:tabLst/>
              <a:defRPr sz="1400" b="0" i="0">
                <a:solidFill>
                  <a:srgbClr val="212122"/>
                </a:solidFill>
                <a:latin typeface="Aktiv Grotesk Trial Thin" panose="020B0403020202020204" pitchFamily="34" charset="77"/>
              </a:defRPr>
            </a:lvl1pPr>
            <a:lvl2pPr marL="457200" indent="0">
              <a:buFontTx/>
              <a:buNone/>
              <a:defRPr sz="1200" b="0" i="0">
                <a:solidFill>
                  <a:schemeClr val="bg1"/>
                </a:solidFill>
                <a:latin typeface="Aktiv Grotesk Trial Thin" panose="020B0403020202020204" pitchFamily="34" charset="77"/>
              </a:defRPr>
            </a:lvl2pPr>
            <a:lvl3pPr marL="914400" indent="0">
              <a:buFontTx/>
              <a:buNone/>
              <a:defRPr sz="1200" b="0" i="0">
                <a:solidFill>
                  <a:schemeClr val="bg1"/>
                </a:solidFill>
                <a:latin typeface="Aktiv Grotesk Trial Thin" panose="020B0403020202020204" pitchFamily="34" charset="77"/>
              </a:defRPr>
            </a:lvl3pPr>
            <a:lvl4pPr marL="1371600" indent="0">
              <a:buFontTx/>
              <a:buNone/>
              <a:defRPr sz="1200" b="0" i="0">
                <a:solidFill>
                  <a:schemeClr val="bg1"/>
                </a:solidFill>
                <a:latin typeface="Aktiv Grotesk Trial Thin" panose="020B0403020202020204" pitchFamily="34" charset="77"/>
              </a:defRPr>
            </a:lvl4pPr>
            <a:lvl5pPr marL="1828800" indent="0">
              <a:buFontTx/>
              <a:buNone/>
              <a:defRPr sz="1200" b="0" i="0">
                <a:solidFill>
                  <a:schemeClr val="bg1"/>
                </a:solidFill>
                <a:latin typeface="Aktiv Grotesk Trial Thin" panose="020B0403020202020204" pitchFamily="34" charset="77"/>
              </a:defRPr>
            </a:lvl5pPr>
          </a:lstStyle>
          <a:p>
            <a:pPr marL="0" marR="0" lvl="0" indent="0" algn="r" defTabSz="914400" rtl="0" eaLnBrk="1" fontAlgn="auto" latinLnBrk="0" hangingPunct="1">
              <a:lnSpc>
                <a:spcPct val="90000"/>
              </a:lnSpc>
              <a:spcBef>
                <a:spcPts val="1000"/>
              </a:spcBef>
              <a:spcAft>
                <a:spcPts val="0"/>
              </a:spcAft>
              <a:buClrTx/>
              <a:buSzTx/>
              <a:buFontTx/>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Integer ac </a:t>
            </a:r>
            <a:r>
              <a:rPr lang="en-GB" dirty="0" err="1"/>
              <a:t>dapibus</a:t>
            </a:r>
            <a:r>
              <a:rPr lang="en-GB" dirty="0"/>
              <a:t> </a:t>
            </a:r>
            <a:r>
              <a:rPr lang="en-GB" dirty="0" err="1"/>
              <a:t>justo</a:t>
            </a:r>
            <a:r>
              <a:rPr lang="en-GB" dirty="0"/>
              <a:t>, vitae </a:t>
            </a:r>
            <a:r>
              <a:rPr lang="en-GB" dirty="0" err="1"/>
              <a:t>ullamcorper</a:t>
            </a:r>
            <a:r>
              <a:rPr lang="en-GB" dirty="0"/>
              <a:t> dui. </a:t>
            </a:r>
            <a:r>
              <a:rPr lang="en-GB" dirty="0" err="1"/>
              <a:t>Orci</a:t>
            </a:r>
            <a:r>
              <a:rPr lang="en-GB" dirty="0"/>
              <a:t> </a:t>
            </a:r>
            <a:r>
              <a:rPr lang="en-GB" dirty="0" err="1"/>
              <a:t>varius</a:t>
            </a:r>
            <a:r>
              <a:rPr lang="en-GB" dirty="0"/>
              <a:t> </a:t>
            </a:r>
            <a:r>
              <a:rPr lang="en-GB" dirty="0" err="1"/>
              <a:t>natoque</a:t>
            </a:r>
            <a:r>
              <a:rPr lang="en-GB" dirty="0"/>
              <a:t> </a:t>
            </a:r>
            <a:r>
              <a:rPr lang="en-GB" dirty="0" err="1"/>
              <a:t>penatibus</a:t>
            </a:r>
            <a:r>
              <a:rPr lang="en-GB" dirty="0"/>
              <a:t> et </a:t>
            </a:r>
            <a:r>
              <a:rPr lang="en-GB" dirty="0" err="1"/>
              <a:t>magnis</a:t>
            </a:r>
            <a:r>
              <a:rPr lang="en-GB" dirty="0"/>
              <a:t> dis parturient </a:t>
            </a:r>
            <a:r>
              <a:rPr lang="en-GB" dirty="0" err="1"/>
              <a:t>montes</a:t>
            </a:r>
            <a:r>
              <a:rPr lang="en-GB" dirty="0"/>
              <a:t>, </a:t>
            </a:r>
            <a:r>
              <a:rPr lang="en-GB" dirty="0" err="1"/>
              <a:t>nascetur</a:t>
            </a:r>
            <a:r>
              <a:rPr lang="en-GB" dirty="0"/>
              <a:t> </a:t>
            </a:r>
            <a:r>
              <a:rPr lang="en-GB" dirty="0" err="1"/>
              <a:t>ridiculus</a:t>
            </a:r>
            <a:r>
              <a:rPr lang="en-GB" dirty="0"/>
              <a:t> mus. </a:t>
            </a:r>
            <a:r>
              <a:rPr lang="en-GB" dirty="0" err="1"/>
              <a:t>VivamusLorem</a:t>
            </a:r>
            <a:r>
              <a:rPr lang="en-GB" dirty="0"/>
              <a:t>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Integer ac </a:t>
            </a:r>
            <a:r>
              <a:rPr lang="en-GB" dirty="0" err="1"/>
              <a:t>dapibus</a:t>
            </a:r>
            <a:r>
              <a:rPr lang="en-GB" dirty="0"/>
              <a:t> </a:t>
            </a:r>
            <a:r>
              <a:rPr lang="en-GB" dirty="0" err="1"/>
              <a:t>justo</a:t>
            </a:r>
            <a:r>
              <a:rPr lang="en-GB" dirty="0"/>
              <a:t>, vitae </a:t>
            </a:r>
            <a:r>
              <a:rPr lang="en-GB" dirty="0" err="1"/>
              <a:t>ullamcorper</a:t>
            </a:r>
            <a:r>
              <a:rPr lang="en-GB" dirty="0"/>
              <a:t> dui. </a:t>
            </a:r>
            <a:r>
              <a:rPr lang="en-GB" dirty="0" err="1"/>
              <a:t>Orci</a:t>
            </a:r>
            <a:r>
              <a:rPr lang="en-GB" dirty="0"/>
              <a:t> </a:t>
            </a:r>
            <a:r>
              <a:rPr lang="en-GB" dirty="0" err="1"/>
              <a:t>varius</a:t>
            </a:r>
            <a:r>
              <a:rPr lang="en-GB" dirty="0"/>
              <a:t> </a:t>
            </a:r>
            <a:r>
              <a:rPr lang="en-GB" dirty="0" err="1"/>
              <a:t>natoque</a:t>
            </a:r>
            <a:r>
              <a:rPr lang="en-GB" dirty="0"/>
              <a:t> </a:t>
            </a:r>
            <a:r>
              <a:rPr lang="en-GB" dirty="0" err="1"/>
              <a:t>penatibus</a:t>
            </a:r>
            <a:r>
              <a:rPr lang="en-GB" dirty="0"/>
              <a:t> et </a:t>
            </a:r>
            <a:r>
              <a:rPr lang="en-GB" dirty="0" err="1"/>
              <a:t>magnis</a:t>
            </a:r>
            <a:r>
              <a:rPr lang="en-GB" dirty="0"/>
              <a:t> dis parturient</a:t>
            </a:r>
          </a:p>
        </p:txBody>
      </p:sp>
      <p:pic>
        <p:nvPicPr>
          <p:cNvPr id="9" name="Picture 8">
            <a:extLst>
              <a:ext uri="{FF2B5EF4-FFF2-40B4-BE49-F238E27FC236}">
                <a16:creationId xmlns:a16="http://schemas.microsoft.com/office/drawing/2014/main" id="{53913B56-340B-3F45-8A40-69A2C8B8541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9336" y="116632"/>
            <a:ext cx="335360" cy="335360"/>
          </a:xfrm>
          <a:prstGeom prst="rect">
            <a:avLst/>
          </a:prstGeom>
        </p:spPr>
      </p:pic>
      <p:sp>
        <p:nvSpPr>
          <p:cNvPr id="11" name="Table Placeholder 10">
            <a:extLst>
              <a:ext uri="{FF2B5EF4-FFF2-40B4-BE49-F238E27FC236}">
                <a16:creationId xmlns:a16="http://schemas.microsoft.com/office/drawing/2014/main" id="{1D613DDB-9481-9748-B0A9-C6AB1A0694E0}"/>
              </a:ext>
            </a:extLst>
          </p:cNvPr>
          <p:cNvSpPr>
            <a:spLocks noGrp="1"/>
          </p:cNvSpPr>
          <p:nvPr>
            <p:ph type="tbl" sz="quarter" idx="13" hasCustomPrompt="1"/>
          </p:nvPr>
        </p:nvSpPr>
        <p:spPr>
          <a:xfrm>
            <a:off x="550863" y="2826504"/>
            <a:ext cx="11090275" cy="3482221"/>
          </a:xfrm>
          <a:prstGeom prst="rect">
            <a:avLst/>
          </a:prstGeom>
        </p:spPr>
        <p:txBody>
          <a:bodyPr anchor="ctr"/>
          <a:lstStyle>
            <a:lvl1pPr marL="0" indent="0" algn="ctr">
              <a:buFontTx/>
              <a:buNone/>
              <a:defRPr b="1" i="0">
                <a:latin typeface="Aktiv Grotesk Trial" panose="020B0504020202020204" pitchFamily="34" charset="0"/>
              </a:defRPr>
            </a:lvl1pPr>
          </a:lstStyle>
          <a:p>
            <a:r>
              <a:rPr lang="en-CH" dirty="0"/>
              <a:t>Click here to insert table</a:t>
            </a:r>
          </a:p>
        </p:txBody>
      </p:sp>
    </p:spTree>
    <p:extLst>
      <p:ext uri="{BB962C8B-B14F-4D97-AF65-F5344CB8AC3E}">
        <p14:creationId xmlns:p14="http://schemas.microsoft.com/office/powerpoint/2010/main" val="115400079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able no Description">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5D8F380E-E26D-4648-A90F-EB7B58355FA0}"/>
              </a:ext>
            </a:extLst>
          </p:cNvPr>
          <p:cNvSpPr>
            <a:spLocks noGrp="1"/>
          </p:cNvSpPr>
          <p:nvPr>
            <p:ph type="body" sz="quarter" idx="12" hasCustomPrompt="1"/>
          </p:nvPr>
        </p:nvSpPr>
        <p:spPr>
          <a:xfrm>
            <a:off x="6084935" y="555134"/>
            <a:ext cx="6096000" cy="863600"/>
          </a:xfrm>
          <a:prstGeom prst="rect">
            <a:avLst/>
          </a:prstGeom>
          <a:gradFill>
            <a:gsLst>
              <a:gs pos="56000">
                <a:srgbClr val="D10004"/>
              </a:gs>
              <a:gs pos="100000">
                <a:srgbClr val="D10004"/>
              </a:gs>
              <a:gs pos="0">
                <a:schemeClr val="bg1">
                  <a:alpha val="0"/>
                </a:schemeClr>
              </a:gs>
            </a:gsLst>
            <a:lin ang="0" scaled="0"/>
          </a:gradFill>
        </p:spPr>
        <p:txBody>
          <a:bodyPr lIns="540000" tIns="46800" rIns="540000" anchor="ctr"/>
          <a:lstStyle>
            <a:lvl1pPr marL="0" indent="0" algn="r">
              <a:buFontTx/>
              <a:buNone/>
              <a:defRPr b="1" i="0" cap="all" baseline="0">
                <a:solidFill>
                  <a:schemeClr val="bg1"/>
                </a:solidFill>
                <a:latin typeface="Aktiv Grotesk Trial" panose="020B0504020202020204" pitchFamily="34" charset="0"/>
              </a:defRPr>
            </a:lvl1pPr>
            <a:lvl2pPr marL="457200" indent="0">
              <a:buFontTx/>
              <a:buNone/>
              <a:defRPr sz="2800" b="1" i="0" cap="all" baseline="0">
                <a:solidFill>
                  <a:schemeClr val="bg1"/>
                </a:solidFill>
                <a:latin typeface="Aktiv Grotesk Trial" panose="020B0504020202020204" pitchFamily="34" charset="0"/>
              </a:defRPr>
            </a:lvl2pPr>
          </a:lstStyle>
          <a:p>
            <a:pPr lvl="0"/>
            <a:r>
              <a:rPr lang="en-CH" dirty="0"/>
              <a:t>HERE TITLE</a:t>
            </a:r>
          </a:p>
        </p:txBody>
      </p:sp>
      <p:sp>
        <p:nvSpPr>
          <p:cNvPr id="4" name="Freeform 3">
            <a:extLst>
              <a:ext uri="{FF2B5EF4-FFF2-40B4-BE49-F238E27FC236}">
                <a16:creationId xmlns:a16="http://schemas.microsoft.com/office/drawing/2014/main" id="{5E1E167E-791A-704F-BCF8-3D24ED0F8D04}"/>
              </a:ext>
            </a:extLst>
          </p:cNvPr>
          <p:cNvSpPr/>
          <p:nvPr userDrawn="1"/>
        </p:nvSpPr>
        <p:spPr>
          <a:xfrm flipH="1">
            <a:off x="-672752" y="-315417"/>
            <a:ext cx="4108671" cy="3468301"/>
          </a:xfrm>
          <a:custGeom>
            <a:avLst/>
            <a:gdLst>
              <a:gd name="connsiteX0" fmla="*/ 1371600 w 1371600"/>
              <a:gd name="connsiteY0" fmla="*/ 0 h 7289800"/>
              <a:gd name="connsiteX1" fmla="*/ 38100 w 1371600"/>
              <a:gd name="connsiteY1" fmla="*/ 1612900 h 7289800"/>
              <a:gd name="connsiteX2" fmla="*/ 495300 w 1371600"/>
              <a:gd name="connsiteY2" fmla="*/ 3835400 h 7289800"/>
              <a:gd name="connsiteX3" fmla="*/ 736600 w 1371600"/>
              <a:gd name="connsiteY3" fmla="*/ 4876800 h 7289800"/>
              <a:gd name="connsiteX4" fmla="*/ 0 w 1371600"/>
              <a:gd name="connsiteY4" fmla="*/ 7289800 h 7289800"/>
              <a:gd name="connsiteX0" fmla="*/ 1421538 w 1421538"/>
              <a:gd name="connsiteY0" fmla="*/ 0 h 7289800"/>
              <a:gd name="connsiteX1" fmla="*/ 88038 w 1421538"/>
              <a:gd name="connsiteY1" fmla="*/ 1612900 h 7289800"/>
              <a:gd name="connsiteX2" fmla="*/ 198874 w 1421538"/>
              <a:gd name="connsiteY2" fmla="*/ 3100766 h 7289800"/>
              <a:gd name="connsiteX3" fmla="*/ 786538 w 1421538"/>
              <a:gd name="connsiteY3" fmla="*/ 4876800 h 7289800"/>
              <a:gd name="connsiteX4" fmla="*/ 49938 w 1421538"/>
              <a:gd name="connsiteY4" fmla="*/ 7289800 h 7289800"/>
              <a:gd name="connsiteX0" fmla="*/ 1371600 w 1371600"/>
              <a:gd name="connsiteY0" fmla="*/ 0 h 7289800"/>
              <a:gd name="connsiteX1" fmla="*/ 38100 w 1371600"/>
              <a:gd name="connsiteY1" fmla="*/ 1612900 h 7289800"/>
              <a:gd name="connsiteX2" fmla="*/ 736600 w 1371600"/>
              <a:gd name="connsiteY2" fmla="*/ 4876800 h 7289800"/>
              <a:gd name="connsiteX3" fmla="*/ 0 w 1371600"/>
              <a:gd name="connsiteY3" fmla="*/ 7289800 h 7289800"/>
              <a:gd name="connsiteX0" fmla="*/ 1371600 w 1371600"/>
              <a:gd name="connsiteY0" fmla="*/ 0 h 7289800"/>
              <a:gd name="connsiteX1" fmla="*/ 38100 w 1371600"/>
              <a:gd name="connsiteY1" fmla="*/ 1612900 h 7289800"/>
              <a:gd name="connsiteX2" fmla="*/ 715818 w 1371600"/>
              <a:gd name="connsiteY2" fmla="*/ 4280778 h 7289800"/>
              <a:gd name="connsiteX3" fmla="*/ 0 w 1371600"/>
              <a:gd name="connsiteY3" fmla="*/ 7289800 h 7289800"/>
              <a:gd name="connsiteX0" fmla="*/ 1450779 w 1450779"/>
              <a:gd name="connsiteY0" fmla="*/ 0 h 7289800"/>
              <a:gd name="connsiteX1" fmla="*/ 117279 w 1450779"/>
              <a:gd name="connsiteY1" fmla="*/ 1612900 h 7289800"/>
              <a:gd name="connsiteX2" fmla="*/ 794997 w 1450779"/>
              <a:gd name="connsiteY2" fmla="*/ 4280778 h 7289800"/>
              <a:gd name="connsiteX3" fmla="*/ 79179 w 1450779"/>
              <a:gd name="connsiteY3" fmla="*/ 7289800 h 7289800"/>
              <a:gd name="connsiteX0" fmla="*/ 1371600 w 1371600"/>
              <a:gd name="connsiteY0" fmla="*/ 0 h 7289800"/>
              <a:gd name="connsiteX1" fmla="*/ 232064 w 1371600"/>
              <a:gd name="connsiteY1" fmla="*/ 1536665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3885740 h 7289800"/>
              <a:gd name="connsiteX3" fmla="*/ 0 w 1371600"/>
              <a:gd name="connsiteY3" fmla="*/ 7289800 h 7289800"/>
              <a:gd name="connsiteX0" fmla="*/ 1385004 w 1385004"/>
              <a:gd name="connsiteY0" fmla="*/ 0 h 7289800"/>
              <a:gd name="connsiteX1" fmla="*/ 9940 w 1385004"/>
              <a:gd name="connsiteY1" fmla="*/ 1709928 h 7289800"/>
              <a:gd name="connsiteX2" fmla="*/ 729222 w 1385004"/>
              <a:gd name="connsiteY2" fmla="*/ 3885740 h 7289800"/>
              <a:gd name="connsiteX3" fmla="*/ 13404 w 1385004"/>
              <a:gd name="connsiteY3" fmla="*/ 7289800 h 7289800"/>
              <a:gd name="connsiteX0" fmla="*/ 1460548 w 1460548"/>
              <a:gd name="connsiteY0" fmla="*/ 0 h 7289800"/>
              <a:gd name="connsiteX1" fmla="*/ 9284 w 1460548"/>
              <a:gd name="connsiteY1" fmla="*/ 1848538 h 7289800"/>
              <a:gd name="connsiteX2" fmla="*/ 804766 w 1460548"/>
              <a:gd name="connsiteY2" fmla="*/ 3885740 h 7289800"/>
              <a:gd name="connsiteX3" fmla="*/ 88948 w 1460548"/>
              <a:gd name="connsiteY3" fmla="*/ 7289800 h 7289800"/>
              <a:gd name="connsiteX0" fmla="*/ 1461301 w 1461301"/>
              <a:gd name="connsiteY0" fmla="*/ 0 h 7289800"/>
              <a:gd name="connsiteX1" fmla="*/ 10037 w 1461301"/>
              <a:gd name="connsiteY1" fmla="*/ 1848538 h 7289800"/>
              <a:gd name="connsiteX2" fmla="*/ 784737 w 1461301"/>
              <a:gd name="connsiteY2" fmla="*/ 4045142 h 7289800"/>
              <a:gd name="connsiteX3" fmla="*/ 89701 w 1461301"/>
              <a:gd name="connsiteY3" fmla="*/ 7289800 h 7289800"/>
              <a:gd name="connsiteX0" fmla="*/ 1462774 w 1462774"/>
              <a:gd name="connsiteY0" fmla="*/ 0 h 7289800"/>
              <a:gd name="connsiteX1" fmla="*/ 11510 w 1462774"/>
              <a:gd name="connsiteY1" fmla="*/ 1848538 h 7289800"/>
              <a:gd name="connsiteX2" fmla="*/ 786210 w 1462774"/>
              <a:gd name="connsiteY2" fmla="*/ 4045142 h 7289800"/>
              <a:gd name="connsiteX3" fmla="*/ 91174 w 1462774"/>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598054 w 1371600"/>
              <a:gd name="connsiteY2" fmla="*/ 375406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688109 w 1371600"/>
              <a:gd name="connsiteY2" fmla="*/ 4370876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757382 w 1371600"/>
              <a:gd name="connsiteY2" fmla="*/ 4363946 h 7289800"/>
              <a:gd name="connsiteX3" fmla="*/ 0 w 1371600"/>
              <a:gd name="connsiteY3" fmla="*/ 7289800 h 7289800"/>
              <a:gd name="connsiteX0" fmla="*/ 1371600 w 1371600"/>
              <a:gd name="connsiteY0" fmla="*/ 0 h 7289800"/>
              <a:gd name="connsiteX1" fmla="*/ 218209 w 1371600"/>
              <a:gd name="connsiteY1" fmla="*/ 1841608 h 7289800"/>
              <a:gd name="connsiteX2" fmla="*/ 757382 w 1371600"/>
              <a:gd name="connsiteY2" fmla="*/ 4363946 h 7289800"/>
              <a:gd name="connsiteX3" fmla="*/ 0 w 1371600"/>
              <a:gd name="connsiteY3" fmla="*/ 7289800 h 7289800"/>
              <a:gd name="connsiteX0" fmla="*/ 1371600 w 1371600"/>
              <a:gd name="connsiteY0" fmla="*/ 0 h 7289800"/>
              <a:gd name="connsiteX1" fmla="*/ 72736 w 1371600"/>
              <a:gd name="connsiteY1" fmla="*/ 2278231 h 7289800"/>
              <a:gd name="connsiteX2" fmla="*/ 757382 w 1371600"/>
              <a:gd name="connsiteY2" fmla="*/ 4363946 h 7289800"/>
              <a:gd name="connsiteX3" fmla="*/ 0 w 1371600"/>
              <a:gd name="connsiteY3" fmla="*/ 7289800 h 7289800"/>
              <a:gd name="connsiteX0" fmla="*/ 1371600 w 1371600"/>
              <a:gd name="connsiteY0" fmla="*/ 0 h 7289800"/>
              <a:gd name="connsiteX1" fmla="*/ 93518 w 1371600"/>
              <a:gd name="connsiteY1" fmla="*/ 2201996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470031 w 1371600"/>
              <a:gd name="connsiteY1" fmla="*/ 2167343 h 7289800"/>
              <a:gd name="connsiteX2" fmla="*/ 757382 w 1371600"/>
              <a:gd name="connsiteY2" fmla="*/ 4363946 h 7289800"/>
              <a:gd name="connsiteX3" fmla="*/ 0 w 1371600"/>
              <a:gd name="connsiteY3" fmla="*/ 7289800 h 7289800"/>
              <a:gd name="connsiteX0" fmla="*/ 1258500 w 1258500"/>
              <a:gd name="connsiteY0" fmla="*/ 0 h 7539298"/>
              <a:gd name="connsiteX1" fmla="*/ 470031 w 1258500"/>
              <a:gd name="connsiteY1" fmla="*/ 2416841 h 7539298"/>
              <a:gd name="connsiteX2" fmla="*/ 757382 w 1258500"/>
              <a:gd name="connsiteY2" fmla="*/ 4613444 h 7539298"/>
              <a:gd name="connsiteX3" fmla="*/ 0 w 1258500"/>
              <a:gd name="connsiteY3" fmla="*/ 7539298 h 7539298"/>
              <a:gd name="connsiteX0" fmla="*/ 1701207 w 1701207"/>
              <a:gd name="connsiteY0" fmla="*/ 0 h 7539298"/>
              <a:gd name="connsiteX1" fmla="*/ 912738 w 1701207"/>
              <a:gd name="connsiteY1" fmla="*/ 2416841 h 7539298"/>
              <a:gd name="connsiteX2" fmla="*/ 6257 w 1701207"/>
              <a:gd name="connsiteY2" fmla="*/ 5223329 h 7539298"/>
              <a:gd name="connsiteX3" fmla="*/ 442707 w 1701207"/>
              <a:gd name="connsiteY3" fmla="*/ 7539298 h 7539298"/>
              <a:gd name="connsiteX0" fmla="*/ 2046752 w 2046752"/>
              <a:gd name="connsiteY0" fmla="*/ 0 h 7539298"/>
              <a:gd name="connsiteX1" fmla="*/ 1258283 w 2046752"/>
              <a:gd name="connsiteY1" fmla="*/ 2416841 h 7539298"/>
              <a:gd name="connsiteX2" fmla="*/ 351802 w 2046752"/>
              <a:gd name="connsiteY2" fmla="*/ 5223329 h 7539298"/>
              <a:gd name="connsiteX3" fmla="*/ 788252 w 2046752"/>
              <a:gd name="connsiteY3" fmla="*/ 7539298 h 7539298"/>
              <a:gd name="connsiteX0" fmla="*/ 3011548 w 3011548"/>
              <a:gd name="connsiteY0" fmla="*/ 0 h 7629395"/>
              <a:gd name="connsiteX1" fmla="*/ 2223079 w 3011548"/>
              <a:gd name="connsiteY1" fmla="*/ 2416841 h 7629395"/>
              <a:gd name="connsiteX2" fmla="*/ 1316598 w 3011548"/>
              <a:gd name="connsiteY2" fmla="*/ 5223329 h 7629395"/>
              <a:gd name="connsiteX3" fmla="*/ 0 w 3011548"/>
              <a:gd name="connsiteY3" fmla="*/ 7629395 h 7629395"/>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140456 w 2958779"/>
              <a:gd name="connsiteY0" fmla="*/ 0 h 7501358"/>
              <a:gd name="connsiteX1" fmla="*/ 2824217 w 2958779"/>
              <a:gd name="connsiteY1" fmla="*/ 2385830 h 7501358"/>
              <a:gd name="connsiteX2" fmla="*/ 1691536 w 2958779"/>
              <a:gd name="connsiteY2" fmla="*/ 5095291 h 7501358"/>
              <a:gd name="connsiteX3" fmla="*/ 324672 w 2958779"/>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480820"/>
              <a:gd name="connsiteY0" fmla="*/ 0 h 7501358"/>
              <a:gd name="connsiteX1" fmla="*/ 2163630 w 2480820"/>
              <a:gd name="connsiteY1" fmla="*/ 3781328 h 7501358"/>
              <a:gd name="connsiteX2" fmla="*/ 1551080 w 2480820"/>
              <a:gd name="connsiteY2" fmla="*/ 5095291 h 7501358"/>
              <a:gd name="connsiteX3" fmla="*/ 184216 w 2480820"/>
              <a:gd name="connsiteY3" fmla="*/ 7501358 h 7501358"/>
              <a:gd name="connsiteX0" fmla="*/ 0 w 4387680"/>
              <a:gd name="connsiteY0" fmla="*/ 0 h 7609897"/>
              <a:gd name="connsiteX1" fmla="*/ 2163630 w 4387680"/>
              <a:gd name="connsiteY1" fmla="*/ 3781328 h 7609897"/>
              <a:gd name="connsiteX2" fmla="*/ 1551080 w 4387680"/>
              <a:gd name="connsiteY2" fmla="*/ 5095291 h 7609897"/>
              <a:gd name="connsiteX3" fmla="*/ 4387442 w 4387680"/>
              <a:gd name="connsiteY3" fmla="*/ 7609897 h 7609897"/>
              <a:gd name="connsiteX0" fmla="*/ 0 w 4387680"/>
              <a:gd name="connsiteY0" fmla="*/ 0 h 7609897"/>
              <a:gd name="connsiteX1" fmla="*/ 1551080 w 4387680"/>
              <a:gd name="connsiteY1" fmla="*/ 5095291 h 7609897"/>
              <a:gd name="connsiteX2" fmla="*/ 4387442 w 4387680"/>
              <a:gd name="connsiteY2" fmla="*/ 7609897 h 7609897"/>
              <a:gd name="connsiteX0" fmla="*/ 0 w 4387902"/>
              <a:gd name="connsiteY0" fmla="*/ 0 h 7609897"/>
              <a:gd name="connsiteX1" fmla="*/ 1551080 w 4387902"/>
              <a:gd name="connsiteY1" fmla="*/ 5095291 h 7609897"/>
              <a:gd name="connsiteX2" fmla="*/ 4387442 w 4387902"/>
              <a:gd name="connsiteY2" fmla="*/ 7609897 h 7609897"/>
              <a:gd name="connsiteX0" fmla="*/ 0 w 4388912"/>
              <a:gd name="connsiteY0" fmla="*/ 0 h 7609897"/>
              <a:gd name="connsiteX1" fmla="*/ 1551080 w 4388912"/>
              <a:gd name="connsiteY1" fmla="*/ 5095291 h 7609897"/>
              <a:gd name="connsiteX2" fmla="*/ 4387442 w 4388912"/>
              <a:gd name="connsiteY2" fmla="*/ 7609897 h 7609897"/>
              <a:gd name="connsiteX0" fmla="*/ 0 w 4085665"/>
              <a:gd name="connsiteY0" fmla="*/ 0 h 7540122"/>
              <a:gd name="connsiteX1" fmla="*/ 1248842 w 4085665"/>
              <a:gd name="connsiteY1" fmla="*/ 5025516 h 7540122"/>
              <a:gd name="connsiteX2" fmla="*/ 4085204 w 4085665"/>
              <a:gd name="connsiteY2" fmla="*/ 7540122 h 7540122"/>
              <a:gd name="connsiteX0" fmla="*/ 1477 w 4087142"/>
              <a:gd name="connsiteY0" fmla="*/ 0 h 7540122"/>
              <a:gd name="connsiteX1" fmla="*/ 1250319 w 4087142"/>
              <a:gd name="connsiteY1" fmla="*/ 5025516 h 7540122"/>
              <a:gd name="connsiteX2" fmla="*/ 4086681 w 4087142"/>
              <a:gd name="connsiteY2" fmla="*/ 7540122 h 7540122"/>
              <a:gd name="connsiteX0" fmla="*/ 1477 w 4086681"/>
              <a:gd name="connsiteY0" fmla="*/ 0 h 7540122"/>
              <a:gd name="connsiteX1" fmla="*/ 1250319 w 4086681"/>
              <a:gd name="connsiteY1" fmla="*/ 5025516 h 7540122"/>
              <a:gd name="connsiteX2" fmla="*/ 4086681 w 4086681"/>
              <a:gd name="connsiteY2" fmla="*/ 7540122 h 7540122"/>
              <a:gd name="connsiteX0" fmla="*/ 1723 w 4642202"/>
              <a:gd name="connsiteY0" fmla="*/ 0 h 7377313"/>
              <a:gd name="connsiteX1" fmla="*/ 1250565 w 4642202"/>
              <a:gd name="connsiteY1" fmla="*/ 5025516 h 7377313"/>
              <a:gd name="connsiteX2" fmla="*/ 4642203 w 4642202"/>
              <a:gd name="connsiteY2" fmla="*/ 7377313 h 7377313"/>
              <a:gd name="connsiteX0" fmla="*/ 3540 w 4644020"/>
              <a:gd name="connsiteY0" fmla="*/ 0 h 7377313"/>
              <a:gd name="connsiteX1" fmla="*/ 964201 w 4644020"/>
              <a:gd name="connsiteY1" fmla="*/ 3986644 h 7377313"/>
              <a:gd name="connsiteX2" fmla="*/ 4644020 w 4644020"/>
              <a:gd name="connsiteY2" fmla="*/ 7377313 h 7377313"/>
              <a:gd name="connsiteX0" fmla="*/ 638 w 4641118"/>
              <a:gd name="connsiteY0" fmla="*/ 0 h 7377313"/>
              <a:gd name="connsiteX1" fmla="*/ 961299 w 4641118"/>
              <a:gd name="connsiteY1" fmla="*/ 3986644 h 7377313"/>
              <a:gd name="connsiteX2" fmla="*/ 4641118 w 4641118"/>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3909485"/>
              <a:gd name="connsiteY0" fmla="*/ 0 h 6935406"/>
              <a:gd name="connsiteX1" fmla="*/ 229666 w 3909485"/>
              <a:gd name="connsiteY1" fmla="*/ 3544737 h 6935406"/>
              <a:gd name="connsiteX2" fmla="*/ 3909485 w 3909485"/>
              <a:gd name="connsiteY2" fmla="*/ 6935406 h 6935406"/>
              <a:gd name="connsiteX0" fmla="*/ 0 w 3909485"/>
              <a:gd name="connsiteY0" fmla="*/ 0 h 6935406"/>
              <a:gd name="connsiteX1" fmla="*/ 2591345 w 3909485"/>
              <a:gd name="connsiteY1" fmla="*/ 3397435 h 6935406"/>
              <a:gd name="connsiteX2" fmla="*/ 3909485 w 3909485"/>
              <a:gd name="connsiteY2" fmla="*/ 6935406 h 6935406"/>
              <a:gd name="connsiteX0" fmla="*/ 0 w 3417469"/>
              <a:gd name="connsiteY0" fmla="*/ 0 h 5640694"/>
              <a:gd name="connsiteX1" fmla="*/ 2099329 w 3417469"/>
              <a:gd name="connsiteY1" fmla="*/ 2102723 h 5640694"/>
              <a:gd name="connsiteX2" fmla="*/ 3417469 w 3417469"/>
              <a:gd name="connsiteY2" fmla="*/ 5640694 h 5640694"/>
              <a:gd name="connsiteX0" fmla="*/ 0 w 3473700"/>
              <a:gd name="connsiteY0" fmla="*/ 0 h 3324398"/>
              <a:gd name="connsiteX1" fmla="*/ 2099329 w 3473700"/>
              <a:gd name="connsiteY1" fmla="*/ 2102723 h 3324398"/>
              <a:gd name="connsiteX2" fmla="*/ 3473700 w 3473700"/>
              <a:gd name="connsiteY2" fmla="*/ 2958237 h 3324398"/>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528085 w 3628333"/>
              <a:gd name="connsiteY1" fmla="*/ 1373963 h 2950484"/>
              <a:gd name="connsiteX2" fmla="*/ 3628333 w 3628333"/>
              <a:gd name="connsiteY2" fmla="*/ 2950484 h 2950484"/>
              <a:gd name="connsiteX0" fmla="*/ 0 w 3628333"/>
              <a:gd name="connsiteY0" fmla="*/ 0 h 3105539"/>
              <a:gd name="connsiteX1" fmla="*/ 2528085 w 3628333"/>
              <a:gd name="connsiteY1" fmla="*/ 1373963 h 3105539"/>
              <a:gd name="connsiteX2" fmla="*/ 3628333 w 3628333"/>
              <a:gd name="connsiteY2" fmla="*/ 3105539 h 3105539"/>
              <a:gd name="connsiteX0" fmla="*/ 0 w 3628333"/>
              <a:gd name="connsiteY0" fmla="*/ 0 h 3105539"/>
              <a:gd name="connsiteX1" fmla="*/ 2528085 w 3628333"/>
              <a:gd name="connsiteY1" fmla="*/ 1373963 h 3105539"/>
              <a:gd name="connsiteX2" fmla="*/ 3628333 w 3628333"/>
              <a:gd name="connsiteY2" fmla="*/ 3105539 h 3105539"/>
              <a:gd name="connsiteX0" fmla="*/ 0 w 3635362"/>
              <a:gd name="connsiteY0" fmla="*/ 0 h 3268348"/>
              <a:gd name="connsiteX1" fmla="*/ 2528085 w 3635362"/>
              <a:gd name="connsiteY1" fmla="*/ 1373963 h 3268348"/>
              <a:gd name="connsiteX2" fmla="*/ 3635362 w 3635362"/>
              <a:gd name="connsiteY2" fmla="*/ 3268348 h 3268348"/>
              <a:gd name="connsiteX0" fmla="*/ 0 w 3635362"/>
              <a:gd name="connsiteY0" fmla="*/ 0 h 3392392"/>
              <a:gd name="connsiteX1" fmla="*/ 2528085 w 3635362"/>
              <a:gd name="connsiteY1" fmla="*/ 1373963 h 3392392"/>
              <a:gd name="connsiteX2" fmla="*/ 3635362 w 3635362"/>
              <a:gd name="connsiteY2" fmla="*/ 3392392 h 3392392"/>
              <a:gd name="connsiteX0" fmla="*/ 0 w 3635362"/>
              <a:gd name="connsiteY0" fmla="*/ 0 h 3392392"/>
              <a:gd name="connsiteX1" fmla="*/ 2528085 w 3635362"/>
              <a:gd name="connsiteY1" fmla="*/ 1373963 h 3392392"/>
              <a:gd name="connsiteX2" fmla="*/ 3635362 w 3635362"/>
              <a:gd name="connsiteY2" fmla="*/ 3392392 h 3392392"/>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478462 w 3726736"/>
              <a:gd name="connsiteY1" fmla="*/ 1460638 h 3469919"/>
              <a:gd name="connsiteX2" fmla="*/ 3726736 w 3726736"/>
              <a:gd name="connsiteY2" fmla="*/ 3469919 h 3469919"/>
              <a:gd name="connsiteX0" fmla="*/ 0 w 3726736"/>
              <a:gd name="connsiteY0" fmla="*/ 0 h 3469919"/>
              <a:gd name="connsiteX1" fmla="*/ 2478462 w 3726736"/>
              <a:gd name="connsiteY1" fmla="*/ 1460638 h 3469919"/>
              <a:gd name="connsiteX2" fmla="*/ 3726736 w 3726736"/>
              <a:gd name="connsiteY2" fmla="*/ 3469919 h 3469919"/>
            </a:gdLst>
            <a:ahLst/>
            <a:cxnLst>
              <a:cxn ang="0">
                <a:pos x="connsiteX0" y="connsiteY0"/>
              </a:cxn>
              <a:cxn ang="0">
                <a:pos x="connsiteX1" y="connsiteY1"/>
              </a:cxn>
              <a:cxn ang="0">
                <a:pos x="connsiteX2" y="connsiteY2"/>
              </a:cxn>
            </a:cxnLst>
            <a:rect l="l" t="t" r="r" b="b"/>
            <a:pathLst>
              <a:path w="3726736" h="3469919">
                <a:moveTo>
                  <a:pt x="0" y="0"/>
                </a:moveTo>
                <a:cubicBezTo>
                  <a:pt x="1328261" y="1573204"/>
                  <a:pt x="1708048" y="946356"/>
                  <a:pt x="2478462" y="1460638"/>
                </a:cubicBezTo>
                <a:cubicBezTo>
                  <a:pt x="3248876" y="1974920"/>
                  <a:pt x="3278704" y="2383636"/>
                  <a:pt x="3726736" y="3469919"/>
                </a:cubicBezTo>
              </a:path>
            </a:pathLst>
          </a:custGeom>
          <a:noFill/>
          <a:ln w="127000">
            <a:solidFill>
              <a:srgbClr val="D1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5" name="Rectangle 1">
            <a:extLst>
              <a:ext uri="{FF2B5EF4-FFF2-40B4-BE49-F238E27FC236}">
                <a16:creationId xmlns:a16="http://schemas.microsoft.com/office/drawing/2014/main" id="{AAB1BBEB-C1D0-4A4D-85F6-92219E6CC73C}"/>
              </a:ext>
            </a:extLst>
          </p:cNvPr>
          <p:cNvSpPr/>
          <p:nvPr userDrawn="1"/>
        </p:nvSpPr>
        <p:spPr>
          <a:xfrm flipH="1">
            <a:off x="-744760" y="-171401"/>
            <a:ext cx="3591810" cy="2739917"/>
          </a:xfrm>
          <a:custGeom>
            <a:avLst/>
            <a:gdLst>
              <a:gd name="connsiteX0" fmla="*/ 0 w 2855640"/>
              <a:gd name="connsiteY0" fmla="*/ 0 h 2708920"/>
              <a:gd name="connsiteX1" fmla="*/ 2855640 w 2855640"/>
              <a:gd name="connsiteY1" fmla="*/ 0 h 2708920"/>
              <a:gd name="connsiteX2" fmla="*/ 2855640 w 2855640"/>
              <a:gd name="connsiteY2" fmla="*/ 2708920 h 2708920"/>
              <a:gd name="connsiteX3" fmla="*/ 0 w 2855640"/>
              <a:gd name="connsiteY3" fmla="*/ 270892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728061 w 3591810"/>
              <a:gd name="connsiteY3" fmla="*/ 864623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728061 w 3591810"/>
              <a:gd name="connsiteY3" fmla="*/ 864623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890793 w 3591810"/>
              <a:gd name="connsiteY3" fmla="*/ 887870 h 2739917"/>
              <a:gd name="connsiteX4" fmla="*/ 0 w 3591810"/>
              <a:gd name="connsiteY4" fmla="*/ 0 h 2739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1810" h="2739917">
                <a:moveTo>
                  <a:pt x="0" y="0"/>
                </a:moveTo>
                <a:lnTo>
                  <a:pt x="3591810" y="30997"/>
                </a:lnTo>
                <a:lnTo>
                  <a:pt x="3591810" y="2739917"/>
                </a:lnTo>
                <a:cubicBezTo>
                  <a:pt x="3308940" y="2052827"/>
                  <a:pt x="2977624" y="1065553"/>
                  <a:pt x="1890793" y="887870"/>
                </a:cubicBezTo>
                <a:cubicBezTo>
                  <a:pt x="803962" y="710187"/>
                  <a:pt x="529525" y="417360"/>
                  <a:pt x="0" y="0"/>
                </a:cubicBezTo>
                <a:close/>
              </a:path>
            </a:pathLst>
          </a:custGeom>
          <a:gradFill flip="none" rotWithShape="1">
            <a:gsLst>
              <a:gs pos="0">
                <a:srgbClr val="212122"/>
              </a:gs>
              <a:gs pos="100000">
                <a:srgbClr val="555557"/>
              </a:gs>
            </a:gsLst>
            <a:path path="circle">
              <a:fillToRect l="100000" t="100000"/>
            </a:path>
            <a:tileRect r="-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pic>
        <p:nvPicPr>
          <p:cNvPr id="6" name="Picture 5">
            <a:extLst>
              <a:ext uri="{FF2B5EF4-FFF2-40B4-BE49-F238E27FC236}">
                <a16:creationId xmlns:a16="http://schemas.microsoft.com/office/drawing/2014/main" id="{98AB11DE-F0DE-6949-99C1-4C210F2B6F3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9336" y="116632"/>
            <a:ext cx="335360" cy="335360"/>
          </a:xfrm>
          <a:prstGeom prst="rect">
            <a:avLst/>
          </a:prstGeom>
        </p:spPr>
      </p:pic>
      <p:pic>
        <p:nvPicPr>
          <p:cNvPr id="9" name="Picture 8">
            <a:extLst>
              <a:ext uri="{FF2B5EF4-FFF2-40B4-BE49-F238E27FC236}">
                <a16:creationId xmlns:a16="http://schemas.microsoft.com/office/drawing/2014/main" id="{53913B56-340B-3F45-8A40-69A2C8B8541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9336" y="116632"/>
            <a:ext cx="335360" cy="335360"/>
          </a:xfrm>
          <a:prstGeom prst="rect">
            <a:avLst/>
          </a:prstGeom>
        </p:spPr>
      </p:pic>
      <p:sp>
        <p:nvSpPr>
          <p:cNvPr id="11" name="Table Placeholder 10">
            <a:extLst>
              <a:ext uri="{FF2B5EF4-FFF2-40B4-BE49-F238E27FC236}">
                <a16:creationId xmlns:a16="http://schemas.microsoft.com/office/drawing/2014/main" id="{1D613DDB-9481-9748-B0A9-C6AB1A0694E0}"/>
              </a:ext>
            </a:extLst>
          </p:cNvPr>
          <p:cNvSpPr>
            <a:spLocks noGrp="1"/>
          </p:cNvSpPr>
          <p:nvPr>
            <p:ph type="tbl" sz="quarter" idx="13" hasCustomPrompt="1"/>
          </p:nvPr>
        </p:nvSpPr>
        <p:spPr>
          <a:xfrm>
            <a:off x="550863" y="1628800"/>
            <a:ext cx="11090275" cy="4679925"/>
          </a:xfrm>
          <a:prstGeom prst="rect">
            <a:avLst/>
          </a:prstGeom>
        </p:spPr>
        <p:txBody>
          <a:bodyPr anchor="ctr"/>
          <a:lstStyle>
            <a:lvl1pPr marL="0" indent="0" algn="ctr">
              <a:buFontTx/>
              <a:buNone/>
              <a:defRPr b="1" i="0">
                <a:latin typeface="Aktiv Grotesk Trial" panose="020B0504020202020204" pitchFamily="34" charset="0"/>
              </a:defRPr>
            </a:lvl1pPr>
          </a:lstStyle>
          <a:p>
            <a:r>
              <a:rPr lang="en-CH" dirty="0"/>
              <a:t>Click here to insert table</a:t>
            </a:r>
          </a:p>
        </p:txBody>
      </p:sp>
    </p:spTree>
    <p:extLst>
      <p:ext uri="{BB962C8B-B14F-4D97-AF65-F5344CB8AC3E}">
        <p14:creationId xmlns:p14="http://schemas.microsoft.com/office/powerpoint/2010/main" val="20795446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Fullsize Image 1">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9EE732A-FF07-4645-84E9-A365DE2BE2C5}"/>
              </a:ext>
            </a:extLst>
          </p:cNvPr>
          <p:cNvSpPr>
            <a:spLocks noGrp="1"/>
          </p:cNvSpPr>
          <p:nvPr>
            <p:ph type="pic" sz="quarter" idx="10" hasCustomPrompt="1"/>
          </p:nvPr>
        </p:nvSpPr>
        <p:spPr>
          <a:xfrm>
            <a:off x="-35207" y="-42411"/>
            <a:ext cx="12254101" cy="6919775"/>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58000"/>
              <a:gd name="connsiteX1" fmla="*/ 8961120 w 12192000"/>
              <a:gd name="connsiteY1" fmla="*/ 0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0 w 12192000"/>
              <a:gd name="connsiteY5" fmla="*/ 0 h 6858000"/>
              <a:gd name="connsiteX0" fmla="*/ 0 w 12192000"/>
              <a:gd name="connsiteY0" fmla="*/ 16625 h 6874625"/>
              <a:gd name="connsiteX1" fmla="*/ 4513811 w 12192000"/>
              <a:gd name="connsiteY1" fmla="*/ 0 h 6874625"/>
              <a:gd name="connsiteX2" fmla="*/ 8961120 w 12192000"/>
              <a:gd name="connsiteY2" fmla="*/ 16625 h 6874625"/>
              <a:gd name="connsiteX3" fmla="*/ 12192000 w 12192000"/>
              <a:gd name="connsiteY3" fmla="*/ 16625 h 6874625"/>
              <a:gd name="connsiteX4" fmla="*/ 12192000 w 12192000"/>
              <a:gd name="connsiteY4" fmla="*/ 6874625 h 6874625"/>
              <a:gd name="connsiteX5" fmla="*/ 0 w 12192000"/>
              <a:gd name="connsiteY5" fmla="*/ 6874625 h 6874625"/>
              <a:gd name="connsiteX6" fmla="*/ 0 w 12192000"/>
              <a:gd name="connsiteY6" fmla="*/ 16625 h 6874625"/>
              <a:gd name="connsiteX0" fmla="*/ 0 w 12200313"/>
              <a:gd name="connsiteY0" fmla="*/ 1554480 h 6874625"/>
              <a:gd name="connsiteX1" fmla="*/ 4522124 w 12200313"/>
              <a:gd name="connsiteY1" fmla="*/ 0 h 6874625"/>
              <a:gd name="connsiteX2" fmla="*/ 8969433 w 12200313"/>
              <a:gd name="connsiteY2" fmla="*/ 16625 h 6874625"/>
              <a:gd name="connsiteX3" fmla="*/ 12200313 w 12200313"/>
              <a:gd name="connsiteY3" fmla="*/ 16625 h 6874625"/>
              <a:gd name="connsiteX4" fmla="*/ 12200313 w 12200313"/>
              <a:gd name="connsiteY4" fmla="*/ 6874625 h 6874625"/>
              <a:gd name="connsiteX5" fmla="*/ 8313 w 12200313"/>
              <a:gd name="connsiteY5" fmla="*/ 6874625 h 6874625"/>
              <a:gd name="connsiteX6" fmla="*/ 0 w 12200313"/>
              <a:gd name="connsiteY6" fmla="*/ 1554480 h 6874625"/>
              <a:gd name="connsiteX0" fmla="*/ 0 w 12200313"/>
              <a:gd name="connsiteY0" fmla="*/ 1554480 h 6874625"/>
              <a:gd name="connsiteX1" fmla="*/ 4522124 w 12200313"/>
              <a:gd name="connsiteY1" fmla="*/ 0 h 6874625"/>
              <a:gd name="connsiteX2" fmla="*/ 7888779 w 12200313"/>
              <a:gd name="connsiteY2" fmla="*/ 1271847 h 6874625"/>
              <a:gd name="connsiteX3" fmla="*/ 12200313 w 12200313"/>
              <a:gd name="connsiteY3" fmla="*/ 16625 h 6874625"/>
              <a:gd name="connsiteX4" fmla="*/ 12200313 w 12200313"/>
              <a:gd name="connsiteY4" fmla="*/ 6874625 h 6874625"/>
              <a:gd name="connsiteX5" fmla="*/ 8313 w 12200313"/>
              <a:gd name="connsiteY5" fmla="*/ 6874625 h 6874625"/>
              <a:gd name="connsiteX6" fmla="*/ 0 w 12200313"/>
              <a:gd name="connsiteY6" fmla="*/ 1554480 h 6874625"/>
              <a:gd name="connsiteX0" fmla="*/ 0 w 12200313"/>
              <a:gd name="connsiteY0" fmla="*/ 1537855 h 6858000"/>
              <a:gd name="connsiteX1" fmla="*/ 4214553 w 12200313"/>
              <a:gd name="connsiteY1" fmla="*/ 423950 h 6858000"/>
              <a:gd name="connsiteX2" fmla="*/ 7888779 w 12200313"/>
              <a:gd name="connsiteY2" fmla="*/ 1255222 h 6858000"/>
              <a:gd name="connsiteX3" fmla="*/ 12200313 w 12200313"/>
              <a:gd name="connsiteY3" fmla="*/ 0 h 6858000"/>
              <a:gd name="connsiteX4" fmla="*/ 12200313 w 12200313"/>
              <a:gd name="connsiteY4" fmla="*/ 6858000 h 6858000"/>
              <a:gd name="connsiteX5" fmla="*/ 8313 w 12200313"/>
              <a:gd name="connsiteY5" fmla="*/ 6858000 h 6858000"/>
              <a:gd name="connsiteX6" fmla="*/ 0 w 12200313"/>
              <a:gd name="connsiteY6" fmla="*/ 1537855 h 6858000"/>
              <a:gd name="connsiteX0" fmla="*/ 0 w 12200313"/>
              <a:gd name="connsiteY0" fmla="*/ 1537855 h 6858000"/>
              <a:gd name="connsiteX1" fmla="*/ 4214553 w 12200313"/>
              <a:gd name="connsiteY1" fmla="*/ 423950 h 6858000"/>
              <a:gd name="connsiteX2" fmla="*/ 8437419 w 12200313"/>
              <a:gd name="connsiteY2" fmla="*/ 1662545 h 6858000"/>
              <a:gd name="connsiteX3" fmla="*/ 12200313 w 12200313"/>
              <a:gd name="connsiteY3" fmla="*/ 0 h 6858000"/>
              <a:gd name="connsiteX4" fmla="*/ 12200313 w 12200313"/>
              <a:gd name="connsiteY4" fmla="*/ 6858000 h 6858000"/>
              <a:gd name="connsiteX5" fmla="*/ 8313 w 12200313"/>
              <a:gd name="connsiteY5" fmla="*/ 6858000 h 6858000"/>
              <a:gd name="connsiteX6" fmla="*/ 0 w 12200313"/>
              <a:gd name="connsiteY6" fmla="*/ 1537855 h 6858000"/>
              <a:gd name="connsiteX0" fmla="*/ 0 w 12200313"/>
              <a:gd name="connsiteY0" fmla="*/ 1537855 h 6858000"/>
              <a:gd name="connsiteX1" fmla="*/ 4214553 w 12200313"/>
              <a:gd name="connsiteY1" fmla="*/ 423950 h 6858000"/>
              <a:gd name="connsiteX2" fmla="*/ 8437419 w 12200313"/>
              <a:gd name="connsiteY2" fmla="*/ 1662545 h 6858000"/>
              <a:gd name="connsiteX3" fmla="*/ 12200313 w 12200313"/>
              <a:gd name="connsiteY3" fmla="*/ 0 h 6858000"/>
              <a:gd name="connsiteX4" fmla="*/ 12200313 w 12200313"/>
              <a:gd name="connsiteY4" fmla="*/ 6858000 h 6858000"/>
              <a:gd name="connsiteX5" fmla="*/ 8313 w 12200313"/>
              <a:gd name="connsiteY5" fmla="*/ 6858000 h 6858000"/>
              <a:gd name="connsiteX6" fmla="*/ 0 w 12200313"/>
              <a:gd name="connsiteY6" fmla="*/ 1537855 h 6858000"/>
              <a:gd name="connsiteX0" fmla="*/ 0 w 12200313"/>
              <a:gd name="connsiteY0" fmla="*/ 1537855 h 6858000"/>
              <a:gd name="connsiteX1" fmla="*/ 4214553 w 12200313"/>
              <a:gd name="connsiteY1" fmla="*/ 423950 h 6858000"/>
              <a:gd name="connsiteX2" fmla="*/ 8429106 w 12200313"/>
              <a:gd name="connsiteY2" fmla="*/ 1662545 h 6858000"/>
              <a:gd name="connsiteX3" fmla="*/ 12200313 w 12200313"/>
              <a:gd name="connsiteY3" fmla="*/ 0 h 6858000"/>
              <a:gd name="connsiteX4" fmla="*/ 12200313 w 12200313"/>
              <a:gd name="connsiteY4" fmla="*/ 6858000 h 6858000"/>
              <a:gd name="connsiteX5" fmla="*/ 8313 w 12200313"/>
              <a:gd name="connsiteY5" fmla="*/ 6858000 h 6858000"/>
              <a:gd name="connsiteX6" fmla="*/ 0 w 12200313"/>
              <a:gd name="connsiteY6" fmla="*/ 1537855 h 6858000"/>
              <a:gd name="connsiteX0" fmla="*/ 0 w 12200313"/>
              <a:gd name="connsiteY0" fmla="*/ 1537855 h 6858000"/>
              <a:gd name="connsiteX1" fmla="*/ 4214553 w 12200313"/>
              <a:gd name="connsiteY1" fmla="*/ 423950 h 6858000"/>
              <a:gd name="connsiteX2" fmla="*/ 8429106 w 12200313"/>
              <a:gd name="connsiteY2" fmla="*/ 1662545 h 6858000"/>
              <a:gd name="connsiteX3" fmla="*/ 12200313 w 12200313"/>
              <a:gd name="connsiteY3" fmla="*/ 0 h 6858000"/>
              <a:gd name="connsiteX4" fmla="*/ 12200313 w 12200313"/>
              <a:gd name="connsiteY4" fmla="*/ 6858000 h 6858000"/>
              <a:gd name="connsiteX5" fmla="*/ 8313 w 12200313"/>
              <a:gd name="connsiteY5" fmla="*/ 6858000 h 6858000"/>
              <a:gd name="connsiteX6" fmla="*/ 0 w 12200313"/>
              <a:gd name="connsiteY6" fmla="*/ 1537855 h 6858000"/>
              <a:gd name="connsiteX0" fmla="*/ 0 w 12200313"/>
              <a:gd name="connsiteY0" fmla="*/ 1537855 h 6858000"/>
              <a:gd name="connsiteX1" fmla="*/ 4214553 w 12200313"/>
              <a:gd name="connsiteY1" fmla="*/ 423950 h 6858000"/>
              <a:gd name="connsiteX2" fmla="*/ 8429106 w 12200313"/>
              <a:gd name="connsiteY2" fmla="*/ 1662545 h 6858000"/>
              <a:gd name="connsiteX3" fmla="*/ 12200313 w 12200313"/>
              <a:gd name="connsiteY3" fmla="*/ 0 h 6858000"/>
              <a:gd name="connsiteX4" fmla="*/ 12200313 w 12200313"/>
              <a:gd name="connsiteY4" fmla="*/ 6858000 h 6858000"/>
              <a:gd name="connsiteX5" fmla="*/ 0 w 12200313"/>
              <a:gd name="connsiteY5" fmla="*/ 6184669 h 6858000"/>
              <a:gd name="connsiteX6" fmla="*/ 0 w 12200313"/>
              <a:gd name="connsiteY6" fmla="*/ 1537855 h 6858000"/>
              <a:gd name="connsiteX0" fmla="*/ 0 w 12225252"/>
              <a:gd name="connsiteY0" fmla="*/ 1537855 h 6184669"/>
              <a:gd name="connsiteX1" fmla="*/ 4214553 w 12225252"/>
              <a:gd name="connsiteY1" fmla="*/ 423950 h 6184669"/>
              <a:gd name="connsiteX2" fmla="*/ 8429106 w 12225252"/>
              <a:gd name="connsiteY2" fmla="*/ 1662545 h 6184669"/>
              <a:gd name="connsiteX3" fmla="*/ 12200313 w 12225252"/>
              <a:gd name="connsiteY3" fmla="*/ 0 h 6184669"/>
              <a:gd name="connsiteX4" fmla="*/ 12225252 w 12225252"/>
              <a:gd name="connsiteY4" fmla="*/ 6184669 h 6184669"/>
              <a:gd name="connsiteX5" fmla="*/ 0 w 12225252"/>
              <a:gd name="connsiteY5" fmla="*/ 6184669 h 6184669"/>
              <a:gd name="connsiteX6" fmla="*/ 0 w 12225252"/>
              <a:gd name="connsiteY6" fmla="*/ 1537855 h 6184669"/>
              <a:gd name="connsiteX0" fmla="*/ 0 w 12227207"/>
              <a:gd name="connsiteY0" fmla="*/ 2272961 h 6919775"/>
              <a:gd name="connsiteX1" fmla="*/ 4214553 w 12227207"/>
              <a:gd name="connsiteY1" fmla="*/ 1159056 h 6919775"/>
              <a:gd name="connsiteX2" fmla="*/ 8429106 w 12227207"/>
              <a:gd name="connsiteY2" fmla="*/ 2397651 h 6919775"/>
              <a:gd name="connsiteX3" fmla="*/ 12227207 w 12227207"/>
              <a:gd name="connsiteY3" fmla="*/ 0 h 6919775"/>
              <a:gd name="connsiteX4" fmla="*/ 12225252 w 12227207"/>
              <a:gd name="connsiteY4" fmla="*/ 6919775 h 6919775"/>
              <a:gd name="connsiteX5" fmla="*/ 0 w 12227207"/>
              <a:gd name="connsiteY5" fmla="*/ 6919775 h 6919775"/>
              <a:gd name="connsiteX6" fmla="*/ 0 w 12227207"/>
              <a:gd name="connsiteY6" fmla="*/ 2272961 h 6919775"/>
              <a:gd name="connsiteX0" fmla="*/ 0 w 12227207"/>
              <a:gd name="connsiteY0" fmla="*/ 2272961 h 6919775"/>
              <a:gd name="connsiteX1" fmla="*/ 4214553 w 12227207"/>
              <a:gd name="connsiteY1" fmla="*/ 1159056 h 6919775"/>
              <a:gd name="connsiteX2" fmla="*/ 2548259 w 12227207"/>
              <a:gd name="connsiteY2" fmla="*/ 873651 h 6919775"/>
              <a:gd name="connsiteX3" fmla="*/ 12227207 w 12227207"/>
              <a:gd name="connsiteY3" fmla="*/ 0 h 6919775"/>
              <a:gd name="connsiteX4" fmla="*/ 12225252 w 12227207"/>
              <a:gd name="connsiteY4" fmla="*/ 6919775 h 6919775"/>
              <a:gd name="connsiteX5" fmla="*/ 0 w 12227207"/>
              <a:gd name="connsiteY5" fmla="*/ 6919775 h 6919775"/>
              <a:gd name="connsiteX6" fmla="*/ 0 w 12227207"/>
              <a:gd name="connsiteY6" fmla="*/ 2272961 h 6919775"/>
              <a:gd name="connsiteX0" fmla="*/ 0 w 12227207"/>
              <a:gd name="connsiteY0" fmla="*/ 2327687 h 6974501"/>
              <a:gd name="connsiteX1" fmla="*/ 4214553 w 12227207"/>
              <a:gd name="connsiteY1" fmla="*/ 1213782 h 6974501"/>
              <a:gd name="connsiteX2" fmla="*/ 2476541 w 12227207"/>
              <a:gd name="connsiteY2" fmla="*/ 31907 h 6974501"/>
              <a:gd name="connsiteX3" fmla="*/ 12227207 w 12227207"/>
              <a:gd name="connsiteY3" fmla="*/ 54726 h 6974501"/>
              <a:gd name="connsiteX4" fmla="*/ 12225252 w 12227207"/>
              <a:gd name="connsiteY4" fmla="*/ 6974501 h 6974501"/>
              <a:gd name="connsiteX5" fmla="*/ 0 w 12227207"/>
              <a:gd name="connsiteY5" fmla="*/ 6974501 h 6974501"/>
              <a:gd name="connsiteX6" fmla="*/ 0 w 12227207"/>
              <a:gd name="connsiteY6" fmla="*/ 2327687 h 6974501"/>
              <a:gd name="connsiteX0" fmla="*/ 0 w 12227207"/>
              <a:gd name="connsiteY0" fmla="*/ 2380115 h 7026929"/>
              <a:gd name="connsiteX1" fmla="*/ 4214553 w 12227207"/>
              <a:gd name="connsiteY1" fmla="*/ 1266210 h 7026929"/>
              <a:gd name="connsiteX2" fmla="*/ 2476541 w 12227207"/>
              <a:gd name="connsiteY2" fmla="*/ 84335 h 7026929"/>
              <a:gd name="connsiteX3" fmla="*/ 12227207 w 12227207"/>
              <a:gd name="connsiteY3" fmla="*/ 107154 h 7026929"/>
              <a:gd name="connsiteX4" fmla="*/ 12225252 w 12227207"/>
              <a:gd name="connsiteY4" fmla="*/ 7026929 h 7026929"/>
              <a:gd name="connsiteX5" fmla="*/ 0 w 12227207"/>
              <a:gd name="connsiteY5" fmla="*/ 7026929 h 7026929"/>
              <a:gd name="connsiteX6" fmla="*/ 0 w 12227207"/>
              <a:gd name="connsiteY6" fmla="*/ 2380115 h 7026929"/>
              <a:gd name="connsiteX0" fmla="*/ 0 w 12227207"/>
              <a:gd name="connsiteY0" fmla="*/ 2330581 h 6977395"/>
              <a:gd name="connsiteX1" fmla="*/ 4214553 w 12227207"/>
              <a:gd name="connsiteY1" fmla="*/ 1216676 h 6977395"/>
              <a:gd name="connsiteX2" fmla="*/ 2646870 w 12227207"/>
              <a:gd name="connsiteY2" fmla="*/ 106519 h 6977395"/>
              <a:gd name="connsiteX3" fmla="*/ 12227207 w 12227207"/>
              <a:gd name="connsiteY3" fmla="*/ 57620 h 6977395"/>
              <a:gd name="connsiteX4" fmla="*/ 12225252 w 12227207"/>
              <a:gd name="connsiteY4" fmla="*/ 6977395 h 6977395"/>
              <a:gd name="connsiteX5" fmla="*/ 0 w 12227207"/>
              <a:gd name="connsiteY5" fmla="*/ 6977395 h 6977395"/>
              <a:gd name="connsiteX6" fmla="*/ 0 w 12227207"/>
              <a:gd name="connsiteY6" fmla="*/ 2330581 h 6977395"/>
              <a:gd name="connsiteX0" fmla="*/ 0 w 12227207"/>
              <a:gd name="connsiteY0" fmla="*/ 2272961 h 6919775"/>
              <a:gd name="connsiteX1" fmla="*/ 4214553 w 12227207"/>
              <a:gd name="connsiteY1" fmla="*/ 1159056 h 6919775"/>
              <a:gd name="connsiteX2" fmla="*/ 2646870 w 12227207"/>
              <a:gd name="connsiteY2" fmla="*/ 48899 h 6919775"/>
              <a:gd name="connsiteX3" fmla="*/ 12227207 w 12227207"/>
              <a:gd name="connsiteY3" fmla="*/ 0 h 6919775"/>
              <a:gd name="connsiteX4" fmla="*/ 12225252 w 12227207"/>
              <a:gd name="connsiteY4" fmla="*/ 6919775 h 6919775"/>
              <a:gd name="connsiteX5" fmla="*/ 0 w 12227207"/>
              <a:gd name="connsiteY5" fmla="*/ 6919775 h 6919775"/>
              <a:gd name="connsiteX6" fmla="*/ 0 w 12227207"/>
              <a:gd name="connsiteY6" fmla="*/ 2272961 h 6919775"/>
              <a:gd name="connsiteX0" fmla="*/ 0 w 12227207"/>
              <a:gd name="connsiteY0" fmla="*/ 2272961 h 6919775"/>
              <a:gd name="connsiteX1" fmla="*/ 4214553 w 12227207"/>
              <a:gd name="connsiteY1" fmla="*/ 1159056 h 6919775"/>
              <a:gd name="connsiteX2" fmla="*/ 2646870 w 12227207"/>
              <a:gd name="connsiteY2" fmla="*/ 48899 h 6919775"/>
              <a:gd name="connsiteX3" fmla="*/ 12227207 w 12227207"/>
              <a:gd name="connsiteY3" fmla="*/ 0 h 6919775"/>
              <a:gd name="connsiteX4" fmla="*/ 12225252 w 12227207"/>
              <a:gd name="connsiteY4" fmla="*/ 6919775 h 6919775"/>
              <a:gd name="connsiteX5" fmla="*/ 0 w 12227207"/>
              <a:gd name="connsiteY5" fmla="*/ 6919775 h 6919775"/>
              <a:gd name="connsiteX6" fmla="*/ 0 w 12227207"/>
              <a:gd name="connsiteY6" fmla="*/ 2272961 h 6919775"/>
              <a:gd name="connsiteX0" fmla="*/ 0 w 12227207"/>
              <a:gd name="connsiteY0" fmla="*/ 2272961 h 6919775"/>
              <a:gd name="connsiteX1" fmla="*/ 1094836 w 12227207"/>
              <a:gd name="connsiteY1" fmla="*/ 845291 h 6919775"/>
              <a:gd name="connsiteX2" fmla="*/ 2646870 w 12227207"/>
              <a:gd name="connsiteY2" fmla="*/ 48899 h 6919775"/>
              <a:gd name="connsiteX3" fmla="*/ 12227207 w 12227207"/>
              <a:gd name="connsiteY3" fmla="*/ 0 h 6919775"/>
              <a:gd name="connsiteX4" fmla="*/ 12225252 w 12227207"/>
              <a:gd name="connsiteY4" fmla="*/ 6919775 h 6919775"/>
              <a:gd name="connsiteX5" fmla="*/ 0 w 12227207"/>
              <a:gd name="connsiteY5" fmla="*/ 6919775 h 6919775"/>
              <a:gd name="connsiteX6" fmla="*/ 0 w 12227207"/>
              <a:gd name="connsiteY6" fmla="*/ 2272961 h 6919775"/>
              <a:gd name="connsiteX0" fmla="*/ 0 w 12254101"/>
              <a:gd name="connsiteY0" fmla="*/ 2891526 h 6919775"/>
              <a:gd name="connsiteX1" fmla="*/ 1121730 w 12254101"/>
              <a:gd name="connsiteY1" fmla="*/ 845291 h 6919775"/>
              <a:gd name="connsiteX2" fmla="*/ 2673764 w 12254101"/>
              <a:gd name="connsiteY2" fmla="*/ 48899 h 6919775"/>
              <a:gd name="connsiteX3" fmla="*/ 12254101 w 12254101"/>
              <a:gd name="connsiteY3" fmla="*/ 0 h 6919775"/>
              <a:gd name="connsiteX4" fmla="*/ 12252146 w 12254101"/>
              <a:gd name="connsiteY4" fmla="*/ 6919775 h 6919775"/>
              <a:gd name="connsiteX5" fmla="*/ 26894 w 12254101"/>
              <a:gd name="connsiteY5" fmla="*/ 6919775 h 6919775"/>
              <a:gd name="connsiteX6" fmla="*/ 0 w 12254101"/>
              <a:gd name="connsiteY6" fmla="*/ 2891526 h 6919775"/>
              <a:gd name="connsiteX0" fmla="*/ 0 w 12254101"/>
              <a:gd name="connsiteY0" fmla="*/ 2891526 h 6919775"/>
              <a:gd name="connsiteX1" fmla="*/ 1121730 w 12254101"/>
              <a:gd name="connsiteY1" fmla="*/ 845291 h 6919775"/>
              <a:gd name="connsiteX2" fmla="*/ 2673764 w 12254101"/>
              <a:gd name="connsiteY2" fmla="*/ 48899 h 6919775"/>
              <a:gd name="connsiteX3" fmla="*/ 12254101 w 12254101"/>
              <a:gd name="connsiteY3" fmla="*/ 0 h 6919775"/>
              <a:gd name="connsiteX4" fmla="*/ 12252146 w 12254101"/>
              <a:gd name="connsiteY4" fmla="*/ 6919775 h 6919775"/>
              <a:gd name="connsiteX5" fmla="*/ 26894 w 12254101"/>
              <a:gd name="connsiteY5" fmla="*/ 6919775 h 6919775"/>
              <a:gd name="connsiteX6" fmla="*/ 0 w 12254101"/>
              <a:gd name="connsiteY6" fmla="*/ 2891526 h 6919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4101" h="6919775">
                <a:moveTo>
                  <a:pt x="0" y="2891526"/>
                </a:moveTo>
                <a:cubicBezTo>
                  <a:pt x="1270380" y="2143707"/>
                  <a:pt x="676103" y="1319062"/>
                  <a:pt x="1121730" y="845291"/>
                </a:cubicBezTo>
                <a:cubicBezTo>
                  <a:pt x="1567357" y="371520"/>
                  <a:pt x="2225827" y="833746"/>
                  <a:pt x="2673764" y="48899"/>
                </a:cubicBezTo>
                <a:lnTo>
                  <a:pt x="12254101" y="0"/>
                </a:lnTo>
                <a:cubicBezTo>
                  <a:pt x="12253449" y="2306592"/>
                  <a:pt x="12252798" y="4613183"/>
                  <a:pt x="12252146" y="6919775"/>
                </a:cubicBezTo>
                <a:lnTo>
                  <a:pt x="26894" y="6919775"/>
                </a:lnTo>
                <a:lnTo>
                  <a:pt x="0" y="2891526"/>
                </a:lnTo>
                <a:close/>
              </a:path>
            </a:pathLst>
          </a:custGeom>
        </p:spPr>
        <p:txBody>
          <a:bodyPr anchor="ctr"/>
          <a:lstStyle>
            <a:lvl1pPr marL="0" indent="0" algn="ctr">
              <a:buFontTx/>
              <a:buNone/>
              <a:defRPr b="1" i="0">
                <a:solidFill>
                  <a:schemeClr val="bg1"/>
                </a:solidFill>
                <a:latin typeface="Aktiv Grotesk Trial" panose="020B0504020202020204" pitchFamily="34" charset="0"/>
              </a:defRPr>
            </a:lvl1pPr>
          </a:lstStyle>
          <a:p>
            <a:r>
              <a:rPr lang="en-CH" dirty="0"/>
              <a:t>Click here to add image</a:t>
            </a:r>
          </a:p>
        </p:txBody>
      </p:sp>
      <p:sp>
        <p:nvSpPr>
          <p:cNvPr id="5" name="Freeform 4">
            <a:extLst>
              <a:ext uri="{FF2B5EF4-FFF2-40B4-BE49-F238E27FC236}">
                <a16:creationId xmlns:a16="http://schemas.microsoft.com/office/drawing/2014/main" id="{88F6DC87-5648-874A-BC80-066A0CDAC274}"/>
              </a:ext>
            </a:extLst>
          </p:cNvPr>
          <p:cNvSpPr/>
          <p:nvPr userDrawn="1"/>
        </p:nvSpPr>
        <p:spPr>
          <a:xfrm flipH="1">
            <a:off x="-99331" y="-302983"/>
            <a:ext cx="2540497" cy="2857726"/>
          </a:xfrm>
          <a:custGeom>
            <a:avLst/>
            <a:gdLst>
              <a:gd name="connsiteX0" fmla="*/ 1371600 w 1371600"/>
              <a:gd name="connsiteY0" fmla="*/ 0 h 7289800"/>
              <a:gd name="connsiteX1" fmla="*/ 38100 w 1371600"/>
              <a:gd name="connsiteY1" fmla="*/ 1612900 h 7289800"/>
              <a:gd name="connsiteX2" fmla="*/ 495300 w 1371600"/>
              <a:gd name="connsiteY2" fmla="*/ 3835400 h 7289800"/>
              <a:gd name="connsiteX3" fmla="*/ 736600 w 1371600"/>
              <a:gd name="connsiteY3" fmla="*/ 4876800 h 7289800"/>
              <a:gd name="connsiteX4" fmla="*/ 0 w 1371600"/>
              <a:gd name="connsiteY4" fmla="*/ 7289800 h 7289800"/>
              <a:gd name="connsiteX0" fmla="*/ 1421538 w 1421538"/>
              <a:gd name="connsiteY0" fmla="*/ 0 h 7289800"/>
              <a:gd name="connsiteX1" fmla="*/ 88038 w 1421538"/>
              <a:gd name="connsiteY1" fmla="*/ 1612900 h 7289800"/>
              <a:gd name="connsiteX2" fmla="*/ 198874 w 1421538"/>
              <a:gd name="connsiteY2" fmla="*/ 3100766 h 7289800"/>
              <a:gd name="connsiteX3" fmla="*/ 786538 w 1421538"/>
              <a:gd name="connsiteY3" fmla="*/ 4876800 h 7289800"/>
              <a:gd name="connsiteX4" fmla="*/ 49938 w 1421538"/>
              <a:gd name="connsiteY4" fmla="*/ 7289800 h 7289800"/>
              <a:gd name="connsiteX0" fmla="*/ 1371600 w 1371600"/>
              <a:gd name="connsiteY0" fmla="*/ 0 h 7289800"/>
              <a:gd name="connsiteX1" fmla="*/ 38100 w 1371600"/>
              <a:gd name="connsiteY1" fmla="*/ 1612900 h 7289800"/>
              <a:gd name="connsiteX2" fmla="*/ 736600 w 1371600"/>
              <a:gd name="connsiteY2" fmla="*/ 4876800 h 7289800"/>
              <a:gd name="connsiteX3" fmla="*/ 0 w 1371600"/>
              <a:gd name="connsiteY3" fmla="*/ 7289800 h 7289800"/>
              <a:gd name="connsiteX0" fmla="*/ 1371600 w 1371600"/>
              <a:gd name="connsiteY0" fmla="*/ 0 h 7289800"/>
              <a:gd name="connsiteX1" fmla="*/ 38100 w 1371600"/>
              <a:gd name="connsiteY1" fmla="*/ 1612900 h 7289800"/>
              <a:gd name="connsiteX2" fmla="*/ 715818 w 1371600"/>
              <a:gd name="connsiteY2" fmla="*/ 4280778 h 7289800"/>
              <a:gd name="connsiteX3" fmla="*/ 0 w 1371600"/>
              <a:gd name="connsiteY3" fmla="*/ 7289800 h 7289800"/>
              <a:gd name="connsiteX0" fmla="*/ 1450779 w 1450779"/>
              <a:gd name="connsiteY0" fmla="*/ 0 h 7289800"/>
              <a:gd name="connsiteX1" fmla="*/ 117279 w 1450779"/>
              <a:gd name="connsiteY1" fmla="*/ 1612900 h 7289800"/>
              <a:gd name="connsiteX2" fmla="*/ 794997 w 1450779"/>
              <a:gd name="connsiteY2" fmla="*/ 4280778 h 7289800"/>
              <a:gd name="connsiteX3" fmla="*/ 79179 w 1450779"/>
              <a:gd name="connsiteY3" fmla="*/ 7289800 h 7289800"/>
              <a:gd name="connsiteX0" fmla="*/ 1371600 w 1371600"/>
              <a:gd name="connsiteY0" fmla="*/ 0 h 7289800"/>
              <a:gd name="connsiteX1" fmla="*/ 232064 w 1371600"/>
              <a:gd name="connsiteY1" fmla="*/ 1536665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3885740 h 7289800"/>
              <a:gd name="connsiteX3" fmla="*/ 0 w 1371600"/>
              <a:gd name="connsiteY3" fmla="*/ 7289800 h 7289800"/>
              <a:gd name="connsiteX0" fmla="*/ 1385004 w 1385004"/>
              <a:gd name="connsiteY0" fmla="*/ 0 h 7289800"/>
              <a:gd name="connsiteX1" fmla="*/ 9940 w 1385004"/>
              <a:gd name="connsiteY1" fmla="*/ 1709928 h 7289800"/>
              <a:gd name="connsiteX2" fmla="*/ 729222 w 1385004"/>
              <a:gd name="connsiteY2" fmla="*/ 3885740 h 7289800"/>
              <a:gd name="connsiteX3" fmla="*/ 13404 w 1385004"/>
              <a:gd name="connsiteY3" fmla="*/ 7289800 h 7289800"/>
              <a:gd name="connsiteX0" fmla="*/ 1460548 w 1460548"/>
              <a:gd name="connsiteY0" fmla="*/ 0 h 7289800"/>
              <a:gd name="connsiteX1" fmla="*/ 9284 w 1460548"/>
              <a:gd name="connsiteY1" fmla="*/ 1848538 h 7289800"/>
              <a:gd name="connsiteX2" fmla="*/ 804766 w 1460548"/>
              <a:gd name="connsiteY2" fmla="*/ 3885740 h 7289800"/>
              <a:gd name="connsiteX3" fmla="*/ 88948 w 1460548"/>
              <a:gd name="connsiteY3" fmla="*/ 7289800 h 7289800"/>
              <a:gd name="connsiteX0" fmla="*/ 1461301 w 1461301"/>
              <a:gd name="connsiteY0" fmla="*/ 0 h 7289800"/>
              <a:gd name="connsiteX1" fmla="*/ 10037 w 1461301"/>
              <a:gd name="connsiteY1" fmla="*/ 1848538 h 7289800"/>
              <a:gd name="connsiteX2" fmla="*/ 784737 w 1461301"/>
              <a:gd name="connsiteY2" fmla="*/ 4045142 h 7289800"/>
              <a:gd name="connsiteX3" fmla="*/ 89701 w 1461301"/>
              <a:gd name="connsiteY3" fmla="*/ 7289800 h 7289800"/>
              <a:gd name="connsiteX0" fmla="*/ 1462774 w 1462774"/>
              <a:gd name="connsiteY0" fmla="*/ 0 h 7289800"/>
              <a:gd name="connsiteX1" fmla="*/ 11510 w 1462774"/>
              <a:gd name="connsiteY1" fmla="*/ 1848538 h 7289800"/>
              <a:gd name="connsiteX2" fmla="*/ 786210 w 1462774"/>
              <a:gd name="connsiteY2" fmla="*/ 4045142 h 7289800"/>
              <a:gd name="connsiteX3" fmla="*/ 91174 w 1462774"/>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598054 w 1371600"/>
              <a:gd name="connsiteY2" fmla="*/ 375406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688109 w 1371600"/>
              <a:gd name="connsiteY2" fmla="*/ 4370876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757382 w 1371600"/>
              <a:gd name="connsiteY2" fmla="*/ 4363946 h 7289800"/>
              <a:gd name="connsiteX3" fmla="*/ 0 w 1371600"/>
              <a:gd name="connsiteY3" fmla="*/ 7289800 h 7289800"/>
              <a:gd name="connsiteX0" fmla="*/ 1371600 w 1371600"/>
              <a:gd name="connsiteY0" fmla="*/ 0 h 7289800"/>
              <a:gd name="connsiteX1" fmla="*/ 218209 w 1371600"/>
              <a:gd name="connsiteY1" fmla="*/ 1841608 h 7289800"/>
              <a:gd name="connsiteX2" fmla="*/ 757382 w 1371600"/>
              <a:gd name="connsiteY2" fmla="*/ 4363946 h 7289800"/>
              <a:gd name="connsiteX3" fmla="*/ 0 w 1371600"/>
              <a:gd name="connsiteY3" fmla="*/ 7289800 h 7289800"/>
              <a:gd name="connsiteX0" fmla="*/ 1371600 w 1371600"/>
              <a:gd name="connsiteY0" fmla="*/ 0 h 7289800"/>
              <a:gd name="connsiteX1" fmla="*/ 72736 w 1371600"/>
              <a:gd name="connsiteY1" fmla="*/ 2278231 h 7289800"/>
              <a:gd name="connsiteX2" fmla="*/ 757382 w 1371600"/>
              <a:gd name="connsiteY2" fmla="*/ 4363946 h 7289800"/>
              <a:gd name="connsiteX3" fmla="*/ 0 w 1371600"/>
              <a:gd name="connsiteY3" fmla="*/ 7289800 h 7289800"/>
              <a:gd name="connsiteX0" fmla="*/ 1371600 w 1371600"/>
              <a:gd name="connsiteY0" fmla="*/ 0 h 7289800"/>
              <a:gd name="connsiteX1" fmla="*/ 93518 w 1371600"/>
              <a:gd name="connsiteY1" fmla="*/ 2201996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470031 w 1371600"/>
              <a:gd name="connsiteY1" fmla="*/ 2167343 h 7289800"/>
              <a:gd name="connsiteX2" fmla="*/ 757382 w 1371600"/>
              <a:gd name="connsiteY2" fmla="*/ 4363946 h 7289800"/>
              <a:gd name="connsiteX3" fmla="*/ 0 w 1371600"/>
              <a:gd name="connsiteY3" fmla="*/ 7289800 h 7289800"/>
              <a:gd name="connsiteX0" fmla="*/ 1258500 w 1258500"/>
              <a:gd name="connsiteY0" fmla="*/ 0 h 7539298"/>
              <a:gd name="connsiteX1" fmla="*/ 470031 w 1258500"/>
              <a:gd name="connsiteY1" fmla="*/ 2416841 h 7539298"/>
              <a:gd name="connsiteX2" fmla="*/ 757382 w 1258500"/>
              <a:gd name="connsiteY2" fmla="*/ 4613444 h 7539298"/>
              <a:gd name="connsiteX3" fmla="*/ 0 w 1258500"/>
              <a:gd name="connsiteY3" fmla="*/ 7539298 h 7539298"/>
              <a:gd name="connsiteX0" fmla="*/ 1701207 w 1701207"/>
              <a:gd name="connsiteY0" fmla="*/ 0 h 7539298"/>
              <a:gd name="connsiteX1" fmla="*/ 912738 w 1701207"/>
              <a:gd name="connsiteY1" fmla="*/ 2416841 h 7539298"/>
              <a:gd name="connsiteX2" fmla="*/ 6257 w 1701207"/>
              <a:gd name="connsiteY2" fmla="*/ 5223329 h 7539298"/>
              <a:gd name="connsiteX3" fmla="*/ 442707 w 1701207"/>
              <a:gd name="connsiteY3" fmla="*/ 7539298 h 7539298"/>
              <a:gd name="connsiteX0" fmla="*/ 2046752 w 2046752"/>
              <a:gd name="connsiteY0" fmla="*/ 0 h 7539298"/>
              <a:gd name="connsiteX1" fmla="*/ 1258283 w 2046752"/>
              <a:gd name="connsiteY1" fmla="*/ 2416841 h 7539298"/>
              <a:gd name="connsiteX2" fmla="*/ 351802 w 2046752"/>
              <a:gd name="connsiteY2" fmla="*/ 5223329 h 7539298"/>
              <a:gd name="connsiteX3" fmla="*/ 788252 w 2046752"/>
              <a:gd name="connsiteY3" fmla="*/ 7539298 h 7539298"/>
              <a:gd name="connsiteX0" fmla="*/ 3011548 w 3011548"/>
              <a:gd name="connsiteY0" fmla="*/ 0 h 7629395"/>
              <a:gd name="connsiteX1" fmla="*/ 2223079 w 3011548"/>
              <a:gd name="connsiteY1" fmla="*/ 2416841 h 7629395"/>
              <a:gd name="connsiteX2" fmla="*/ 1316598 w 3011548"/>
              <a:gd name="connsiteY2" fmla="*/ 5223329 h 7629395"/>
              <a:gd name="connsiteX3" fmla="*/ 0 w 3011548"/>
              <a:gd name="connsiteY3" fmla="*/ 7629395 h 7629395"/>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140456 w 2958779"/>
              <a:gd name="connsiteY0" fmla="*/ 0 h 7501358"/>
              <a:gd name="connsiteX1" fmla="*/ 2824217 w 2958779"/>
              <a:gd name="connsiteY1" fmla="*/ 2385830 h 7501358"/>
              <a:gd name="connsiteX2" fmla="*/ 1691536 w 2958779"/>
              <a:gd name="connsiteY2" fmla="*/ 5095291 h 7501358"/>
              <a:gd name="connsiteX3" fmla="*/ 324672 w 2958779"/>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480820"/>
              <a:gd name="connsiteY0" fmla="*/ 0 h 7501358"/>
              <a:gd name="connsiteX1" fmla="*/ 2163630 w 2480820"/>
              <a:gd name="connsiteY1" fmla="*/ 3781328 h 7501358"/>
              <a:gd name="connsiteX2" fmla="*/ 1551080 w 2480820"/>
              <a:gd name="connsiteY2" fmla="*/ 5095291 h 7501358"/>
              <a:gd name="connsiteX3" fmla="*/ 184216 w 2480820"/>
              <a:gd name="connsiteY3" fmla="*/ 7501358 h 7501358"/>
              <a:gd name="connsiteX0" fmla="*/ 0 w 4387680"/>
              <a:gd name="connsiteY0" fmla="*/ 0 h 7609897"/>
              <a:gd name="connsiteX1" fmla="*/ 2163630 w 4387680"/>
              <a:gd name="connsiteY1" fmla="*/ 3781328 h 7609897"/>
              <a:gd name="connsiteX2" fmla="*/ 1551080 w 4387680"/>
              <a:gd name="connsiteY2" fmla="*/ 5095291 h 7609897"/>
              <a:gd name="connsiteX3" fmla="*/ 4387442 w 4387680"/>
              <a:gd name="connsiteY3" fmla="*/ 7609897 h 7609897"/>
              <a:gd name="connsiteX0" fmla="*/ 0 w 4387680"/>
              <a:gd name="connsiteY0" fmla="*/ 0 h 7609897"/>
              <a:gd name="connsiteX1" fmla="*/ 1551080 w 4387680"/>
              <a:gd name="connsiteY1" fmla="*/ 5095291 h 7609897"/>
              <a:gd name="connsiteX2" fmla="*/ 4387442 w 4387680"/>
              <a:gd name="connsiteY2" fmla="*/ 7609897 h 7609897"/>
              <a:gd name="connsiteX0" fmla="*/ 0 w 4387902"/>
              <a:gd name="connsiteY0" fmla="*/ 0 h 7609897"/>
              <a:gd name="connsiteX1" fmla="*/ 1551080 w 4387902"/>
              <a:gd name="connsiteY1" fmla="*/ 5095291 h 7609897"/>
              <a:gd name="connsiteX2" fmla="*/ 4387442 w 4387902"/>
              <a:gd name="connsiteY2" fmla="*/ 7609897 h 7609897"/>
              <a:gd name="connsiteX0" fmla="*/ 0 w 4388912"/>
              <a:gd name="connsiteY0" fmla="*/ 0 h 7609897"/>
              <a:gd name="connsiteX1" fmla="*/ 1551080 w 4388912"/>
              <a:gd name="connsiteY1" fmla="*/ 5095291 h 7609897"/>
              <a:gd name="connsiteX2" fmla="*/ 4387442 w 4388912"/>
              <a:gd name="connsiteY2" fmla="*/ 7609897 h 7609897"/>
              <a:gd name="connsiteX0" fmla="*/ 0 w 4085665"/>
              <a:gd name="connsiteY0" fmla="*/ 0 h 7540122"/>
              <a:gd name="connsiteX1" fmla="*/ 1248842 w 4085665"/>
              <a:gd name="connsiteY1" fmla="*/ 5025516 h 7540122"/>
              <a:gd name="connsiteX2" fmla="*/ 4085204 w 4085665"/>
              <a:gd name="connsiteY2" fmla="*/ 7540122 h 7540122"/>
              <a:gd name="connsiteX0" fmla="*/ 1477 w 4087142"/>
              <a:gd name="connsiteY0" fmla="*/ 0 h 7540122"/>
              <a:gd name="connsiteX1" fmla="*/ 1250319 w 4087142"/>
              <a:gd name="connsiteY1" fmla="*/ 5025516 h 7540122"/>
              <a:gd name="connsiteX2" fmla="*/ 4086681 w 4087142"/>
              <a:gd name="connsiteY2" fmla="*/ 7540122 h 7540122"/>
              <a:gd name="connsiteX0" fmla="*/ 1477 w 4086681"/>
              <a:gd name="connsiteY0" fmla="*/ 0 h 7540122"/>
              <a:gd name="connsiteX1" fmla="*/ 1250319 w 4086681"/>
              <a:gd name="connsiteY1" fmla="*/ 5025516 h 7540122"/>
              <a:gd name="connsiteX2" fmla="*/ 4086681 w 4086681"/>
              <a:gd name="connsiteY2" fmla="*/ 7540122 h 7540122"/>
              <a:gd name="connsiteX0" fmla="*/ 1723 w 4642202"/>
              <a:gd name="connsiteY0" fmla="*/ 0 h 7377313"/>
              <a:gd name="connsiteX1" fmla="*/ 1250565 w 4642202"/>
              <a:gd name="connsiteY1" fmla="*/ 5025516 h 7377313"/>
              <a:gd name="connsiteX2" fmla="*/ 4642203 w 4642202"/>
              <a:gd name="connsiteY2" fmla="*/ 7377313 h 7377313"/>
              <a:gd name="connsiteX0" fmla="*/ 3540 w 4644020"/>
              <a:gd name="connsiteY0" fmla="*/ 0 h 7377313"/>
              <a:gd name="connsiteX1" fmla="*/ 964201 w 4644020"/>
              <a:gd name="connsiteY1" fmla="*/ 3986644 h 7377313"/>
              <a:gd name="connsiteX2" fmla="*/ 4644020 w 4644020"/>
              <a:gd name="connsiteY2" fmla="*/ 7377313 h 7377313"/>
              <a:gd name="connsiteX0" fmla="*/ 638 w 4641118"/>
              <a:gd name="connsiteY0" fmla="*/ 0 h 7377313"/>
              <a:gd name="connsiteX1" fmla="*/ 961299 w 4641118"/>
              <a:gd name="connsiteY1" fmla="*/ 3986644 h 7377313"/>
              <a:gd name="connsiteX2" fmla="*/ 4641118 w 4641118"/>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3909485"/>
              <a:gd name="connsiteY0" fmla="*/ 0 h 6935406"/>
              <a:gd name="connsiteX1" fmla="*/ 229666 w 3909485"/>
              <a:gd name="connsiteY1" fmla="*/ 3544737 h 6935406"/>
              <a:gd name="connsiteX2" fmla="*/ 3909485 w 3909485"/>
              <a:gd name="connsiteY2" fmla="*/ 6935406 h 6935406"/>
              <a:gd name="connsiteX0" fmla="*/ 0 w 3909485"/>
              <a:gd name="connsiteY0" fmla="*/ 0 h 6935406"/>
              <a:gd name="connsiteX1" fmla="*/ 2591345 w 3909485"/>
              <a:gd name="connsiteY1" fmla="*/ 3397435 h 6935406"/>
              <a:gd name="connsiteX2" fmla="*/ 3909485 w 3909485"/>
              <a:gd name="connsiteY2" fmla="*/ 6935406 h 6935406"/>
              <a:gd name="connsiteX0" fmla="*/ 0 w 3417469"/>
              <a:gd name="connsiteY0" fmla="*/ 0 h 5640694"/>
              <a:gd name="connsiteX1" fmla="*/ 2099329 w 3417469"/>
              <a:gd name="connsiteY1" fmla="*/ 2102723 h 5640694"/>
              <a:gd name="connsiteX2" fmla="*/ 3417469 w 3417469"/>
              <a:gd name="connsiteY2" fmla="*/ 5640694 h 5640694"/>
              <a:gd name="connsiteX0" fmla="*/ 0 w 3473700"/>
              <a:gd name="connsiteY0" fmla="*/ 0 h 3324398"/>
              <a:gd name="connsiteX1" fmla="*/ 2099329 w 3473700"/>
              <a:gd name="connsiteY1" fmla="*/ 2102723 h 3324398"/>
              <a:gd name="connsiteX2" fmla="*/ 3473700 w 3473700"/>
              <a:gd name="connsiteY2" fmla="*/ 2958237 h 3324398"/>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528085 w 3628333"/>
              <a:gd name="connsiteY1" fmla="*/ 1373963 h 2950484"/>
              <a:gd name="connsiteX2" fmla="*/ 3628333 w 3628333"/>
              <a:gd name="connsiteY2" fmla="*/ 2950484 h 2950484"/>
              <a:gd name="connsiteX0" fmla="*/ 0 w 3628333"/>
              <a:gd name="connsiteY0" fmla="*/ 0 h 3105539"/>
              <a:gd name="connsiteX1" fmla="*/ 2528085 w 3628333"/>
              <a:gd name="connsiteY1" fmla="*/ 1373963 h 3105539"/>
              <a:gd name="connsiteX2" fmla="*/ 3628333 w 3628333"/>
              <a:gd name="connsiteY2" fmla="*/ 3105539 h 3105539"/>
              <a:gd name="connsiteX0" fmla="*/ 0 w 3628333"/>
              <a:gd name="connsiteY0" fmla="*/ 0 h 3105539"/>
              <a:gd name="connsiteX1" fmla="*/ 2528085 w 3628333"/>
              <a:gd name="connsiteY1" fmla="*/ 1373963 h 3105539"/>
              <a:gd name="connsiteX2" fmla="*/ 3628333 w 3628333"/>
              <a:gd name="connsiteY2" fmla="*/ 3105539 h 3105539"/>
              <a:gd name="connsiteX0" fmla="*/ 0 w 3635362"/>
              <a:gd name="connsiteY0" fmla="*/ 0 h 3268348"/>
              <a:gd name="connsiteX1" fmla="*/ 2528085 w 3635362"/>
              <a:gd name="connsiteY1" fmla="*/ 1373963 h 3268348"/>
              <a:gd name="connsiteX2" fmla="*/ 3635362 w 3635362"/>
              <a:gd name="connsiteY2" fmla="*/ 3268348 h 3268348"/>
              <a:gd name="connsiteX0" fmla="*/ 0 w 3635362"/>
              <a:gd name="connsiteY0" fmla="*/ 0 h 3392392"/>
              <a:gd name="connsiteX1" fmla="*/ 2528085 w 3635362"/>
              <a:gd name="connsiteY1" fmla="*/ 1373963 h 3392392"/>
              <a:gd name="connsiteX2" fmla="*/ 3635362 w 3635362"/>
              <a:gd name="connsiteY2" fmla="*/ 3392392 h 3392392"/>
              <a:gd name="connsiteX0" fmla="*/ 0 w 3635362"/>
              <a:gd name="connsiteY0" fmla="*/ 0 h 3392392"/>
              <a:gd name="connsiteX1" fmla="*/ 2528085 w 3635362"/>
              <a:gd name="connsiteY1" fmla="*/ 1373963 h 3392392"/>
              <a:gd name="connsiteX2" fmla="*/ 3635362 w 3635362"/>
              <a:gd name="connsiteY2" fmla="*/ 3392392 h 3392392"/>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619459 w 3726736"/>
              <a:gd name="connsiteY1" fmla="*/ 1451490 h 3469919"/>
              <a:gd name="connsiteX2" fmla="*/ 3726736 w 3726736"/>
              <a:gd name="connsiteY2" fmla="*/ 3469919 h 3469919"/>
              <a:gd name="connsiteX0" fmla="*/ 0 w 11161166"/>
              <a:gd name="connsiteY0" fmla="*/ 0 h 2305594"/>
              <a:gd name="connsiteX1" fmla="*/ 10053889 w 11161166"/>
              <a:gd name="connsiteY1" fmla="*/ 287165 h 2305594"/>
              <a:gd name="connsiteX2" fmla="*/ 11161166 w 11161166"/>
              <a:gd name="connsiteY2" fmla="*/ 2305594 h 2305594"/>
              <a:gd name="connsiteX0" fmla="*/ 0 w 11161166"/>
              <a:gd name="connsiteY0" fmla="*/ 0 h 2305594"/>
              <a:gd name="connsiteX1" fmla="*/ 2996458 w 11161166"/>
              <a:gd name="connsiteY1" fmla="*/ 1809104 h 2305594"/>
              <a:gd name="connsiteX2" fmla="*/ 11161166 w 11161166"/>
              <a:gd name="connsiteY2" fmla="*/ 2305594 h 2305594"/>
              <a:gd name="connsiteX0" fmla="*/ 0 w 11161166"/>
              <a:gd name="connsiteY0" fmla="*/ 0 h 2305594"/>
              <a:gd name="connsiteX1" fmla="*/ 2174599 w 11161166"/>
              <a:gd name="connsiteY1" fmla="*/ 1526341 h 2305594"/>
              <a:gd name="connsiteX2" fmla="*/ 11161166 w 11161166"/>
              <a:gd name="connsiteY2" fmla="*/ 2305594 h 2305594"/>
              <a:gd name="connsiteX0" fmla="*/ 0 w 11161166"/>
              <a:gd name="connsiteY0" fmla="*/ 0 h 2305594"/>
              <a:gd name="connsiteX1" fmla="*/ 2174599 w 11161166"/>
              <a:gd name="connsiteY1" fmla="*/ 1526341 h 2305594"/>
              <a:gd name="connsiteX2" fmla="*/ 7145398 w 11161166"/>
              <a:gd name="connsiteY2" fmla="*/ 1724198 h 2305594"/>
              <a:gd name="connsiteX3" fmla="*/ 11161166 w 11161166"/>
              <a:gd name="connsiteY3" fmla="*/ 2305594 h 2305594"/>
              <a:gd name="connsiteX0" fmla="*/ 0 w 11161166"/>
              <a:gd name="connsiteY0" fmla="*/ 0 h 2305594"/>
              <a:gd name="connsiteX1" fmla="*/ 2174599 w 11161166"/>
              <a:gd name="connsiteY1" fmla="*/ 1526341 h 2305594"/>
              <a:gd name="connsiteX2" fmla="*/ 7545018 w 11161166"/>
              <a:gd name="connsiteY2" fmla="*/ 493341 h 2305594"/>
              <a:gd name="connsiteX3" fmla="*/ 11161166 w 11161166"/>
              <a:gd name="connsiteY3" fmla="*/ 2305594 h 2305594"/>
              <a:gd name="connsiteX0" fmla="*/ 0 w 11161166"/>
              <a:gd name="connsiteY0" fmla="*/ 0 h 2305594"/>
              <a:gd name="connsiteX1" fmla="*/ 3192498 w 11161166"/>
              <a:gd name="connsiteY1" fmla="*/ 1717623 h 2305594"/>
              <a:gd name="connsiteX2" fmla="*/ 7545018 w 11161166"/>
              <a:gd name="connsiteY2" fmla="*/ 493341 h 2305594"/>
              <a:gd name="connsiteX3" fmla="*/ 11161166 w 11161166"/>
              <a:gd name="connsiteY3" fmla="*/ 2305594 h 2305594"/>
              <a:gd name="connsiteX0" fmla="*/ 0 w 11161166"/>
              <a:gd name="connsiteY0" fmla="*/ 0 h 2305594"/>
              <a:gd name="connsiteX1" fmla="*/ 3192498 w 11161166"/>
              <a:gd name="connsiteY1" fmla="*/ 1717623 h 2305594"/>
              <a:gd name="connsiteX2" fmla="*/ 7545018 w 11161166"/>
              <a:gd name="connsiteY2" fmla="*/ 493341 h 2305594"/>
              <a:gd name="connsiteX3" fmla="*/ 11161166 w 11161166"/>
              <a:gd name="connsiteY3" fmla="*/ 2305594 h 2305594"/>
              <a:gd name="connsiteX0" fmla="*/ 0 w 11161166"/>
              <a:gd name="connsiteY0" fmla="*/ 0 h 2305594"/>
              <a:gd name="connsiteX1" fmla="*/ 3192498 w 11161166"/>
              <a:gd name="connsiteY1" fmla="*/ 1717623 h 2305594"/>
              <a:gd name="connsiteX2" fmla="*/ 7545018 w 11161166"/>
              <a:gd name="connsiteY2" fmla="*/ 493341 h 2305594"/>
              <a:gd name="connsiteX3" fmla="*/ 11161166 w 11161166"/>
              <a:gd name="connsiteY3" fmla="*/ 2305594 h 2305594"/>
              <a:gd name="connsiteX0" fmla="*/ 0 w 11394905"/>
              <a:gd name="connsiteY0" fmla="*/ 0 h 2455293"/>
              <a:gd name="connsiteX1" fmla="*/ 3426237 w 11394905"/>
              <a:gd name="connsiteY1" fmla="*/ 1867322 h 2455293"/>
              <a:gd name="connsiteX2" fmla="*/ 7778757 w 11394905"/>
              <a:gd name="connsiteY2" fmla="*/ 643040 h 2455293"/>
              <a:gd name="connsiteX3" fmla="*/ 11394905 w 11394905"/>
              <a:gd name="connsiteY3" fmla="*/ 2455293 h 2455293"/>
              <a:gd name="connsiteX0" fmla="*/ 0 w 11394905"/>
              <a:gd name="connsiteY0" fmla="*/ 0 h 2455293"/>
              <a:gd name="connsiteX1" fmla="*/ 3426237 w 11394905"/>
              <a:gd name="connsiteY1" fmla="*/ 1867322 h 2455293"/>
              <a:gd name="connsiteX2" fmla="*/ 7778757 w 11394905"/>
              <a:gd name="connsiteY2" fmla="*/ 643040 h 2455293"/>
              <a:gd name="connsiteX3" fmla="*/ 11394905 w 11394905"/>
              <a:gd name="connsiteY3" fmla="*/ 2455293 h 2455293"/>
              <a:gd name="connsiteX0" fmla="*/ 0 w 11394905"/>
              <a:gd name="connsiteY0" fmla="*/ 0 h 2455293"/>
              <a:gd name="connsiteX1" fmla="*/ 3426237 w 11394905"/>
              <a:gd name="connsiteY1" fmla="*/ 1867322 h 2455293"/>
              <a:gd name="connsiteX2" fmla="*/ 8155756 w 11394905"/>
              <a:gd name="connsiteY2" fmla="*/ 676305 h 2455293"/>
              <a:gd name="connsiteX3" fmla="*/ 11394905 w 11394905"/>
              <a:gd name="connsiteY3" fmla="*/ 2455293 h 2455293"/>
              <a:gd name="connsiteX0" fmla="*/ 0 w 11394905"/>
              <a:gd name="connsiteY0" fmla="*/ 0 h 2455293"/>
              <a:gd name="connsiteX1" fmla="*/ 3426237 w 11394905"/>
              <a:gd name="connsiteY1" fmla="*/ 1867322 h 2455293"/>
              <a:gd name="connsiteX2" fmla="*/ 8155756 w 11394905"/>
              <a:gd name="connsiteY2" fmla="*/ 676305 h 2455293"/>
              <a:gd name="connsiteX3" fmla="*/ 11394905 w 11394905"/>
              <a:gd name="connsiteY3" fmla="*/ 2455293 h 2455293"/>
              <a:gd name="connsiteX0" fmla="*/ 0 w 11394905"/>
              <a:gd name="connsiteY0" fmla="*/ 0 h 2455293"/>
              <a:gd name="connsiteX1" fmla="*/ 3426237 w 11394905"/>
              <a:gd name="connsiteY1" fmla="*/ 1867322 h 2455293"/>
              <a:gd name="connsiteX2" fmla="*/ 8155756 w 11394905"/>
              <a:gd name="connsiteY2" fmla="*/ 676305 h 2455293"/>
              <a:gd name="connsiteX3" fmla="*/ 11394905 w 11394905"/>
              <a:gd name="connsiteY3" fmla="*/ 2455293 h 2455293"/>
              <a:gd name="connsiteX0" fmla="*/ 0 w 11402445"/>
              <a:gd name="connsiteY0" fmla="*/ 0 h 1867800"/>
              <a:gd name="connsiteX1" fmla="*/ 3426237 w 11402445"/>
              <a:gd name="connsiteY1" fmla="*/ 1867322 h 1867800"/>
              <a:gd name="connsiteX2" fmla="*/ 8155756 w 11402445"/>
              <a:gd name="connsiteY2" fmla="*/ 676305 h 1867800"/>
              <a:gd name="connsiteX3" fmla="*/ 11402445 w 11402445"/>
              <a:gd name="connsiteY3" fmla="*/ 1856498 h 1867800"/>
              <a:gd name="connsiteX0" fmla="*/ 0 w 11402445"/>
              <a:gd name="connsiteY0" fmla="*/ 0 h 1867800"/>
              <a:gd name="connsiteX1" fmla="*/ 3426237 w 11402445"/>
              <a:gd name="connsiteY1" fmla="*/ 1867322 h 1867800"/>
              <a:gd name="connsiteX2" fmla="*/ 8155756 w 11402445"/>
              <a:gd name="connsiteY2" fmla="*/ 676305 h 1867800"/>
              <a:gd name="connsiteX3" fmla="*/ 11402445 w 11402445"/>
              <a:gd name="connsiteY3" fmla="*/ 1856498 h 1867800"/>
              <a:gd name="connsiteX0" fmla="*/ 0 w 11402445"/>
              <a:gd name="connsiteY0" fmla="*/ 0 h 1867800"/>
              <a:gd name="connsiteX1" fmla="*/ 3426237 w 11402445"/>
              <a:gd name="connsiteY1" fmla="*/ 1867322 h 1867800"/>
              <a:gd name="connsiteX2" fmla="*/ 8155756 w 11402445"/>
              <a:gd name="connsiteY2" fmla="*/ 676305 h 1867800"/>
              <a:gd name="connsiteX3" fmla="*/ 11402445 w 11402445"/>
              <a:gd name="connsiteY3" fmla="*/ 1856498 h 1867800"/>
              <a:gd name="connsiteX0" fmla="*/ 0 w 11402445"/>
              <a:gd name="connsiteY0" fmla="*/ 0 h 1872781"/>
              <a:gd name="connsiteX1" fmla="*/ 3426237 w 11402445"/>
              <a:gd name="connsiteY1" fmla="*/ 1867322 h 1872781"/>
              <a:gd name="connsiteX2" fmla="*/ 7839076 w 11402445"/>
              <a:gd name="connsiteY2" fmla="*/ 634722 h 1872781"/>
              <a:gd name="connsiteX3" fmla="*/ 11402445 w 11402445"/>
              <a:gd name="connsiteY3" fmla="*/ 1856498 h 1872781"/>
              <a:gd name="connsiteX0" fmla="*/ 0 w 11402445"/>
              <a:gd name="connsiteY0" fmla="*/ 0 h 1872947"/>
              <a:gd name="connsiteX1" fmla="*/ 3426237 w 11402445"/>
              <a:gd name="connsiteY1" fmla="*/ 1867322 h 1872947"/>
              <a:gd name="connsiteX2" fmla="*/ 8042656 w 11402445"/>
              <a:gd name="connsiteY2" fmla="*/ 643038 h 1872947"/>
              <a:gd name="connsiteX3" fmla="*/ 11402445 w 11402445"/>
              <a:gd name="connsiteY3" fmla="*/ 1856498 h 1872947"/>
              <a:gd name="connsiteX0" fmla="*/ 0 w 11462765"/>
              <a:gd name="connsiteY0" fmla="*/ 0 h 1872947"/>
              <a:gd name="connsiteX1" fmla="*/ 3426237 w 11462765"/>
              <a:gd name="connsiteY1" fmla="*/ 1867322 h 1872947"/>
              <a:gd name="connsiteX2" fmla="*/ 8042656 w 11462765"/>
              <a:gd name="connsiteY2" fmla="*/ 643038 h 1872947"/>
              <a:gd name="connsiteX3" fmla="*/ 11462765 w 11462765"/>
              <a:gd name="connsiteY3" fmla="*/ 1781648 h 1872947"/>
              <a:gd name="connsiteX0" fmla="*/ 0 w 11462765"/>
              <a:gd name="connsiteY0" fmla="*/ 0 h 1872947"/>
              <a:gd name="connsiteX1" fmla="*/ 3426237 w 11462765"/>
              <a:gd name="connsiteY1" fmla="*/ 1867322 h 1872947"/>
              <a:gd name="connsiteX2" fmla="*/ 8042656 w 11462765"/>
              <a:gd name="connsiteY2" fmla="*/ 643038 h 1872947"/>
              <a:gd name="connsiteX3" fmla="*/ 11462765 w 11462765"/>
              <a:gd name="connsiteY3" fmla="*/ 1781648 h 1872947"/>
              <a:gd name="connsiteX0" fmla="*/ 0 w 11462765"/>
              <a:gd name="connsiteY0" fmla="*/ 0 h 1872947"/>
              <a:gd name="connsiteX1" fmla="*/ 3426237 w 11462765"/>
              <a:gd name="connsiteY1" fmla="*/ 1867322 h 1872947"/>
              <a:gd name="connsiteX2" fmla="*/ 8042656 w 11462765"/>
              <a:gd name="connsiteY2" fmla="*/ 643038 h 1872947"/>
              <a:gd name="connsiteX3" fmla="*/ 11462765 w 11462765"/>
              <a:gd name="connsiteY3" fmla="*/ 1781648 h 1872947"/>
              <a:gd name="connsiteX0" fmla="*/ 0 w 11477845"/>
              <a:gd name="connsiteY0" fmla="*/ 0 h 1872947"/>
              <a:gd name="connsiteX1" fmla="*/ 3426237 w 11477845"/>
              <a:gd name="connsiteY1" fmla="*/ 1867322 h 1872947"/>
              <a:gd name="connsiteX2" fmla="*/ 8042656 w 11477845"/>
              <a:gd name="connsiteY2" fmla="*/ 643038 h 1872947"/>
              <a:gd name="connsiteX3" fmla="*/ 11477845 w 11477845"/>
              <a:gd name="connsiteY3" fmla="*/ 1673533 h 1872947"/>
              <a:gd name="connsiteX0" fmla="*/ 0 w 11477845"/>
              <a:gd name="connsiteY0" fmla="*/ 0 h 1872947"/>
              <a:gd name="connsiteX1" fmla="*/ 3426237 w 11477845"/>
              <a:gd name="connsiteY1" fmla="*/ 1867322 h 1872947"/>
              <a:gd name="connsiteX2" fmla="*/ 8042656 w 11477845"/>
              <a:gd name="connsiteY2" fmla="*/ 643038 h 1872947"/>
              <a:gd name="connsiteX3" fmla="*/ 11477845 w 11477845"/>
              <a:gd name="connsiteY3" fmla="*/ 1740066 h 1872947"/>
              <a:gd name="connsiteX0" fmla="*/ 0 w 11553245"/>
              <a:gd name="connsiteY0" fmla="*/ 0 h 1972931"/>
              <a:gd name="connsiteX1" fmla="*/ 3426237 w 11553245"/>
              <a:gd name="connsiteY1" fmla="*/ 1867322 h 1972931"/>
              <a:gd name="connsiteX2" fmla="*/ 8042656 w 11553245"/>
              <a:gd name="connsiteY2" fmla="*/ 643038 h 1972931"/>
              <a:gd name="connsiteX3" fmla="*/ 11553245 w 11553245"/>
              <a:gd name="connsiteY3" fmla="*/ 1972931 h 1972931"/>
              <a:gd name="connsiteX0" fmla="*/ 0 w 11553245"/>
              <a:gd name="connsiteY0" fmla="*/ 0 h 1972931"/>
              <a:gd name="connsiteX1" fmla="*/ 3426237 w 11553245"/>
              <a:gd name="connsiteY1" fmla="*/ 1867322 h 1972931"/>
              <a:gd name="connsiteX2" fmla="*/ 7831537 w 11553245"/>
              <a:gd name="connsiteY2" fmla="*/ 767787 h 1972931"/>
              <a:gd name="connsiteX3" fmla="*/ 11553245 w 11553245"/>
              <a:gd name="connsiteY3" fmla="*/ 1972931 h 1972931"/>
              <a:gd name="connsiteX0" fmla="*/ 0 w 11553245"/>
              <a:gd name="connsiteY0" fmla="*/ 0 h 2074404"/>
              <a:gd name="connsiteX1" fmla="*/ 3411157 w 11553245"/>
              <a:gd name="connsiteY1" fmla="*/ 2066920 h 2074404"/>
              <a:gd name="connsiteX2" fmla="*/ 7831537 w 11553245"/>
              <a:gd name="connsiteY2" fmla="*/ 767787 h 2074404"/>
              <a:gd name="connsiteX3" fmla="*/ 11553245 w 11553245"/>
              <a:gd name="connsiteY3" fmla="*/ 1972931 h 2074404"/>
              <a:gd name="connsiteX0" fmla="*/ 0 w 11553245"/>
              <a:gd name="connsiteY0" fmla="*/ 0 h 1972931"/>
              <a:gd name="connsiteX1" fmla="*/ 3426237 w 11553245"/>
              <a:gd name="connsiteY1" fmla="*/ 1917221 h 1972931"/>
              <a:gd name="connsiteX2" fmla="*/ 7831537 w 11553245"/>
              <a:gd name="connsiteY2" fmla="*/ 767787 h 1972931"/>
              <a:gd name="connsiteX3" fmla="*/ 11553245 w 11553245"/>
              <a:gd name="connsiteY3" fmla="*/ 1972931 h 1972931"/>
              <a:gd name="connsiteX0" fmla="*/ 0 w 11553245"/>
              <a:gd name="connsiteY0" fmla="*/ 0 h 1999914"/>
              <a:gd name="connsiteX1" fmla="*/ 3403617 w 11553245"/>
              <a:gd name="connsiteY1" fmla="*/ 1992071 h 1999914"/>
              <a:gd name="connsiteX2" fmla="*/ 7831537 w 11553245"/>
              <a:gd name="connsiteY2" fmla="*/ 767787 h 1999914"/>
              <a:gd name="connsiteX3" fmla="*/ 11553245 w 11553245"/>
              <a:gd name="connsiteY3" fmla="*/ 1972931 h 1999914"/>
              <a:gd name="connsiteX0" fmla="*/ 0 w 11553245"/>
              <a:gd name="connsiteY0" fmla="*/ 0 h 2049572"/>
              <a:gd name="connsiteX1" fmla="*/ 3396077 w 11553245"/>
              <a:gd name="connsiteY1" fmla="*/ 2041972 h 2049572"/>
              <a:gd name="connsiteX2" fmla="*/ 7831537 w 11553245"/>
              <a:gd name="connsiteY2" fmla="*/ 767787 h 2049572"/>
              <a:gd name="connsiteX3" fmla="*/ 11553245 w 11553245"/>
              <a:gd name="connsiteY3" fmla="*/ 1972931 h 2049572"/>
              <a:gd name="connsiteX0" fmla="*/ 0 w 11553245"/>
              <a:gd name="connsiteY0" fmla="*/ 0 h 2041295"/>
              <a:gd name="connsiteX1" fmla="*/ 3644897 w 11553245"/>
              <a:gd name="connsiteY1" fmla="*/ 2033656 h 2041295"/>
              <a:gd name="connsiteX2" fmla="*/ 7831537 w 11553245"/>
              <a:gd name="connsiteY2" fmla="*/ 767787 h 2041295"/>
              <a:gd name="connsiteX3" fmla="*/ 11553245 w 11553245"/>
              <a:gd name="connsiteY3" fmla="*/ 1972931 h 2041295"/>
              <a:gd name="connsiteX0" fmla="*/ 0 w 11553245"/>
              <a:gd name="connsiteY0" fmla="*/ 0 h 2035082"/>
              <a:gd name="connsiteX1" fmla="*/ 3644897 w 11553245"/>
              <a:gd name="connsiteY1" fmla="*/ 2033656 h 2035082"/>
              <a:gd name="connsiteX2" fmla="*/ 7831537 w 11553245"/>
              <a:gd name="connsiteY2" fmla="*/ 767787 h 2035082"/>
              <a:gd name="connsiteX3" fmla="*/ 11553245 w 11553245"/>
              <a:gd name="connsiteY3" fmla="*/ 1972931 h 2035082"/>
              <a:gd name="connsiteX0" fmla="*/ 0 w 11553245"/>
              <a:gd name="connsiteY0" fmla="*/ 0 h 2035082"/>
              <a:gd name="connsiteX1" fmla="*/ 3644897 w 11553245"/>
              <a:gd name="connsiteY1" fmla="*/ 2033656 h 2035082"/>
              <a:gd name="connsiteX2" fmla="*/ 7831537 w 11553245"/>
              <a:gd name="connsiteY2" fmla="*/ 767787 h 2035082"/>
              <a:gd name="connsiteX3" fmla="*/ 11553245 w 11553245"/>
              <a:gd name="connsiteY3" fmla="*/ 1972931 h 2035082"/>
              <a:gd name="connsiteX0" fmla="*/ 0 w 11598485"/>
              <a:gd name="connsiteY0" fmla="*/ 0 h 1948195"/>
              <a:gd name="connsiteX1" fmla="*/ 3690137 w 11598485"/>
              <a:gd name="connsiteY1" fmla="*/ 1942173 h 1948195"/>
              <a:gd name="connsiteX2" fmla="*/ 7876777 w 11598485"/>
              <a:gd name="connsiteY2" fmla="*/ 676304 h 1948195"/>
              <a:gd name="connsiteX3" fmla="*/ 11598485 w 11598485"/>
              <a:gd name="connsiteY3" fmla="*/ 1881448 h 1948195"/>
              <a:gd name="connsiteX0" fmla="*/ 0 w 11598485"/>
              <a:gd name="connsiteY0" fmla="*/ 0 h 1948195"/>
              <a:gd name="connsiteX1" fmla="*/ 3690137 w 11598485"/>
              <a:gd name="connsiteY1" fmla="*/ 1942173 h 1948195"/>
              <a:gd name="connsiteX2" fmla="*/ 7876777 w 11598485"/>
              <a:gd name="connsiteY2" fmla="*/ 676304 h 1948195"/>
              <a:gd name="connsiteX3" fmla="*/ 11598485 w 11598485"/>
              <a:gd name="connsiteY3" fmla="*/ 1881448 h 1948195"/>
              <a:gd name="connsiteX0" fmla="*/ 0 w 11598485"/>
              <a:gd name="connsiteY0" fmla="*/ 0 h 1881448"/>
              <a:gd name="connsiteX1" fmla="*/ 3373457 w 11598485"/>
              <a:gd name="connsiteY1" fmla="*/ 1825741 h 1881448"/>
              <a:gd name="connsiteX2" fmla="*/ 7876777 w 11598485"/>
              <a:gd name="connsiteY2" fmla="*/ 676304 h 1881448"/>
              <a:gd name="connsiteX3" fmla="*/ 11598485 w 11598485"/>
              <a:gd name="connsiteY3" fmla="*/ 1881448 h 1881448"/>
              <a:gd name="connsiteX0" fmla="*/ 0 w 11598485"/>
              <a:gd name="connsiteY0" fmla="*/ 0 h 1948195"/>
              <a:gd name="connsiteX1" fmla="*/ 3388537 w 11598485"/>
              <a:gd name="connsiteY1" fmla="*/ 1942173 h 1948195"/>
              <a:gd name="connsiteX2" fmla="*/ 7876777 w 11598485"/>
              <a:gd name="connsiteY2" fmla="*/ 676304 h 1948195"/>
              <a:gd name="connsiteX3" fmla="*/ 11598485 w 11598485"/>
              <a:gd name="connsiteY3" fmla="*/ 1881448 h 1948195"/>
              <a:gd name="connsiteX0" fmla="*/ 0 w 11598485"/>
              <a:gd name="connsiteY0" fmla="*/ 0 h 1980395"/>
              <a:gd name="connsiteX1" fmla="*/ 3388537 w 11598485"/>
              <a:gd name="connsiteY1" fmla="*/ 1942173 h 1980395"/>
              <a:gd name="connsiteX2" fmla="*/ 7876777 w 11598485"/>
              <a:gd name="connsiteY2" fmla="*/ 676304 h 1980395"/>
              <a:gd name="connsiteX3" fmla="*/ 11598485 w 11598485"/>
              <a:gd name="connsiteY3" fmla="*/ 1881448 h 1980395"/>
              <a:gd name="connsiteX0" fmla="*/ 5021161 w 8211817"/>
              <a:gd name="connsiteY0" fmla="*/ 0 h 2149203"/>
              <a:gd name="connsiteX1" fmla="*/ 1869 w 8211817"/>
              <a:gd name="connsiteY1" fmla="*/ 2139489 h 2149203"/>
              <a:gd name="connsiteX2" fmla="*/ 4490109 w 8211817"/>
              <a:gd name="connsiteY2" fmla="*/ 873620 h 2149203"/>
              <a:gd name="connsiteX3" fmla="*/ 8211817 w 8211817"/>
              <a:gd name="connsiteY3" fmla="*/ 2078764 h 2149203"/>
              <a:gd name="connsiteX0" fmla="*/ 1039483 w 4230139"/>
              <a:gd name="connsiteY0" fmla="*/ 0 h 2078764"/>
              <a:gd name="connsiteX1" fmla="*/ 1378760 w 4230139"/>
              <a:gd name="connsiteY1" fmla="*/ 686530 h 2078764"/>
              <a:gd name="connsiteX2" fmla="*/ 508431 w 4230139"/>
              <a:gd name="connsiteY2" fmla="*/ 873620 h 2078764"/>
              <a:gd name="connsiteX3" fmla="*/ 4230139 w 4230139"/>
              <a:gd name="connsiteY3" fmla="*/ 2078764 h 2078764"/>
              <a:gd name="connsiteX0" fmla="*/ 0 w 3190656"/>
              <a:gd name="connsiteY0" fmla="*/ 0 h 2078764"/>
              <a:gd name="connsiteX1" fmla="*/ 339277 w 3190656"/>
              <a:gd name="connsiteY1" fmla="*/ 686530 h 2078764"/>
              <a:gd name="connsiteX2" fmla="*/ 1713205 w 3190656"/>
              <a:gd name="connsiteY2" fmla="*/ 1026091 h 2078764"/>
              <a:gd name="connsiteX3" fmla="*/ 3190656 w 3190656"/>
              <a:gd name="connsiteY3" fmla="*/ 2078764 h 2078764"/>
              <a:gd name="connsiteX0" fmla="*/ 0 w 3019897"/>
              <a:gd name="connsiteY0" fmla="*/ 0 h 3316471"/>
              <a:gd name="connsiteX1" fmla="*/ 339277 w 3019897"/>
              <a:gd name="connsiteY1" fmla="*/ 686530 h 3316471"/>
              <a:gd name="connsiteX2" fmla="*/ 1713205 w 3019897"/>
              <a:gd name="connsiteY2" fmla="*/ 1026091 h 3316471"/>
              <a:gd name="connsiteX3" fmla="*/ 3019897 w 3019897"/>
              <a:gd name="connsiteY3" fmla="*/ 3316471 h 3316471"/>
              <a:gd name="connsiteX0" fmla="*/ 0 w 3019897"/>
              <a:gd name="connsiteY0" fmla="*/ 0 h 2625867"/>
              <a:gd name="connsiteX1" fmla="*/ 339277 w 3019897"/>
              <a:gd name="connsiteY1" fmla="*/ 686530 h 2625867"/>
              <a:gd name="connsiteX2" fmla="*/ 1713205 w 3019897"/>
              <a:gd name="connsiteY2" fmla="*/ 1026091 h 2625867"/>
              <a:gd name="connsiteX3" fmla="*/ 3019897 w 3019897"/>
              <a:gd name="connsiteY3" fmla="*/ 2625867 h 2625867"/>
              <a:gd name="connsiteX0" fmla="*/ 0 w 3019897"/>
              <a:gd name="connsiteY0" fmla="*/ 0 h 2625867"/>
              <a:gd name="connsiteX1" fmla="*/ 339277 w 3019897"/>
              <a:gd name="connsiteY1" fmla="*/ 686530 h 2625867"/>
              <a:gd name="connsiteX2" fmla="*/ 1713205 w 3019897"/>
              <a:gd name="connsiteY2" fmla="*/ 1026091 h 2625867"/>
              <a:gd name="connsiteX3" fmla="*/ 3019897 w 3019897"/>
              <a:gd name="connsiteY3" fmla="*/ 2625867 h 2625867"/>
              <a:gd name="connsiteX0" fmla="*/ 0 w 3019897"/>
              <a:gd name="connsiteY0" fmla="*/ 0 h 2625867"/>
              <a:gd name="connsiteX1" fmla="*/ 339277 w 3019897"/>
              <a:gd name="connsiteY1" fmla="*/ 686530 h 2625867"/>
              <a:gd name="connsiteX2" fmla="*/ 1574972 w 3019897"/>
              <a:gd name="connsiteY2" fmla="*/ 443114 h 2625867"/>
              <a:gd name="connsiteX3" fmla="*/ 3019897 w 3019897"/>
              <a:gd name="connsiteY3" fmla="*/ 2625867 h 2625867"/>
              <a:gd name="connsiteX0" fmla="*/ 0 w 3019897"/>
              <a:gd name="connsiteY0" fmla="*/ 0 h 2625867"/>
              <a:gd name="connsiteX1" fmla="*/ 1574972 w 3019897"/>
              <a:gd name="connsiteY1" fmla="*/ 443114 h 2625867"/>
              <a:gd name="connsiteX2" fmla="*/ 3019897 w 3019897"/>
              <a:gd name="connsiteY2" fmla="*/ 2625867 h 2625867"/>
              <a:gd name="connsiteX0" fmla="*/ 0 w 2597066"/>
              <a:gd name="connsiteY0" fmla="*/ 0 h 2715556"/>
              <a:gd name="connsiteX1" fmla="*/ 1152141 w 2597066"/>
              <a:gd name="connsiteY1" fmla="*/ 532803 h 2715556"/>
              <a:gd name="connsiteX2" fmla="*/ 2597066 w 2597066"/>
              <a:gd name="connsiteY2" fmla="*/ 2715556 h 2715556"/>
              <a:gd name="connsiteX0" fmla="*/ 0 w 2418176"/>
              <a:gd name="connsiteY0" fmla="*/ 0 h 2805245"/>
              <a:gd name="connsiteX1" fmla="*/ 973251 w 2418176"/>
              <a:gd name="connsiteY1" fmla="*/ 622492 h 2805245"/>
              <a:gd name="connsiteX2" fmla="*/ 2418176 w 2418176"/>
              <a:gd name="connsiteY2" fmla="*/ 2805245 h 2805245"/>
              <a:gd name="connsiteX0" fmla="*/ 0 w 2418176"/>
              <a:gd name="connsiteY0" fmla="*/ 0 h 2805245"/>
              <a:gd name="connsiteX1" fmla="*/ 639865 w 2418176"/>
              <a:gd name="connsiteY1" fmla="*/ 541772 h 2805245"/>
              <a:gd name="connsiteX2" fmla="*/ 2418176 w 2418176"/>
              <a:gd name="connsiteY2" fmla="*/ 2805245 h 2805245"/>
              <a:gd name="connsiteX0" fmla="*/ 0 w 2418176"/>
              <a:gd name="connsiteY0" fmla="*/ 0 h 2805245"/>
              <a:gd name="connsiteX1" fmla="*/ 639865 w 2418176"/>
              <a:gd name="connsiteY1" fmla="*/ 541772 h 2805245"/>
              <a:gd name="connsiteX2" fmla="*/ 2418176 w 2418176"/>
              <a:gd name="connsiteY2" fmla="*/ 2805245 h 2805245"/>
              <a:gd name="connsiteX0" fmla="*/ 0 w 2418176"/>
              <a:gd name="connsiteY0" fmla="*/ 0 h 2805245"/>
              <a:gd name="connsiteX1" fmla="*/ 639865 w 2418176"/>
              <a:gd name="connsiteY1" fmla="*/ 541772 h 2805245"/>
              <a:gd name="connsiteX2" fmla="*/ 2418176 w 2418176"/>
              <a:gd name="connsiteY2" fmla="*/ 2805245 h 2805245"/>
              <a:gd name="connsiteX0" fmla="*/ 0 w 2418176"/>
              <a:gd name="connsiteY0" fmla="*/ 0 h 2805245"/>
              <a:gd name="connsiteX1" fmla="*/ 664259 w 2418176"/>
              <a:gd name="connsiteY1" fmla="*/ 505896 h 2805245"/>
              <a:gd name="connsiteX2" fmla="*/ 2418176 w 2418176"/>
              <a:gd name="connsiteY2" fmla="*/ 2805245 h 2805245"/>
              <a:gd name="connsiteX0" fmla="*/ 0 w 2418176"/>
              <a:gd name="connsiteY0" fmla="*/ 0 h 2805245"/>
              <a:gd name="connsiteX1" fmla="*/ 664259 w 2418176"/>
              <a:gd name="connsiteY1" fmla="*/ 505896 h 2805245"/>
              <a:gd name="connsiteX2" fmla="*/ 2418176 w 2418176"/>
              <a:gd name="connsiteY2" fmla="*/ 2805245 h 2805245"/>
              <a:gd name="connsiteX0" fmla="*/ 0 w 2418176"/>
              <a:gd name="connsiteY0" fmla="*/ 0 h 2805245"/>
              <a:gd name="connsiteX1" fmla="*/ 802492 w 2418176"/>
              <a:gd name="connsiteY1" fmla="*/ 523833 h 2805245"/>
              <a:gd name="connsiteX2" fmla="*/ 2418176 w 2418176"/>
              <a:gd name="connsiteY2" fmla="*/ 2805245 h 2805245"/>
              <a:gd name="connsiteX0" fmla="*/ 0 w 2418176"/>
              <a:gd name="connsiteY0" fmla="*/ 0 h 2805245"/>
              <a:gd name="connsiteX1" fmla="*/ 802492 w 2418176"/>
              <a:gd name="connsiteY1" fmla="*/ 523833 h 2805245"/>
              <a:gd name="connsiteX2" fmla="*/ 2418176 w 2418176"/>
              <a:gd name="connsiteY2" fmla="*/ 2805245 h 2805245"/>
              <a:gd name="connsiteX0" fmla="*/ 0 w 2418176"/>
              <a:gd name="connsiteY0" fmla="*/ 0 h 2805245"/>
              <a:gd name="connsiteX1" fmla="*/ 802492 w 2418176"/>
              <a:gd name="connsiteY1" fmla="*/ 523833 h 2805245"/>
              <a:gd name="connsiteX2" fmla="*/ 2418176 w 2418176"/>
              <a:gd name="connsiteY2" fmla="*/ 2805245 h 2805245"/>
              <a:gd name="connsiteX0" fmla="*/ 0 w 3060554"/>
              <a:gd name="connsiteY0" fmla="*/ 0 h 3146063"/>
              <a:gd name="connsiteX1" fmla="*/ 1444870 w 3060554"/>
              <a:gd name="connsiteY1" fmla="*/ 864651 h 3146063"/>
              <a:gd name="connsiteX2" fmla="*/ 3060554 w 3060554"/>
              <a:gd name="connsiteY2" fmla="*/ 3146063 h 3146063"/>
              <a:gd name="connsiteX0" fmla="*/ 0 w 2849139"/>
              <a:gd name="connsiteY0" fmla="*/ 0 h 3361316"/>
              <a:gd name="connsiteX1" fmla="*/ 1233455 w 2849139"/>
              <a:gd name="connsiteY1" fmla="*/ 1079904 h 3361316"/>
              <a:gd name="connsiteX2" fmla="*/ 2849139 w 2849139"/>
              <a:gd name="connsiteY2" fmla="*/ 3361316 h 3361316"/>
              <a:gd name="connsiteX0" fmla="*/ 0 w 2849139"/>
              <a:gd name="connsiteY0" fmla="*/ 0 h 3361316"/>
              <a:gd name="connsiteX1" fmla="*/ 1233455 w 2849139"/>
              <a:gd name="connsiteY1" fmla="*/ 1079904 h 3361316"/>
              <a:gd name="connsiteX2" fmla="*/ 2849139 w 2849139"/>
              <a:gd name="connsiteY2" fmla="*/ 3361316 h 3361316"/>
              <a:gd name="connsiteX0" fmla="*/ 0 w 2849139"/>
              <a:gd name="connsiteY0" fmla="*/ 0 h 3361316"/>
              <a:gd name="connsiteX1" fmla="*/ 1144010 w 2849139"/>
              <a:gd name="connsiteY1" fmla="*/ 1061966 h 3361316"/>
              <a:gd name="connsiteX2" fmla="*/ 2849139 w 2849139"/>
              <a:gd name="connsiteY2" fmla="*/ 3361316 h 3361316"/>
              <a:gd name="connsiteX0" fmla="*/ 0 w 2849139"/>
              <a:gd name="connsiteY0" fmla="*/ 0 h 3361316"/>
              <a:gd name="connsiteX1" fmla="*/ 1144010 w 2849139"/>
              <a:gd name="connsiteY1" fmla="*/ 1061966 h 3361316"/>
              <a:gd name="connsiteX2" fmla="*/ 2849139 w 2849139"/>
              <a:gd name="connsiteY2" fmla="*/ 3361316 h 3361316"/>
              <a:gd name="connsiteX0" fmla="*/ 0 w 2849139"/>
              <a:gd name="connsiteY0" fmla="*/ 0 h 3361316"/>
              <a:gd name="connsiteX1" fmla="*/ 1144010 w 2849139"/>
              <a:gd name="connsiteY1" fmla="*/ 1061966 h 3361316"/>
              <a:gd name="connsiteX2" fmla="*/ 2849139 w 2849139"/>
              <a:gd name="connsiteY2" fmla="*/ 3361316 h 3361316"/>
              <a:gd name="connsiteX0" fmla="*/ 0 w 2564541"/>
              <a:gd name="connsiteY0" fmla="*/ 0 h 3065343"/>
              <a:gd name="connsiteX1" fmla="*/ 859412 w 2564541"/>
              <a:gd name="connsiteY1" fmla="*/ 765993 h 3065343"/>
              <a:gd name="connsiteX2" fmla="*/ 2564541 w 2564541"/>
              <a:gd name="connsiteY2" fmla="*/ 3065343 h 3065343"/>
              <a:gd name="connsiteX0" fmla="*/ 0 w 2564541"/>
              <a:gd name="connsiteY0" fmla="*/ 0 h 3065343"/>
              <a:gd name="connsiteX1" fmla="*/ 859412 w 2564541"/>
              <a:gd name="connsiteY1" fmla="*/ 765993 h 3065343"/>
              <a:gd name="connsiteX2" fmla="*/ 2564541 w 2564541"/>
              <a:gd name="connsiteY2" fmla="*/ 3065343 h 3065343"/>
              <a:gd name="connsiteX0" fmla="*/ 0 w 2442570"/>
              <a:gd name="connsiteY0" fmla="*/ 0 h 2850090"/>
              <a:gd name="connsiteX1" fmla="*/ 737441 w 2442570"/>
              <a:gd name="connsiteY1" fmla="*/ 550740 h 2850090"/>
              <a:gd name="connsiteX2" fmla="*/ 2442570 w 2442570"/>
              <a:gd name="connsiteY2" fmla="*/ 2850090 h 2850090"/>
              <a:gd name="connsiteX0" fmla="*/ 0 w 2442570"/>
              <a:gd name="connsiteY0" fmla="*/ 0 h 2850090"/>
              <a:gd name="connsiteX1" fmla="*/ 737441 w 2442570"/>
              <a:gd name="connsiteY1" fmla="*/ 550740 h 2850090"/>
              <a:gd name="connsiteX2" fmla="*/ 2442570 w 2442570"/>
              <a:gd name="connsiteY2" fmla="*/ 2850090 h 2850090"/>
              <a:gd name="connsiteX0" fmla="*/ 0 w 2377520"/>
              <a:gd name="connsiteY0" fmla="*/ 0 h 2805246"/>
              <a:gd name="connsiteX1" fmla="*/ 672391 w 2377520"/>
              <a:gd name="connsiteY1" fmla="*/ 505896 h 2805246"/>
              <a:gd name="connsiteX2" fmla="*/ 2377520 w 2377520"/>
              <a:gd name="connsiteY2" fmla="*/ 2805246 h 2805246"/>
              <a:gd name="connsiteX0" fmla="*/ 0 w 2377520"/>
              <a:gd name="connsiteY0" fmla="*/ 0 h 2805246"/>
              <a:gd name="connsiteX1" fmla="*/ 672391 w 2377520"/>
              <a:gd name="connsiteY1" fmla="*/ 505896 h 2805246"/>
              <a:gd name="connsiteX2" fmla="*/ 2377520 w 2377520"/>
              <a:gd name="connsiteY2" fmla="*/ 2805246 h 2805246"/>
              <a:gd name="connsiteX0" fmla="*/ 0 w 2385651"/>
              <a:gd name="connsiteY0" fmla="*/ 0 h 2868028"/>
              <a:gd name="connsiteX1" fmla="*/ 680522 w 2385651"/>
              <a:gd name="connsiteY1" fmla="*/ 568678 h 2868028"/>
              <a:gd name="connsiteX2" fmla="*/ 2385651 w 2385651"/>
              <a:gd name="connsiteY2" fmla="*/ 2868028 h 2868028"/>
              <a:gd name="connsiteX0" fmla="*/ 0 w 2304337"/>
              <a:gd name="connsiteY0" fmla="*/ 0 h 2859059"/>
              <a:gd name="connsiteX1" fmla="*/ 599208 w 2304337"/>
              <a:gd name="connsiteY1" fmla="*/ 559709 h 2859059"/>
              <a:gd name="connsiteX2" fmla="*/ 2304337 w 2304337"/>
              <a:gd name="connsiteY2" fmla="*/ 2859059 h 2859059"/>
            </a:gdLst>
            <a:ahLst/>
            <a:cxnLst>
              <a:cxn ang="0">
                <a:pos x="connsiteX0" y="connsiteY0"/>
              </a:cxn>
              <a:cxn ang="0">
                <a:pos x="connsiteX1" y="connsiteY1"/>
              </a:cxn>
              <a:cxn ang="0">
                <a:pos x="connsiteX2" y="connsiteY2"/>
              </a:cxn>
            </a:cxnLst>
            <a:rect l="l" t="t" r="r" b="b"/>
            <a:pathLst>
              <a:path w="2304337" h="2859059">
                <a:moveTo>
                  <a:pt x="0" y="0"/>
                </a:moveTo>
                <a:cubicBezTo>
                  <a:pt x="51652" y="110254"/>
                  <a:pt x="-26079" y="453915"/>
                  <a:pt x="599208" y="559709"/>
                </a:cubicBezTo>
                <a:cubicBezTo>
                  <a:pt x="2259597" y="913808"/>
                  <a:pt x="1206444" y="2049542"/>
                  <a:pt x="2304337" y="2859059"/>
                </a:cubicBezTo>
              </a:path>
            </a:pathLst>
          </a:custGeom>
          <a:noFill/>
          <a:ln w="127000">
            <a:solidFill>
              <a:srgbClr val="D1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7" name="Text Placeholder 3">
            <a:extLst>
              <a:ext uri="{FF2B5EF4-FFF2-40B4-BE49-F238E27FC236}">
                <a16:creationId xmlns:a16="http://schemas.microsoft.com/office/drawing/2014/main" id="{F464FA3E-16F5-C44A-9654-69D27DE1C72D}"/>
              </a:ext>
            </a:extLst>
          </p:cNvPr>
          <p:cNvSpPr>
            <a:spLocks noGrp="1"/>
          </p:cNvSpPr>
          <p:nvPr>
            <p:ph type="body" sz="quarter" idx="15" hasCustomPrompt="1"/>
          </p:nvPr>
        </p:nvSpPr>
        <p:spPr>
          <a:xfrm>
            <a:off x="8328248" y="6165304"/>
            <a:ext cx="3863752" cy="251999"/>
          </a:xfrm>
          <a:prstGeom prst="rect">
            <a:avLst/>
          </a:prstGeom>
          <a:gradFill>
            <a:gsLst>
              <a:gs pos="0">
                <a:srgbClr val="FFFFFF">
                  <a:alpha val="0"/>
                </a:srgbClr>
              </a:gs>
              <a:gs pos="100000">
                <a:schemeClr val="bg1"/>
              </a:gs>
              <a:gs pos="33000">
                <a:srgbClr val="FFFFFF"/>
              </a:gs>
            </a:gsLst>
            <a:lin ang="0" scaled="0"/>
          </a:gradFill>
        </p:spPr>
        <p:txBody>
          <a:bodyPr lIns="0" tIns="0" rIns="72000" bIns="0" anchor="ctr"/>
          <a:lstStyle>
            <a:lvl1pPr marL="0" indent="0" algn="r">
              <a:buFontTx/>
              <a:buNone/>
              <a:defRPr sz="1400" b="1" i="0" cap="none" baseline="0">
                <a:solidFill>
                  <a:srgbClr val="212122"/>
                </a:solidFill>
                <a:latin typeface="Aktiv Grotesk Trial" panose="020B0504020202020204" pitchFamily="34" charset="0"/>
              </a:defRPr>
            </a:lvl1pPr>
            <a:lvl2pPr marL="457200" indent="0">
              <a:buFontTx/>
              <a:buNone/>
              <a:defRPr b="1" i="0">
                <a:latin typeface="Aktiv Grotesk Trial" panose="020B0504020202020204" pitchFamily="34" charset="0"/>
              </a:defRPr>
            </a:lvl2pPr>
            <a:lvl3pPr marL="914400" indent="0">
              <a:buFontTx/>
              <a:buNone/>
              <a:defRPr b="1" i="0">
                <a:latin typeface="Aktiv Grotesk Trial" panose="020B0504020202020204" pitchFamily="34" charset="0"/>
              </a:defRPr>
            </a:lvl3pPr>
            <a:lvl4pPr marL="1371600" indent="0">
              <a:buFontTx/>
              <a:buNone/>
              <a:defRPr b="1" i="0">
                <a:latin typeface="Aktiv Grotesk Trial" panose="020B0504020202020204" pitchFamily="34" charset="0"/>
              </a:defRPr>
            </a:lvl4pPr>
            <a:lvl5pPr marL="1828800" indent="0">
              <a:buFontTx/>
              <a:buNone/>
              <a:defRPr b="1" i="0">
                <a:latin typeface="Aktiv Grotesk Trial" panose="020B0504020202020204" pitchFamily="34" charset="0"/>
              </a:defRPr>
            </a:lvl5pPr>
          </a:lstStyle>
          <a:p>
            <a:pPr lvl="0"/>
            <a:r>
              <a:rPr lang="en-GB" dirty="0"/>
              <a:t>Here the image caption</a:t>
            </a:r>
            <a:endParaRPr lang="en-CH" dirty="0"/>
          </a:p>
        </p:txBody>
      </p:sp>
    </p:spTree>
    <p:extLst>
      <p:ext uri="{BB962C8B-B14F-4D97-AF65-F5344CB8AC3E}">
        <p14:creationId xmlns:p14="http://schemas.microsoft.com/office/powerpoint/2010/main" val="380532524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Fullsize Image 2">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88F6DC87-5648-874A-BC80-066A0CDAC274}"/>
              </a:ext>
            </a:extLst>
          </p:cNvPr>
          <p:cNvSpPr/>
          <p:nvPr userDrawn="1"/>
        </p:nvSpPr>
        <p:spPr>
          <a:xfrm>
            <a:off x="8173494" y="-136103"/>
            <a:ext cx="4190544" cy="2612719"/>
          </a:xfrm>
          <a:custGeom>
            <a:avLst/>
            <a:gdLst>
              <a:gd name="connsiteX0" fmla="*/ 1371600 w 1371600"/>
              <a:gd name="connsiteY0" fmla="*/ 0 h 7289800"/>
              <a:gd name="connsiteX1" fmla="*/ 38100 w 1371600"/>
              <a:gd name="connsiteY1" fmla="*/ 1612900 h 7289800"/>
              <a:gd name="connsiteX2" fmla="*/ 495300 w 1371600"/>
              <a:gd name="connsiteY2" fmla="*/ 3835400 h 7289800"/>
              <a:gd name="connsiteX3" fmla="*/ 736600 w 1371600"/>
              <a:gd name="connsiteY3" fmla="*/ 4876800 h 7289800"/>
              <a:gd name="connsiteX4" fmla="*/ 0 w 1371600"/>
              <a:gd name="connsiteY4" fmla="*/ 7289800 h 7289800"/>
              <a:gd name="connsiteX0" fmla="*/ 1421538 w 1421538"/>
              <a:gd name="connsiteY0" fmla="*/ 0 h 7289800"/>
              <a:gd name="connsiteX1" fmla="*/ 88038 w 1421538"/>
              <a:gd name="connsiteY1" fmla="*/ 1612900 h 7289800"/>
              <a:gd name="connsiteX2" fmla="*/ 198874 w 1421538"/>
              <a:gd name="connsiteY2" fmla="*/ 3100766 h 7289800"/>
              <a:gd name="connsiteX3" fmla="*/ 786538 w 1421538"/>
              <a:gd name="connsiteY3" fmla="*/ 4876800 h 7289800"/>
              <a:gd name="connsiteX4" fmla="*/ 49938 w 1421538"/>
              <a:gd name="connsiteY4" fmla="*/ 7289800 h 7289800"/>
              <a:gd name="connsiteX0" fmla="*/ 1371600 w 1371600"/>
              <a:gd name="connsiteY0" fmla="*/ 0 h 7289800"/>
              <a:gd name="connsiteX1" fmla="*/ 38100 w 1371600"/>
              <a:gd name="connsiteY1" fmla="*/ 1612900 h 7289800"/>
              <a:gd name="connsiteX2" fmla="*/ 736600 w 1371600"/>
              <a:gd name="connsiteY2" fmla="*/ 4876800 h 7289800"/>
              <a:gd name="connsiteX3" fmla="*/ 0 w 1371600"/>
              <a:gd name="connsiteY3" fmla="*/ 7289800 h 7289800"/>
              <a:gd name="connsiteX0" fmla="*/ 1371600 w 1371600"/>
              <a:gd name="connsiteY0" fmla="*/ 0 h 7289800"/>
              <a:gd name="connsiteX1" fmla="*/ 38100 w 1371600"/>
              <a:gd name="connsiteY1" fmla="*/ 1612900 h 7289800"/>
              <a:gd name="connsiteX2" fmla="*/ 715818 w 1371600"/>
              <a:gd name="connsiteY2" fmla="*/ 4280778 h 7289800"/>
              <a:gd name="connsiteX3" fmla="*/ 0 w 1371600"/>
              <a:gd name="connsiteY3" fmla="*/ 7289800 h 7289800"/>
              <a:gd name="connsiteX0" fmla="*/ 1450779 w 1450779"/>
              <a:gd name="connsiteY0" fmla="*/ 0 h 7289800"/>
              <a:gd name="connsiteX1" fmla="*/ 117279 w 1450779"/>
              <a:gd name="connsiteY1" fmla="*/ 1612900 h 7289800"/>
              <a:gd name="connsiteX2" fmla="*/ 794997 w 1450779"/>
              <a:gd name="connsiteY2" fmla="*/ 4280778 h 7289800"/>
              <a:gd name="connsiteX3" fmla="*/ 79179 w 1450779"/>
              <a:gd name="connsiteY3" fmla="*/ 7289800 h 7289800"/>
              <a:gd name="connsiteX0" fmla="*/ 1371600 w 1371600"/>
              <a:gd name="connsiteY0" fmla="*/ 0 h 7289800"/>
              <a:gd name="connsiteX1" fmla="*/ 232064 w 1371600"/>
              <a:gd name="connsiteY1" fmla="*/ 1536665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3885740 h 7289800"/>
              <a:gd name="connsiteX3" fmla="*/ 0 w 1371600"/>
              <a:gd name="connsiteY3" fmla="*/ 7289800 h 7289800"/>
              <a:gd name="connsiteX0" fmla="*/ 1385004 w 1385004"/>
              <a:gd name="connsiteY0" fmla="*/ 0 h 7289800"/>
              <a:gd name="connsiteX1" fmla="*/ 9940 w 1385004"/>
              <a:gd name="connsiteY1" fmla="*/ 1709928 h 7289800"/>
              <a:gd name="connsiteX2" fmla="*/ 729222 w 1385004"/>
              <a:gd name="connsiteY2" fmla="*/ 3885740 h 7289800"/>
              <a:gd name="connsiteX3" fmla="*/ 13404 w 1385004"/>
              <a:gd name="connsiteY3" fmla="*/ 7289800 h 7289800"/>
              <a:gd name="connsiteX0" fmla="*/ 1460548 w 1460548"/>
              <a:gd name="connsiteY0" fmla="*/ 0 h 7289800"/>
              <a:gd name="connsiteX1" fmla="*/ 9284 w 1460548"/>
              <a:gd name="connsiteY1" fmla="*/ 1848538 h 7289800"/>
              <a:gd name="connsiteX2" fmla="*/ 804766 w 1460548"/>
              <a:gd name="connsiteY2" fmla="*/ 3885740 h 7289800"/>
              <a:gd name="connsiteX3" fmla="*/ 88948 w 1460548"/>
              <a:gd name="connsiteY3" fmla="*/ 7289800 h 7289800"/>
              <a:gd name="connsiteX0" fmla="*/ 1461301 w 1461301"/>
              <a:gd name="connsiteY0" fmla="*/ 0 h 7289800"/>
              <a:gd name="connsiteX1" fmla="*/ 10037 w 1461301"/>
              <a:gd name="connsiteY1" fmla="*/ 1848538 h 7289800"/>
              <a:gd name="connsiteX2" fmla="*/ 784737 w 1461301"/>
              <a:gd name="connsiteY2" fmla="*/ 4045142 h 7289800"/>
              <a:gd name="connsiteX3" fmla="*/ 89701 w 1461301"/>
              <a:gd name="connsiteY3" fmla="*/ 7289800 h 7289800"/>
              <a:gd name="connsiteX0" fmla="*/ 1462774 w 1462774"/>
              <a:gd name="connsiteY0" fmla="*/ 0 h 7289800"/>
              <a:gd name="connsiteX1" fmla="*/ 11510 w 1462774"/>
              <a:gd name="connsiteY1" fmla="*/ 1848538 h 7289800"/>
              <a:gd name="connsiteX2" fmla="*/ 786210 w 1462774"/>
              <a:gd name="connsiteY2" fmla="*/ 4045142 h 7289800"/>
              <a:gd name="connsiteX3" fmla="*/ 91174 w 1462774"/>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598054 w 1371600"/>
              <a:gd name="connsiteY2" fmla="*/ 375406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688109 w 1371600"/>
              <a:gd name="connsiteY2" fmla="*/ 4370876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757382 w 1371600"/>
              <a:gd name="connsiteY2" fmla="*/ 4363946 h 7289800"/>
              <a:gd name="connsiteX3" fmla="*/ 0 w 1371600"/>
              <a:gd name="connsiteY3" fmla="*/ 7289800 h 7289800"/>
              <a:gd name="connsiteX0" fmla="*/ 1371600 w 1371600"/>
              <a:gd name="connsiteY0" fmla="*/ 0 h 7289800"/>
              <a:gd name="connsiteX1" fmla="*/ 218209 w 1371600"/>
              <a:gd name="connsiteY1" fmla="*/ 1841608 h 7289800"/>
              <a:gd name="connsiteX2" fmla="*/ 757382 w 1371600"/>
              <a:gd name="connsiteY2" fmla="*/ 4363946 h 7289800"/>
              <a:gd name="connsiteX3" fmla="*/ 0 w 1371600"/>
              <a:gd name="connsiteY3" fmla="*/ 7289800 h 7289800"/>
              <a:gd name="connsiteX0" fmla="*/ 1371600 w 1371600"/>
              <a:gd name="connsiteY0" fmla="*/ 0 h 7289800"/>
              <a:gd name="connsiteX1" fmla="*/ 72736 w 1371600"/>
              <a:gd name="connsiteY1" fmla="*/ 2278231 h 7289800"/>
              <a:gd name="connsiteX2" fmla="*/ 757382 w 1371600"/>
              <a:gd name="connsiteY2" fmla="*/ 4363946 h 7289800"/>
              <a:gd name="connsiteX3" fmla="*/ 0 w 1371600"/>
              <a:gd name="connsiteY3" fmla="*/ 7289800 h 7289800"/>
              <a:gd name="connsiteX0" fmla="*/ 1371600 w 1371600"/>
              <a:gd name="connsiteY0" fmla="*/ 0 h 7289800"/>
              <a:gd name="connsiteX1" fmla="*/ 93518 w 1371600"/>
              <a:gd name="connsiteY1" fmla="*/ 2201996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470031 w 1371600"/>
              <a:gd name="connsiteY1" fmla="*/ 2167343 h 7289800"/>
              <a:gd name="connsiteX2" fmla="*/ 757382 w 1371600"/>
              <a:gd name="connsiteY2" fmla="*/ 4363946 h 7289800"/>
              <a:gd name="connsiteX3" fmla="*/ 0 w 1371600"/>
              <a:gd name="connsiteY3" fmla="*/ 7289800 h 7289800"/>
              <a:gd name="connsiteX0" fmla="*/ 1258500 w 1258500"/>
              <a:gd name="connsiteY0" fmla="*/ 0 h 7539298"/>
              <a:gd name="connsiteX1" fmla="*/ 470031 w 1258500"/>
              <a:gd name="connsiteY1" fmla="*/ 2416841 h 7539298"/>
              <a:gd name="connsiteX2" fmla="*/ 757382 w 1258500"/>
              <a:gd name="connsiteY2" fmla="*/ 4613444 h 7539298"/>
              <a:gd name="connsiteX3" fmla="*/ 0 w 1258500"/>
              <a:gd name="connsiteY3" fmla="*/ 7539298 h 7539298"/>
              <a:gd name="connsiteX0" fmla="*/ 1701207 w 1701207"/>
              <a:gd name="connsiteY0" fmla="*/ 0 h 7539298"/>
              <a:gd name="connsiteX1" fmla="*/ 912738 w 1701207"/>
              <a:gd name="connsiteY1" fmla="*/ 2416841 h 7539298"/>
              <a:gd name="connsiteX2" fmla="*/ 6257 w 1701207"/>
              <a:gd name="connsiteY2" fmla="*/ 5223329 h 7539298"/>
              <a:gd name="connsiteX3" fmla="*/ 442707 w 1701207"/>
              <a:gd name="connsiteY3" fmla="*/ 7539298 h 7539298"/>
              <a:gd name="connsiteX0" fmla="*/ 2046752 w 2046752"/>
              <a:gd name="connsiteY0" fmla="*/ 0 h 7539298"/>
              <a:gd name="connsiteX1" fmla="*/ 1258283 w 2046752"/>
              <a:gd name="connsiteY1" fmla="*/ 2416841 h 7539298"/>
              <a:gd name="connsiteX2" fmla="*/ 351802 w 2046752"/>
              <a:gd name="connsiteY2" fmla="*/ 5223329 h 7539298"/>
              <a:gd name="connsiteX3" fmla="*/ 788252 w 2046752"/>
              <a:gd name="connsiteY3" fmla="*/ 7539298 h 7539298"/>
              <a:gd name="connsiteX0" fmla="*/ 3011548 w 3011548"/>
              <a:gd name="connsiteY0" fmla="*/ 0 h 7629395"/>
              <a:gd name="connsiteX1" fmla="*/ 2223079 w 3011548"/>
              <a:gd name="connsiteY1" fmla="*/ 2416841 h 7629395"/>
              <a:gd name="connsiteX2" fmla="*/ 1316598 w 3011548"/>
              <a:gd name="connsiteY2" fmla="*/ 5223329 h 7629395"/>
              <a:gd name="connsiteX3" fmla="*/ 0 w 3011548"/>
              <a:gd name="connsiteY3" fmla="*/ 7629395 h 7629395"/>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140456 w 2958779"/>
              <a:gd name="connsiteY0" fmla="*/ 0 h 7501358"/>
              <a:gd name="connsiteX1" fmla="*/ 2824217 w 2958779"/>
              <a:gd name="connsiteY1" fmla="*/ 2385830 h 7501358"/>
              <a:gd name="connsiteX2" fmla="*/ 1691536 w 2958779"/>
              <a:gd name="connsiteY2" fmla="*/ 5095291 h 7501358"/>
              <a:gd name="connsiteX3" fmla="*/ 324672 w 2958779"/>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480820"/>
              <a:gd name="connsiteY0" fmla="*/ 0 h 7501358"/>
              <a:gd name="connsiteX1" fmla="*/ 2163630 w 2480820"/>
              <a:gd name="connsiteY1" fmla="*/ 3781328 h 7501358"/>
              <a:gd name="connsiteX2" fmla="*/ 1551080 w 2480820"/>
              <a:gd name="connsiteY2" fmla="*/ 5095291 h 7501358"/>
              <a:gd name="connsiteX3" fmla="*/ 184216 w 2480820"/>
              <a:gd name="connsiteY3" fmla="*/ 7501358 h 7501358"/>
              <a:gd name="connsiteX0" fmla="*/ 0 w 4387680"/>
              <a:gd name="connsiteY0" fmla="*/ 0 h 7609897"/>
              <a:gd name="connsiteX1" fmla="*/ 2163630 w 4387680"/>
              <a:gd name="connsiteY1" fmla="*/ 3781328 h 7609897"/>
              <a:gd name="connsiteX2" fmla="*/ 1551080 w 4387680"/>
              <a:gd name="connsiteY2" fmla="*/ 5095291 h 7609897"/>
              <a:gd name="connsiteX3" fmla="*/ 4387442 w 4387680"/>
              <a:gd name="connsiteY3" fmla="*/ 7609897 h 7609897"/>
              <a:gd name="connsiteX0" fmla="*/ 0 w 4387680"/>
              <a:gd name="connsiteY0" fmla="*/ 0 h 7609897"/>
              <a:gd name="connsiteX1" fmla="*/ 1551080 w 4387680"/>
              <a:gd name="connsiteY1" fmla="*/ 5095291 h 7609897"/>
              <a:gd name="connsiteX2" fmla="*/ 4387442 w 4387680"/>
              <a:gd name="connsiteY2" fmla="*/ 7609897 h 7609897"/>
              <a:gd name="connsiteX0" fmla="*/ 0 w 4387902"/>
              <a:gd name="connsiteY0" fmla="*/ 0 h 7609897"/>
              <a:gd name="connsiteX1" fmla="*/ 1551080 w 4387902"/>
              <a:gd name="connsiteY1" fmla="*/ 5095291 h 7609897"/>
              <a:gd name="connsiteX2" fmla="*/ 4387442 w 4387902"/>
              <a:gd name="connsiteY2" fmla="*/ 7609897 h 7609897"/>
              <a:gd name="connsiteX0" fmla="*/ 0 w 4388912"/>
              <a:gd name="connsiteY0" fmla="*/ 0 h 7609897"/>
              <a:gd name="connsiteX1" fmla="*/ 1551080 w 4388912"/>
              <a:gd name="connsiteY1" fmla="*/ 5095291 h 7609897"/>
              <a:gd name="connsiteX2" fmla="*/ 4387442 w 4388912"/>
              <a:gd name="connsiteY2" fmla="*/ 7609897 h 7609897"/>
              <a:gd name="connsiteX0" fmla="*/ 0 w 4085665"/>
              <a:gd name="connsiteY0" fmla="*/ 0 h 7540122"/>
              <a:gd name="connsiteX1" fmla="*/ 1248842 w 4085665"/>
              <a:gd name="connsiteY1" fmla="*/ 5025516 h 7540122"/>
              <a:gd name="connsiteX2" fmla="*/ 4085204 w 4085665"/>
              <a:gd name="connsiteY2" fmla="*/ 7540122 h 7540122"/>
              <a:gd name="connsiteX0" fmla="*/ 1477 w 4087142"/>
              <a:gd name="connsiteY0" fmla="*/ 0 h 7540122"/>
              <a:gd name="connsiteX1" fmla="*/ 1250319 w 4087142"/>
              <a:gd name="connsiteY1" fmla="*/ 5025516 h 7540122"/>
              <a:gd name="connsiteX2" fmla="*/ 4086681 w 4087142"/>
              <a:gd name="connsiteY2" fmla="*/ 7540122 h 7540122"/>
              <a:gd name="connsiteX0" fmla="*/ 1477 w 4086681"/>
              <a:gd name="connsiteY0" fmla="*/ 0 h 7540122"/>
              <a:gd name="connsiteX1" fmla="*/ 1250319 w 4086681"/>
              <a:gd name="connsiteY1" fmla="*/ 5025516 h 7540122"/>
              <a:gd name="connsiteX2" fmla="*/ 4086681 w 4086681"/>
              <a:gd name="connsiteY2" fmla="*/ 7540122 h 7540122"/>
              <a:gd name="connsiteX0" fmla="*/ 1723 w 4642202"/>
              <a:gd name="connsiteY0" fmla="*/ 0 h 7377313"/>
              <a:gd name="connsiteX1" fmla="*/ 1250565 w 4642202"/>
              <a:gd name="connsiteY1" fmla="*/ 5025516 h 7377313"/>
              <a:gd name="connsiteX2" fmla="*/ 4642203 w 4642202"/>
              <a:gd name="connsiteY2" fmla="*/ 7377313 h 7377313"/>
              <a:gd name="connsiteX0" fmla="*/ 3540 w 4644020"/>
              <a:gd name="connsiteY0" fmla="*/ 0 h 7377313"/>
              <a:gd name="connsiteX1" fmla="*/ 964201 w 4644020"/>
              <a:gd name="connsiteY1" fmla="*/ 3986644 h 7377313"/>
              <a:gd name="connsiteX2" fmla="*/ 4644020 w 4644020"/>
              <a:gd name="connsiteY2" fmla="*/ 7377313 h 7377313"/>
              <a:gd name="connsiteX0" fmla="*/ 638 w 4641118"/>
              <a:gd name="connsiteY0" fmla="*/ 0 h 7377313"/>
              <a:gd name="connsiteX1" fmla="*/ 961299 w 4641118"/>
              <a:gd name="connsiteY1" fmla="*/ 3986644 h 7377313"/>
              <a:gd name="connsiteX2" fmla="*/ 4641118 w 4641118"/>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3909485"/>
              <a:gd name="connsiteY0" fmla="*/ 0 h 6935406"/>
              <a:gd name="connsiteX1" fmla="*/ 229666 w 3909485"/>
              <a:gd name="connsiteY1" fmla="*/ 3544737 h 6935406"/>
              <a:gd name="connsiteX2" fmla="*/ 3909485 w 3909485"/>
              <a:gd name="connsiteY2" fmla="*/ 6935406 h 6935406"/>
              <a:gd name="connsiteX0" fmla="*/ 0 w 3909485"/>
              <a:gd name="connsiteY0" fmla="*/ 0 h 6935406"/>
              <a:gd name="connsiteX1" fmla="*/ 2591345 w 3909485"/>
              <a:gd name="connsiteY1" fmla="*/ 3397435 h 6935406"/>
              <a:gd name="connsiteX2" fmla="*/ 3909485 w 3909485"/>
              <a:gd name="connsiteY2" fmla="*/ 6935406 h 6935406"/>
              <a:gd name="connsiteX0" fmla="*/ 0 w 3417469"/>
              <a:gd name="connsiteY0" fmla="*/ 0 h 5640694"/>
              <a:gd name="connsiteX1" fmla="*/ 2099329 w 3417469"/>
              <a:gd name="connsiteY1" fmla="*/ 2102723 h 5640694"/>
              <a:gd name="connsiteX2" fmla="*/ 3417469 w 3417469"/>
              <a:gd name="connsiteY2" fmla="*/ 5640694 h 5640694"/>
              <a:gd name="connsiteX0" fmla="*/ 0 w 3473700"/>
              <a:gd name="connsiteY0" fmla="*/ 0 h 3324398"/>
              <a:gd name="connsiteX1" fmla="*/ 2099329 w 3473700"/>
              <a:gd name="connsiteY1" fmla="*/ 2102723 h 3324398"/>
              <a:gd name="connsiteX2" fmla="*/ 3473700 w 3473700"/>
              <a:gd name="connsiteY2" fmla="*/ 2958237 h 3324398"/>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528085 w 3628333"/>
              <a:gd name="connsiteY1" fmla="*/ 1373963 h 2950484"/>
              <a:gd name="connsiteX2" fmla="*/ 3628333 w 3628333"/>
              <a:gd name="connsiteY2" fmla="*/ 2950484 h 2950484"/>
              <a:gd name="connsiteX0" fmla="*/ 0 w 3628333"/>
              <a:gd name="connsiteY0" fmla="*/ 0 h 3105539"/>
              <a:gd name="connsiteX1" fmla="*/ 2528085 w 3628333"/>
              <a:gd name="connsiteY1" fmla="*/ 1373963 h 3105539"/>
              <a:gd name="connsiteX2" fmla="*/ 3628333 w 3628333"/>
              <a:gd name="connsiteY2" fmla="*/ 3105539 h 3105539"/>
              <a:gd name="connsiteX0" fmla="*/ 0 w 3628333"/>
              <a:gd name="connsiteY0" fmla="*/ 0 h 3105539"/>
              <a:gd name="connsiteX1" fmla="*/ 2528085 w 3628333"/>
              <a:gd name="connsiteY1" fmla="*/ 1373963 h 3105539"/>
              <a:gd name="connsiteX2" fmla="*/ 3628333 w 3628333"/>
              <a:gd name="connsiteY2" fmla="*/ 3105539 h 3105539"/>
              <a:gd name="connsiteX0" fmla="*/ 0 w 3635362"/>
              <a:gd name="connsiteY0" fmla="*/ 0 h 3268348"/>
              <a:gd name="connsiteX1" fmla="*/ 2528085 w 3635362"/>
              <a:gd name="connsiteY1" fmla="*/ 1373963 h 3268348"/>
              <a:gd name="connsiteX2" fmla="*/ 3635362 w 3635362"/>
              <a:gd name="connsiteY2" fmla="*/ 3268348 h 3268348"/>
              <a:gd name="connsiteX0" fmla="*/ 0 w 3635362"/>
              <a:gd name="connsiteY0" fmla="*/ 0 h 3392392"/>
              <a:gd name="connsiteX1" fmla="*/ 2528085 w 3635362"/>
              <a:gd name="connsiteY1" fmla="*/ 1373963 h 3392392"/>
              <a:gd name="connsiteX2" fmla="*/ 3635362 w 3635362"/>
              <a:gd name="connsiteY2" fmla="*/ 3392392 h 3392392"/>
              <a:gd name="connsiteX0" fmla="*/ 0 w 3635362"/>
              <a:gd name="connsiteY0" fmla="*/ 0 h 3392392"/>
              <a:gd name="connsiteX1" fmla="*/ 2528085 w 3635362"/>
              <a:gd name="connsiteY1" fmla="*/ 1373963 h 3392392"/>
              <a:gd name="connsiteX2" fmla="*/ 3635362 w 3635362"/>
              <a:gd name="connsiteY2" fmla="*/ 3392392 h 3392392"/>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619459 w 3726736"/>
              <a:gd name="connsiteY1" fmla="*/ 1451490 h 3469919"/>
              <a:gd name="connsiteX2" fmla="*/ 3726736 w 3726736"/>
              <a:gd name="connsiteY2" fmla="*/ 3469919 h 3469919"/>
              <a:gd name="connsiteX0" fmla="*/ 0 w 11161166"/>
              <a:gd name="connsiteY0" fmla="*/ 0 h 2305594"/>
              <a:gd name="connsiteX1" fmla="*/ 10053889 w 11161166"/>
              <a:gd name="connsiteY1" fmla="*/ 287165 h 2305594"/>
              <a:gd name="connsiteX2" fmla="*/ 11161166 w 11161166"/>
              <a:gd name="connsiteY2" fmla="*/ 2305594 h 2305594"/>
              <a:gd name="connsiteX0" fmla="*/ 0 w 11161166"/>
              <a:gd name="connsiteY0" fmla="*/ 0 h 2305594"/>
              <a:gd name="connsiteX1" fmla="*/ 2996458 w 11161166"/>
              <a:gd name="connsiteY1" fmla="*/ 1809104 h 2305594"/>
              <a:gd name="connsiteX2" fmla="*/ 11161166 w 11161166"/>
              <a:gd name="connsiteY2" fmla="*/ 2305594 h 2305594"/>
              <a:gd name="connsiteX0" fmla="*/ 0 w 11161166"/>
              <a:gd name="connsiteY0" fmla="*/ 0 h 2305594"/>
              <a:gd name="connsiteX1" fmla="*/ 2174599 w 11161166"/>
              <a:gd name="connsiteY1" fmla="*/ 1526341 h 2305594"/>
              <a:gd name="connsiteX2" fmla="*/ 11161166 w 11161166"/>
              <a:gd name="connsiteY2" fmla="*/ 2305594 h 2305594"/>
              <a:gd name="connsiteX0" fmla="*/ 0 w 11161166"/>
              <a:gd name="connsiteY0" fmla="*/ 0 h 2305594"/>
              <a:gd name="connsiteX1" fmla="*/ 2174599 w 11161166"/>
              <a:gd name="connsiteY1" fmla="*/ 1526341 h 2305594"/>
              <a:gd name="connsiteX2" fmla="*/ 7145398 w 11161166"/>
              <a:gd name="connsiteY2" fmla="*/ 1724198 h 2305594"/>
              <a:gd name="connsiteX3" fmla="*/ 11161166 w 11161166"/>
              <a:gd name="connsiteY3" fmla="*/ 2305594 h 2305594"/>
              <a:gd name="connsiteX0" fmla="*/ 0 w 11161166"/>
              <a:gd name="connsiteY0" fmla="*/ 0 h 2305594"/>
              <a:gd name="connsiteX1" fmla="*/ 2174599 w 11161166"/>
              <a:gd name="connsiteY1" fmla="*/ 1526341 h 2305594"/>
              <a:gd name="connsiteX2" fmla="*/ 7545018 w 11161166"/>
              <a:gd name="connsiteY2" fmla="*/ 493341 h 2305594"/>
              <a:gd name="connsiteX3" fmla="*/ 11161166 w 11161166"/>
              <a:gd name="connsiteY3" fmla="*/ 2305594 h 2305594"/>
              <a:gd name="connsiteX0" fmla="*/ 0 w 11161166"/>
              <a:gd name="connsiteY0" fmla="*/ 0 h 2305594"/>
              <a:gd name="connsiteX1" fmla="*/ 3192498 w 11161166"/>
              <a:gd name="connsiteY1" fmla="*/ 1717623 h 2305594"/>
              <a:gd name="connsiteX2" fmla="*/ 7545018 w 11161166"/>
              <a:gd name="connsiteY2" fmla="*/ 493341 h 2305594"/>
              <a:gd name="connsiteX3" fmla="*/ 11161166 w 11161166"/>
              <a:gd name="connsiteY3" fmla="*/ 2305594 h 2305594"/>
              <a:gd name="connsiteX0" fmla="*/ 0 w 11161166"/>
              <a:gd name="connsiteY0" fmla="*/ 0 h 2305594"/>
              <a:gd name="connsiteX1" fmla="*/ 3192498 w 11161166"/>
              <a:gd name="connsiteY1" fmla="*/ 1717623 h 2305594"/>
              <a:gd name="connsiteX2" fmla="*/ 7545018 w 11161166"/>
              <a:gd name="connsiteY2" fmla="*/ 493341 h 2305594"/>
              <a:gd name="connsiteX3" fmla="*/ 11161166 w 11161166"/>
              <a:gd name="connsiteY3" fmla="*/ 2305594 h 2305594"/>
              <a:gd name="connsiteX0" fmla="*/ 0 w 11161166"/>
              <a:gd name="connsiteY0" fmla="*/ 0 h 2305594"/>
              <a:gd name="connsiteX1" fmla="*/ 3192498 w 11161166"/>
              <a:gd name="connsiteY1" fmla="*/ 1717623 h 2305594"/>
              <a:gd name="connsiteX2" fmla="*/ 7545018 w 11161166"/>
              <a:gd name="connsiteY2" fmla="*/ 493341 h 2305594"/>
              <a:gd name="connsiteX3" fmla="*/ 11161166 w 11161166"/>
              <a:gd name="connsiteY3" fmla="*/ 2305594 h 2305594"/>
              <a:gd name="connsiteX0" fmla="*/ 0 w 11394905"/>
              <a:gd name="connsiteY0" fmla="*/ 0 h 2455293"/>
              <a:gd name="connsiteX1" fmla="*/ 3426237 w 11394905"/>
              <a:gd name="connsiteY1" fmla="*/ 1867322 h 2455293"/>
              <a:gd name="connsiteX2" fmla="*/ 7778757 w 11394905"/>
              <a:gd name="connsiteY2" fmla="*/ 643040 h 2455293"/>
              <a:gd name="connsiteX3" fmla="*/ 11394905 w 11394905"/>
              <a:gd name="connsiteY3" fmla="*/ 2455293 h 2455293"/>
              <a:gd name="connsiteX0" fmla="*/ 0 w 11394905"/>
              <a:gd name="connsiteY0" fmla="*/ 0 h 2455293"/>
              <a:gd name="connsiteX1" fmla="*/ 3426237 w 11394905"/>
              <a:gd name="connsiteY1" fmla="*/ 1867322 h 2455293"/>
              <a:gd name="connsiteX2" fmla="*/ 7778757 w 11394905"/>
              <a:gd name="connsiteY2" fmla="*/ 643040 h 2455293"/>
              <a:gd name="connsiteX3" fmla="*/ 11394905 w 11394905"/>
              <a:gd name="connsiteY3" fmla="*/ 2455293 h 2455293"/>
              <a:gd name="connsiteX0" fmla="*/ 0 w 11394905"/>
              <a:gd name="connsiteY0" fmla="*/ 0 h 2455293"/>
              <a:gd name="connsiteX1" fmla="*/ 3426237 w 11394905"/>
              <a:gd name="connsiteY1" fmla="*/ 1867322 h 2455293"/>
              <a:gd name="connsiteX2" fmla="*/ 8155756 w 11394905"/>
              <a:gd name="connsiteY2" fmla="*/ 676305 h 2455293"/>
              <a:gd name="connsiteX3" fmla="*/ 11394905 w 11394905"/>
              <a:gd name="connsiteY3" fmla="*/ 2455293 h 2455293"/>
              <a:gd name="connsiteX0" fmla="*/ 0 w 11394905"/>
              <a:gd name="connsiteY0" fmla="*/ 0 h 2455293"/>
              <a:gd name="connsiteX1" fmla="*/ 3426237 w 11394905"/>
              <a:gd name="connsiteY1" fmla="*/ 1867322 h 2455293"/>
              <a:gd name="connsiteX2" fmla="*/ 8155756 w 11394905"/>
              <a:gd name="connsiteY2" fmla="*/ 676305 h 2455293"/>
              <a:gd name="connsiteX3" fmla="*/ 11394905 w 11394905"/>
              <a:gd name="connsiteY3" fmla="*/ 2455293 h 2455293"/>
              <a:gd name="connsiteX0" fmla="*/ 0 w 11394905"/>
              <a:gd name="connsiteY0" fmla="*/ 0 h 2455293"/>
              <a:gd name="connsiteX1" fmla="*/ 3426237 w 11394905"/>
              <a:gd name="connsiteY1" fmla="*/ 1867322 h 2455293"/>
              <a:gd name="connsiteX2" fmla="*/ 8155756 w 11394905"/>
              <a:gd name="connsiteY2" fmla="*/ 676305 h 2455293"/>
              <a:gd name="connsiteX3" fmla="*/ 11394905 w 11394905"/>
              <a:gd name="connsiteY3" fmla="*/ 2455293 h 2455293"/>
              <a:gd name="connsiteX0" fmla="*/ 0 w 11402445"/>
              <a:gd name="connsiteY0" fmla="*/ 0 h 1867800"/>
              <a:gd name="connsiteX1" fmla="*/ 3426237 w 11402445"/>
              <a:gd name="connsiteY1" fmla="*/ 1867322 h 1867800"/>
              <a:gd name="connsiteX2" fmla="*/ 8155756 w 11402445"/>
              <a:gd name="connsiteY2" fmla="*/ 676305 h 1867800"/>
              <a:gd name="connsiteX3" fmla="*/ 11402445 w 11402445"/>
              <a:gd name="connsiteY3" fmla="*/ 1856498 h 1867800"/>
              <a:gd name="connsiteX0" fmla="*/ 0 w 11402445"/>
              <a:gd name="connsiteY0" fmla="*/ 0 h 1867800"/>
              <a:gd name="connsiteX1" fmla="*/ 3426237 w 11402445"/>
              <a:gd name="connsiteY1" fmla="*/ 1867322 h 1867800"/>
              <a:gd name="connsiteX2" fmla="*/ 8155756 w 11402445"/>
              <a:gd name="connsiteY2" fmla="*/ 676305 h 1867800"/>
              <a:gd name="connsiteX3" fmla="*/ 11402445 w 11402445"/>
              <a:gd name="connsiteY3" fmla="*/ 1856498 h 1867800"/>
              <a:gd name="connsiteX0" fmla="*/ 0 w 11402445"/>
              <a:gd name="connsiteY0" fmla="*/ 0 h 1867800"/>
              <a:gd name="connsiteX1" fmla="*/ 3426237 w 11402445"/>
              <a:gd name="connsiteY1" fmla="*/ 1867322 h 1867800"/>
              <a:gd name="connsiteX2" fmla="*/ 8155756 w 11402445"/>
              <a:gd name="connsiteY2" fmla="*/ 676305 h 1867800"/>
              <a:gd name="connsiteX3" fmla="*/ 11402445 w 11402445"/>
              <a:gd name="connsiteY3" fmla="*/ 1856498 h 1867800"/>
              <a:gd name="connsiteX0" fmla="*/ 0 w 11402445"/>
              <a:gd name="connsiteY0" fmla="*/ 0 h 1872781"/>
              <a:gd name="connsiteX1" fmla="*/ 3426237 w 11402445"/>
              <a:gd name="connsiteY1" fmla="*/ 1867322 h 1872781"/>
              <a:gd name="connsiteX2" fmla="*/ 7839076 w 11402445"/>
              <a:gd name="connsiteY2" fmla="*/ 634722 h 1872781"/>
              <a:gd name="connsiteX3" fmla="*/ 11402445 w 11402445"/>
              <a:gd name="connsiteY3" fmla="*/ 1856498 h 1872781"/>
              <a:gd name="connsiteX0" fmla="*/ 0 w 11402445"/>
              <a:gd name="connsiteY0" fmla="*/ 0 h 1872947"/>
              <a:gd name="connsiteX1" fmla="*/ 3426237 w 11402445"/>
              <a:gd name="connsiteY1" fmla="*/ 1867322 h 1872947"/>
              <a:gd name="connsiteX2" fmla="*/ 8042656 w 11402445"/>
              <a:gd name="connsiteY2" fmla="*/ 643038 h 1872947"/>
              <a:gd name="connsiteX3" fmla="*/ 11402445 w 11402445"/>
              <a:gd name="connsiteY3" fmla="*/ 1856498 h 1872947"/>
              <a:gd name="connsiteX0" fmla="*/ 0 w 11462765"/>
              <a:gd name="connsiteY0" fmla="*/ 0 h 1872947"/>
              <a:gd name="connsiteX1" fmla="*/ 3426237 w 11462765"/>
              <a:gd name="connsiteY1" fmla="*/ 1867322 h 1872947"/>
              <a:gd name="connsiteX2" fmla="*/ 8042656 w 11462765"/>
              <a:gd name="connsiteY2" fmla="*/ 643038 h 1872947"/>
              <a:gd name="connsiteX3" fmla="*/ 11462765 w 11462765"/>
              <a:gd name="connsiteY3" fmla="*/ 1781648 h 1872947"/>
              <a:gd name="connsiteX0" fmla="*/ 0 w 11462765"/>
              <a:gd name="connsiteY0" fmla="*/ 0 h 1872947"/>
              <a:gd name="connsiteX1" fmla="*/ 3426237 w 11462765"/>
              <a:gd name="connsiteY1" fmla="*/ 1867322 h 1872947"/>
              <a:gd name="connsiteX2" fmla="*/ 8042656 w 11462765"/>
              <a:gd name="connsiteY2" fmla="*/ 643038 h 1872947"/>
              <a:gd name="connsiteX3" fmla="*/ 11462765 w 11462765"/>
              <a:gd name="connsiteY3" fmla="*/ 1781648 h 1872947"/>
              <a:gd name="connsiteX0" fmla="*/ 0 w 11462765"/>
              <a:gd name="connsiteY0" fmla="*/ 0 h 1872947"/>
              <a:gd name="connsiteX1" fmla="*/ 3426237 w 11462765"/>
              <a:gd name="connsiteY1" fmla="*/ 1867322 h 1872947"/>
              <a:gd name="connsiteX2" fmla="*/ 8042656 w 11462765"/>
              <a:gd name="connsiteY2" fmla="*/ 643038 h 1872947"/>
              <a:gd name="connsiteX3" fmla="*/ 11462765 w 11462765"/>
              <a:gd name="connsiteY3" fmla="*/ 1781648 h 1872947"/>
              <a:gd name="connsiteX0" fmla="*/ 0 w 11477845"/>
              <a:gd name="connsiteY0" fmla="*/ 0 h 1872947"/>
              <a:gd name="connsiteX1" fmla="*/ 3426237 w 11477845"/>
              <a:gd name="connsiteY1" fmla="*/ 1867322 h 1872947"/>
              <a:gd name="connsiteX2" fmla="*/ 8042656 w 11477845"/>
              <a:gd name="connsiteY2" fmla="*/ 643038 h 1872947"/>
              <a:gd name="connsiteX3" fmla="*/ 11477845 w 11477845"/>
              <a:gd name="connsiteY3" fmla="*/ 1673533 h 1872947"/>
              <a:gd name="connsiteX0" fmla="*/ 0 w 11477845"/>
              <a:gd name="connsiteY0" fmla="*/ 0 h 1872947"/>
              <a:gd name="connsiteX1" fmla="*/ 3426237 w 11477845"/>
              <a:gd name="connsiteY1" fmla="*/ 1867322 h 1872947"/>
              <a:gd name="connsiteX2" fmla="*/ 8042656 w 11477845"/>
              <a:gd name="connsiteY2" fmla="*/ 643038 h 1872947"/>
              <a:gd name="connsiteX3" fmla="*/ 11477845 w 11477845"/>
              <a:gd name="connsiteY3" fmla="*/ 1740066 h 1872947"/>
              <a:gd name="connsiteX0" fmla="*/ 0 w 11553245"/>
              <a:gd name="connsiteY0" fmla="*/ 0 h 1972931"/>
              <a:gd name="connsiteX1" fmla="*/ 3426237 w 11553245"/>
              <a:gd name="connsiteY1" fmla="*/ 1867322 h 1972931"/>
              <a:gd name="connsiteX2" fmla="*/ 8042656 w 11553245"/>
              <a:gd name="connsiteY2" fmla="*/ 643038 h 1972931"/>
              <a:gd name="connsiteX3" fmla="*/ 11553245 w 11553245"/>
              <a:gd name="connsiteY3" fmla="*/ 1972931 h 1972931"/>
              <a:gd name="connsiteX0" fmla="*/ 0 w 11553245"/>
              <a:gd name="connsiteY0" fmla="*/ 0 h 1972931"/>
              <a:gd name="connsiteX1" fmla="*/ 3426237 w 11553245"/>
              <a:gd name="connsiteY1" fmla="*/ 1867322 h 1972931"/>
              <a:gd name="connsiteX2" fmla="*/ 7831537 w 11553245"/>
              <a:gd name="connsiteY2" fmla="*/ 767787 h 1972931"/>
              <a:gd name="connsiteX3" fmla="*/ 11553245 w 11553245"/>
              <a:gd name="connsiteY3" fmla="*/ 1972931 h 1972931"/>
              <a:gd name="connsiteX0" fmla="*/ 0 w 11553245"/>
              <a:gd name="connsiteY0" fmla="*/ 0 h 2074404"/>
              <a:gd name="connsiteX1" fmla="*/ 3411157 w 11553245"/>
              <a:gd name="connsiteY1" fmla="*/ 2066920 h 2074404"/>
              <a:gd name="connsiteX2" fmla="*/ 7831537 w 11553245"/>
              <a:gd name="connsiteY2" fmla="*/ 767787 h 2074404"/>
              <a:gd name="connsiteX3" fmla="*/ 11553245 w 11553245"/>
              <a:gd name="connsiteY3" fmla="*/ 1972931 h 2074404"/>
              <a:gd name="connsiteX0" fmla="*/ 0 w 11553245"/>
              <a:gd name="connsiteY0" fmla="*/ 0 h 1972931"/>
              <a:gd name="connsiteX1" fmla="*/ 3426237 w 11553245"/>
              <a:gd name="connsiteY1" fmla="*/ 1917221 h 1972931"/>
              <a:gd name="connsiteX2" fmla="*/ 7831537 w 11553245"/>
              <a:gd name="connsiteY2" fmla="*/ 767787 h 1972931"/>
              <a:gd name="connsiteX3" fmla="*/ 11553245 w 11553245"/>
              <a:gd name="connsiteY3" fmla="*/ 1972931 h 1972931"/>
              <a:gd name="connsiteX0" fmla="*/ 0 w 11553245"/>
              <a:gd name="connsiteY0" fmla="*/ 0 h 1999914"/>
              <a:gd name="connsiteX1" fmla="*/ 3403617 w 11553245"/>
              <a:gd name="connsiteY1" fmla="*/ 1992071 h 1999914"/>
              <a:gd name="connsiteX2" fmla="*/ 7831537 w 11553245"/>
              <a:gd name="connsiteY2" fmla="*/ 767787 h 1999914"/>
              <a:gd name="connsiteX3" fmla="*/ 11553245 w 11553245"/>
              <a:gd name="connsiteY3" fmla="*/ 1972931 h 1999914"/>
              <a:gd name="connsiteX0" fmla="*/ 0 w 11553245"/>
              <a:gd name="connsiteY0" fmla="*/ 0 h 2049572"/>
              <a:gd name="connsiteX1" fmla="*/ 3396077 w 11553245"/>
              <a:gd name="connsiteY1" fmla="*/ 2041972 h 2049572"/>
              <a:gd name="connsiteX2" fmla="*/ 7831537 w 11553245"/>
              <a:gd name="connsiteY2" fmla="*/ 767787 h 2049572"/>
              <a:gd name="connsiteX3" fmla="*/ 11553245 w 11553245"/>
              <a:gd name="connsiteY3" fmla="*/ 1972931 h 2049572"/>
              <a:gd name="connsiteX0" fmla="*/ 0 w 11553245"/>
              <a:gd name="connsiteY0" fmla="*/ 0 h 2041295"/>
              <a:gd name="connsiteX1" fmla="*/ 3644897 w 11553245"/>
              <a:gd name="connsiteY1" fmla="*/ 2033656 h 2041295"/>
              <a:gd name="connsiteX2" fmla="*/ 7831537 w 11553245"/>
              <a:gd name="connsiteY2" fmla="*/ 767787 h 2041295"/>
              <a:gd name="connsiteX3" fmla="*/ 11553245 w 11553245"/>
              <a:gd name="connsiteY3" fmla="*/ 1972931 h 2041295"/>
              <a:gd name="connsiteX0" fmla="*/ 0 w 11553245"/>
              <a:gd name="connsiteY0" fmla="*/ 0 h 2035082"/>
              <a:gd name="connsiteX1" fmla="*/ 3644897 w 11553245"/>
              <a:gd name="connsiteY1" fmla="*/ 2033656 h 2035082"/>
              <a:gd name="connsiteX2" fmla="*/ 7831537 w 11553245"/>
              <a:gd name="connsiteY2" fmla="*/ 767787 h 2035082"/>
              <a:gd name="connsiteX3" fmla="*/ 11553245 w 11553245"/>
              <a:gd name="connsiteY3" fmla="*/ 1972931 h 2035082"/>
              <a:gd name="connsiteX0" fmla="*/ 0 w 11553245"/>
              <a:gd name="connsiteY0" fmla="*/ 0 h 2035082"/>
              <a:gd name="connsiteX1" fmla="*/ 3644897 w 11553245"/>
              <a:gd name="connsiteY1" fmla="*/ 2033656 h 2035082"/>
              <a:gd name="connsiteX2" fmla="*/ 7831537 w 11553245"/>
              <a:gd name="connsiteY2" fmla="*/ 767787 h 2035082"/>
              <a:gd name="connsiteX3" fmla="*/ 11553245 w 11553245"/>
              <a:gd name="connsiteY3" fmla="*/ 1972931 h 2035082"/>
              <a:gd name="connsiteX0" fmla="*/ 0 w 11598485"/>
              <a:gd name="connsiteY0" fmla="*/ 0 h 1948195"/>
              <a:gd name="connsiteX1" fmla="*/ 3690137 w 11598485"/>
              <a:gd name="connsiteY1" fmla="*/ 1942173 h 1948195"/>
              <a:gd name="connsiteX2" fmla="*/ 7876777 w 11598485"/>
              <a:gd name="connsiteY2" fmla="*/ 676304 h 1948195"/>
              <a:gd name="connsiteX3" fmla="*/ 11598485 w 11598485"/>
              <a:gd name="connsiteY3" fmla="*/ 1881448 h 1948195"/>
              <a:gd name="connsiteX0" fmla="*/ 0 w 11598485"/>
              <a:gd name="connsiteY0" fmla="*/ 0 h 1948195"/>
              <a:gd name="connsiteX1" fmla="*/ 3690137 w 11598485"/>
              <a:gd name="connsiteY1" fmla="*/ 1942173 h 1948195"/>
              <a:gd name="connsiteX2" fmla="*/ 7876777 w 11598485"/>
              <a:gd name="connsiteY2" fmla="*/ 676304 h 1948195"/>
              <a:gd name="connsiteX3" fmla="*/ 11598485 w 11598485"/>
              <a:gd name="connsiteY3" fmla="*/ 1881448 h 1948195"/>
              <a:gd name="connsiteX0" fmla="*/ 0 w 11598485"/>
              <a:gd name="connsiteY0" fmla="*/ 0 h 1881448"/>
              <a:gd name="connsiteX1" fmla="*/ 3373457 w 11598485"/>
              <a:gd name="connsiteY1" fmla="*/ 1825741 h 1881448"/>
              <a:gd name="connsiteX2" fmla="*/ 7876777 w 11598485"/>
              <a:gd name="connsiteY2" fmla="*/ 676304 h 1881448"/>
              <a:gd name="connsiteX3" fmla="*/ 11598485 w 11598485"/>
              <a:gd name="connsiteY3" fmla="*/ 1881448 h 1881448"/>
              <a:gd name="connsiteX0" fmla="*/ 0 w 11598485"/>
              <a:gd name="connsiteY0" fmla="*/ 0 h 1948195"/>
              <a:gd name="connsiteX1" fmla="*/ 3388537 w 11598485"/>
              <a:gd name="connsiteY1" fmla="*/ 1942173 h 1948195"/>
              <a:gd name="connsiteX2" fmla="*/ 7876777 w 11598485"/>
              <a:gd name="connsiteY2" fmla="*/ 676304 h 1948195"/>
              <a:gd name="connsiteX3" fmla="*/ 11598485 w 11598485"/>
              <a:gd name="connsiteY3" fmla="*/ 1881448 h 1948195"/>
              <a:gd name="connsiteX0" fmla="*/ 0 w 11598485"/>
              <a:gd name="connsiteY0" fmla="*/ 0 h 1980395"/>
              <a:gd name="connsiteX1" fmla="*/ 3388537 w 11598485"/>
              <a:gd name="connsiteY1" fmla="*/ 1942173 h 1980395"/>
              <a:gd name="connsiteX2" fmla="*/ 7876777 w 11598485"/>
              <a:gd name="connsiteY2" fmla="*/ 676304 h 1980395"/>
              <a:gd name="connsiteX3" fmla="*/ 11598485 w 11598485"/>
              <a:gd name="connsiteY3" fmla="*/ 1881448 h 1980395"/>
              <a:gd name="connsiteX0" fmla="*/ 5021161 w 8211817"/>
              <a:gd name="connsiteY0" fmla="*/ 0 h 2149203"/>
              <a:gd name="connsiteX1" fmla="*/ 1869 w 8211817"/>
              <a:gd name="connsiteY1" fmla="*/ 2139489 h 2149203"/>
              <a:gd name="connsiteX2" fmla="*/ 4490109 w 8211817"/>
              <a:gd name="connsiteY2" fmla="*/ 873620 h 2149203"/>
              <a:gd name="connsiteX3" fmla="*/ 8211817 w 8211817"/>
              <a:gd name="connsiteY3" fmla="*/ 2078764 h 2149203"/>
              <a:gd name="connsiteX0" fmla="*/ 1039483 w 4230139"/>
              <a:gd name="connsiteY0" fmla="*/ 0 h 2078764"/>
              <a:gd name="connsiteX1" fmla="*/ 1378760 w 4230139"/>
              <a:gd name="connsiteY1" fmla="*/ 686530 h 2078764"/>
              <a:gd name="connsiteX2" fmla="*/ 508431 w 4230139"/>
              <a:gd name="connsiteY2" fmla="*/ 873620 h 2078764"/>
              <a:gd name="connsiteX3" fmla="*/ 4230139 w 4230139"/>
              <a:gd name="connsiteY3" fmla="*/ 2078764 h 2078764"/>
              <a:gd name="connsiteX0" fmla="*/ 0 w 3190656"/>
              <a:gd name="connsiteY0" fmla="*/ 0 h 2078764"/>
              <a:gd name="connsiteX1" fmla="*/ 339277 w 3190656"/>
              <a:gd name="connsiteY1" fmla="*/ 686530 h 2078764"/>
              <a:gd name="connsiteX2" fmla="*/ 1713205 w 3190656"/>
              <a:gd name="connsiteY2" fmla="*/ 1026091 h 2078764"/>
              <a:gd name="connsiteX3" fmla="*/ 3190656 w 3190656"/>
              <a:gd name="connsiteY3" fmla="*/ 2078764 h 2078764"/>
              <a:gd name="connsiteX0" fmla="*/ 0 w 3019897"/>
              <a:gd name="connsiteY0" fmla="*/ 0 h 3316471"/>
              <a:gd name="connsiteX1" fmla="*/ 339277 w 3019897"/>
              <a:gd name="connsiteY1" fmla="*/ 686530 h 3316471"/>
              <a:gd name="connsiteX2" fmla="*/ 1713205 w 3019897"/>
              <a:gd name="connsiteY2" fmla="*/ 1026091 h 3316471"/>
              <a:gd name="connsiteX3" fmla="*/ 3019897 w 3019897"/>
              <a:gd name="connsiteY3" fmla="*/ 3316471 h 3316471"/>
              <a:gd name="connsiteX0" fmla="*/ 0 w 3019897"/>
              <a:gd name="connsiteY0" fmla="*/ 0 h 2625867"/>
              <a:gd name="connsiteX1" fmla="*/ 339277 w 3019897"/>
              <a:gd name="connsiteY1" fmla="*/ 686530 h 2625867"/>
              <a:gd name="connsiteX2" fmla="*/ 1713205 w 3019897"/>
              <a:gd name="connsiteY2" fmla="*/ 1026091 h 2625867"/>
              <a:gd name="connsiteX3" fmla="*/ 3019897 w 3019897"/>
              <a:gd name="connsiteY3" fmla="*/ 2625867 h 2625867"/>
              <a:gd name="connsiteX0" fmla="*/ 0 w 3019897"/>
              <a:gd name="connsiteY0" fmla="*/ 0 h 2625867"/>
              <a:gd name="connsiteX1" fmla="*/ 339277 w 3019897"/>
              <a:gd name="connsiteY1" fmla="*/ 686530 h 2625867"/>
              <a:gd name="connsiteX2" fmla="*/ 1713205 w 3019897"/>
              <a:gd name="connsiteY2" fmla="*/ 1026091 h 2625867"/>
              <a:gd name="connsiteX3" fmla="*/ 3019897 w 3019897"/>
              <a:gd name="connsiteY3" fmla="*/ 2625867 h 2625867"/>
              <a:gd name="connsiteX0" fmla="*/ 0 w 3019897"/>
              <a:gd name="connsiteY0" fmla="*/ 0 h 2625867"/>
              <a:gd name="connsiteX1" fmla="*/ 339277 w 3019897"/>
              <a:gd name="connsiteY1" fmla="*/ 686530 h 2625867"/>
              <a:gd name="connsiteX2" fmla="*/ 1574972 w 3019897"/>
              <a:gd name="connsiteY2" fmla="*/ 443114 h 2625867"/>
              <a:gd name="connsiteX3" fmla="*/ 3019897 w 3019897"/>
              <a:gd name="connsiteY3" fmla="*/ 2625867 h 2625867"/>
              <a:gd name="connsiteX0" fmla="*/ 0 w 3019897"/>
              <a:gd name="connsiteY0" fmla="*/ 0 h 2625867"/>
              <a:gd name="connsiteX1" fmla="*/ 1574972 w 3019897"/>
              <a:gd name="connsiteY1" fmla="*/ 443114 h 2625867"/>
              <a:gd name="connsiteX2" fmla="*/ 3019897 w 3019897"/>
              <a:gd name="connsiteY2" fmla="*/ 2625867 h 2625867"/>
              <a:gd name="connsiteX0" fmla="*/ 0 w 2597066"/>
              <a:gd name="connsiteY0" fmla="*/ 0 h 2715556"/>
              <a:gd name="connsiteX1" fmla="*/ 1152141 w 2597066"/>
              <a:gd name="connsiteY1" fmla="*/ 532803 h 2715556"/>
              <a:gd name="connsiteX2" fmla="*/ 2597066 w 2597066"/>
              <a:gd name="connsiteY2" fmla="*/ 2715556 h 2715556"/>
              <a:gd name="connsiteX0" fmla="*/ 0 w 2418176"/>
              <a:gd name="connsiteY0" fmla="*/ 0 h 2805245"/>
              <a:gd name="connsiteX1" fmla="*/ 973251 w 2418176"/>
              <a:gd name="connsiteY1" fmla="*/ 622492 h 2805245"/>
              <a:gd name="connsiteX2" fmla="*/ 2418176 w 2418176"/>
              <a:gd name="connsiteY2" fmla="*/ 2805245 h 2805245"/>
              <a:gd name="connsiteX0" fmla="*/ 0 w 2418176"/>
              <a:gd name="connsiteY0" fmla="*/ 0 h 2805245"/>
              <a:gd name="connsiteX1" fmla="*/ 639865 w 2418176"/>
              <a:gd name="connsiteY1" fmla="*/ 541772 h 2805245"/>
              <a:gd name="connsiteX2" fmla="*/ 2418176 w 2418176"/>
              <a:gd name="connsiteY2" fmla="*/ 2805245 h 2805245"/>
              <a:gd name="connsiteX0" fmla="*/ 0 w 2418176"/>
              <a:gd name="connsiteY0" fmla="*/ 0 h 2805245"/>
              <a:gd name="connsiteX1" fmla="*/ 639865 w 2418176"/>
              <a:gd name="connsiteY1" fmla="*/ 541772 h 2805245"/>
              <a:gd name="connsiteX2" fmla="*/ 2418176 w 2418176"/>
              <a:gd name="connsiteY2" fmla="*/ 2805245 h 2805245"/>
              <a:gd name="connsiteX0" fmla="*/ 0 w 2418176"/>
              <a:gd name="connsiteY0" fmla="*/ 0 h 2805245"/>
              <a:gd name="connsiteX1" fmla="*/ 639865 w 2418176"/>
              <a:gd name="connsiteY1" fmla="*/ 541772 h 2805245"/>
              <a:gd name="connsiteX2" fmla="*/ 2418176 w 2418176"/>
              <a:gd name="connsiteY2" fmla="*/ 2805245 h 2805245"/>
              <a:gd name="connsiteX0" fmla="*/ 0 w 2418176"/>
              <a:gd name="connsiteY0" fmla="*/ 0 h 2805245"/>
              <a:gd name="connsiteX1" fmla="*/ 664259 w 2418176"/>
              <a:gd name="connsiteY1" fmla="*/ 505896 h 2805245"/>
              <a:gd name="connsiteX2" fmla="*/ 2418176 w 2418176"/>
              <a:gd name="connsiteY2" fmla="*/ 2805245 h 2805245"/>
              <a:gd name="connsiteX0" fmla="*/ 0 w 2418176"/>
              <a:gd name="connsiteY0" fmla="*/ 0 h 2805245"/>
              <a:gd name="connsiteX1" fmla="*/ 664259 w 2418176"/>
              <a:gd name="connsiteY1" fmla="*/ 505896 h 2805245"/>
              <a:gd name="connsiteX2" fmla="*/ 2418176 w 2418176"/>
              <a:gd name="connsiteY2" fmla="*/ 2805245 h 2805245"/>
              <a:gd name="connsiteX0" fmla="*/ 0 w 2418176"/>
              <a:gd name="connsiteY0" fmla="*/ 0 h 2805245"/>
              <a:gd name="connsiteX1" fmla="*/ 802492 w 2418176"/>
              <a:gd name="connsiteY1" fmla="*/ 523833 h 2805245"/>
              <a:gd name="connsiteX2" fmla="*/ 2418176 w 2418176"/>
              <a:gd name="connsiteY2" fmla="*/ 2805245 h 2805245"/>
              <a:gd name="connsiteX0" fmla="*/ 0 w 2418176"/>
              <a:gd name="connsiteY0" fmla="*/ 0 h 2805245"/>
              <a:gd name="connsiteX1" fmla="*/ 802492 w 2418176"/>
              <a:gd name="connsiteY1" fmla="*/ 523833 h 2805245"/>
              <a:gd name="connsiteX2" fmla="*/ 2418176 w 2418176"/>
              <a:gd name="connsiteY2" fmla="*/ 2805245 h 2805245"/>
              <a:gd name="connsiteX0" fmla="*/ 0 w 2418176"/>
              <a:gd name="connsiteY0" fmla="*/ 0 h 2805245"/>
              <a:gd name="connsiteX1" fmla="*/ 802492 w 2418176"/>
              <a:gd name="connsiteY1" fmla="*/ 523833 h 2805245"/>
              <a:gd name="connsiteX2" fmla="*/ 2418176 w 2418176"/>
              <a:gd name="connsiteY2" fmla="*/ 2805245 h 2805245"/>
              <a:gd name="connsiteX0" fmla="*/ 0 w 3060554"/>
              <a:gd name="connsiteY0" fmla="*/ 0 h 3146063"/>
              <a:gd name="connsiteX1" fmla="*/ 1444870 w 3060554"/>
              <a:gd name="connsiteY1" fmla="*/ 864651 h 3146063"/>
              <a:gd name="connsiteX2" fmla="*/ 3060554 w 3060554"/>
              <a:gd name="connsiteY2" fmla="*/ 3146063 h 3146063"/>
              <a:gd name="connsiteX0" fmla="*/ 0 w 2849139"/>
              <a:gd name="connsiteY0" fmla="*/ 0 h 3361316"/>
              <a:gd name="connsiteX1" fmla="*/ 1233455 w 2849139"/>
              <a:gd name="connsiteY1" fmla="*/ 1079904 h 3361316"/>
              <a:gd name="connsiteX2" fmla="*/ 2849139 w 2849139"/>
              <a:gd name="connsiteY2" fmla="*/ 3361316 h 3361316"/>
              <a:gd name="connsiteX0" fmla="*/ 0 w 2849139"/>
              <a:gd name="connsiteY0" fmla="*/ 0 h 3361316"/>
              <a:gd name="connsiteX1" fmla="*/ 1233455 w 2849139"/>
              <a:gd name="connsiteY1" fmla="*/ 1079904 h 3361316"/>
              <a:gd name="connsiteX2" fmla="*/ 2849139 w 2849139"/>
              <a:gd name="connsiteY2" fmla="*/ 3361316 h 3361316"/>
              <a:gd name="connsiteX0" fmla="*/ 0 w 2849139"/>
              <a:gd name="connsiteY0" fmla="*/ 0 h 3361316"/>
              <a:gd name="connsiteX1" fmla="*/ 1144010 w 2849139"/>
              <a:gd name="connsiteY1" fmla="*/ 1061966 h 3361316"/>
              <a:gd name="connsiteX2" fmla="*/ 2849139 w 2849139"/>
              <a:gd name="connsiteY2" fmla="*/ 3361316 h 3361316"/>
              <a:gd name="connsiteX0" fmla="*/ 0 w 2849139"/>
              <a:gd name="connsiteY0" fmla="*/ 0 h 3361316"/>
              <a:gd name="connsiteX1" fmla="*/ 1144010 w 2849139"/>
              <a:gd name="connsiteY1" fmla="*/ 1061966 h 3361316"/>
              <a:gd name="connsiteX2" fmla="*/ 2849139 w 2849139"/>
              <a:gd name="connsiteY2" fmla="*/ 3361316 h 3361316"/>
              <a:gd name="connsiteX0" fmla="*/ 0 w 2849139"/>
              <a:gd name="connsiteY0" fmla="*/ 0 h 3361316"/>
              <a:gd name="connsiteX1" fmla="*/ 1144010 w 2849139"/>
              <a:gd name="connsiteY1" fmla="*/ 1061966 h 3361316"/>
              <a:gd name="connsiteX2" fmla="*/ 2849139 w 2849139"/>
              <a:gd name="connsiteY2" fmla="*/ 3361316 h 3361316"/>
              <a:gd name="connsiteX0" fmla="*/ 0 w 2564541"/>
              <a:gd name="connsiteY0" fmla="*/ 0 h 3065343"/>
              <a:gd name="connsiteX1" fmla="*/ 859412 w 2564541"/>
              <a:gd name="connsiteY1" fmla="*/ 765993 h 3065343"/>
              <a:gd name="connsiteX2" fmla="*/ 2564541 w 2564541"/>
              <a:gd name="connsiteY2" fmla="*/ 3065343 h 3065343"/>
              <a:gd name="connsiteX0" fmla="*/ 0 w 2564541"/>
              <a:gd name="connsiteY0" fmla="*/ 0 h 3065343"/>
              <a:gd name="connsiteX1" fmla="*/ 859412 w 2564541"/>
              <a:gd name="connsiteY1" fmla="*/ 765993 h 3065343"/>
              <a:gd name="connsiteX2" fmla="*/ 2564541 w 2564541"/>
              <a:gd name="connsiteY2" fmla="*/ 3065343 h 3065343"/>
              <a:gd name="connsiteX0" fmla="*/ 0 w 2442570"/>
              <a:gd name="connsiteY0" fmla="*/ 0 h 2850090"/>
              <a:gd name="connsiteX1" fmla="*/ 737441 w 2442570"/>
              <a:gd name="connsiteY1" fmla="*/ 550740 h 2850090"/>
              <a:gd name="connsiteX2" fmla="*/ 2442570 w 2442570"/>
              <a:gd name="connsiteY2" fmla="*/ 2850090 h 2850090"/>
              <a:gd name="connsiteX0" fmla="*/ 0 w 2442570"/>
              <a:gd name="connsiteY0" fmla="*/ 0 h 2850090"/>
              <a:gd name="connsiteX1" fmla="*/ 737441 w 2442570"/>
              <a:gd name="connsiteY1" fmla="*/ 550740 h 2850090"/>
              <a:gd name="connsiteX2" fmla="*/ 2442570 w 2442570"/>
              <a:gd name="connsiteY2" fmla="*/ 2850090 h 2850090"/>
              <a:gd name="connsiteX0" fmla="*/ 0 w 2377520"/>
              <a:gd name="connsiteY0" fmla="*/ 0 h 2805246"/>
              <a:gd name="connsiteX1" fmla="*/ 672391 w 2377520"/>
              <a:gd name="connsiteY1" fmla="*/ 505896 h 2805246"/>
              <a:gd name="connsiteX2" fmla="*/ 2377520 w 2377520"/>
              <a:gd name="connsiteY2" fmla="*/ 2805246 h 2805246"/>
              <a:gd name="connsiteX0" fmla="*/ 0 w 2377520"/>
              <a:gd name="connsiteY0" fmla="*/ 0 h 2805246"/>
              <a:gd name="connsiteX1" fmla="*/ 672391 w 2377520"/>
              <a:gd name="connsiteY1" fmla="*/ 505896 h 2805246"/>
              <a:gd name="connsiteX2" fmla="*/ 2377520 w 2377520"/>
              <a:gd name="connsiteY2" fmla="*/ 2805246 h 2805246"/>
              <a:gd name="connsiteX0" fmla="*/ 0 w 2385651"/>
              <a:gd name="connsiteY0" fmla="*/ 0 h 2868028"/>
              <a:gd name="connsiteX1" fmla="*/ 680522 w 2385651"/>
              <a:gd name="connsiteY1" fmla="*/ 568678 h 2868028"/>
              <a:gd name="connsiteX2" fmla="*/ 2385651 w 2385651"/>
              <a:gd name="connsiteY2" fmla="*/ 2868028 h 2868028"/>
              <a:gd name="connsiteX0" fmla="*/ 0 w 2304337"/>
              <a:gd name="connsiteY0" fmla="*/ 0 h 2859059"/>
              <a:gd name="connsiteX1" fmla="*/ 599208 w 2304337"/>
              <a:gd name="connsiteY1" fmla="*/ 559709 h 2859059"/>
              <a:gd name="connsiteX2" fmla="*/ 2304337 w 2304337"/>
              <a:gd name="connsiteY2" fmla="*/ 2859059 h 2859059"/>
              <a:gd name="connsiteX0" fmla="*/ 0 w 3676276"/>
              <a:gd name="connsiteY0" fmla="*/ 0 h 2680221"/>
              <a:gd name="connsiteX1" fmla="*/ 1971147 w 3676276"/>
              <a:gd name="connsiteY1" fmla="*/ 380871 h 2680221"/>
              <a:gd name="connsiteX2" fmla="*/ 3676276 w 3676276"/>
              <a:gd name="connsiteY2" fmla="*/ 2680221 h 2680221"/>
              <a:gd name="connsiteX0" fmla="*/ 0 w 3676276"/>
              <a:gd name="connsiteY0" fmla="*/ 0 h 2680221"/>
              <a:gd name="connsiteX1" fmla="*/ 1653107 w 3676276"/>
              <a:gd name="connsiteY1" fmla="*/ 752304 h 2680221"/>
              <a:gd name="connsiteX2" fmla="*/ 3676276 w 3676276"/>
              <a:gd name="connsiteY2" fmla="*/ 2680221 h 2680221"/>
              <a:gd name="connsiteX0" fmla="*/ 0 w 3682513"/>
              <a:gd name="connsiteY0" fmla="*/ 0 h 2411964"/>
              <a:gd name="connsiteX1" fmla="*/ 1653107 w 3682513"/>
              <a:gd name="connsiteY1" fmla="*/ 752304 h 2411964"/>
              <a:gd name="connsiteX2" fmla="*/ 3682513 w 3682513"/>
              <a:gd name="connsiteY2" fmla="*/ 2411964 h 2411964"/>
              <a:gd name="connsiteX0" fmla="*/ 0 w 3682513"/>
              <a:gd name="connsiteY0" fmla="*/ 0 h 2411964"/>
              <a:gd name="connsiteX1" fmla="*/ 1135512 w 3682513"/>
              <a:gd name="connsiteY1" fmla="*/ 614736 h 2411964"/>
              <a:gd name="connsiteX2" fmla="*/ 3682513 w 3682513"/>
              <a:gd name="connsiteY2" fmla="*/ 2411964 h 2411964"/>
              <a:gd name="connsiteX0" fmla="*/ 0 w 3682513"/>
              <a:gd name="connsiteY0" fmla="*/ 0 h 2411964"/>
              <a:gd name="connsiteX1" fmla="*/ 1135512 w 3682513"/>
              <a:gd name="connsiteY1" fmla="*/ 614736 h 2411964"/>
              <a:gd name="connsiteX2" fmla="*/ 3682513 w 3682513"/>
              <a:gd name="connsiteY2" fmla="*/ 2411964 h 2411964"/>
              <a:gd name="connsiteX0" fmla="*/ 0 w 3682513"/>
              <a:gd name="connsiteY0" fmla="*/ 0 h 2411964"/>
              <a:gd name="connsiteX1" fmla="*/ 1135512 w 3682513"/>
              <a:gd name="connsiteY1" fmla="*/ 614736 h 2411964"/>
              <a:gd name="connsiteX2" fmla="*/ 3682513 w 3682513"/>
              <a:gd name="connsiteY2" fmla="*/ 2411964 h 2411964"/>
              <a:gd name="connsiteX0" fmla="*/ 0 w 3682513"/>
              <a:gd name="connsiteY0" fmla="*/ 0 h 2518892"/>
              <a:gd name="connsiteX1" fmla="*/ 1135512 w 3682513"/>
              <a:gd name="connsiteY1" fmla="*/ 614736 h 2518892"/>
              <a:gd name="connsiteX2" fmla="*/ 3682513 w 3682513"/>
              <a:gd name="connsiteY2" fmla="*/ 2518892 h 2518892"/>
              <a:gd name="connsiteX0" fmla="*/ 0 w 3682513"/>
              <a:gd name="connsiteY0" fmla="*/ 0 h 2518892"/>
              <a:gd name="connsiteX1" fmla="*/ 1135512 w 3682513"/>
              <a:gd name="connsiteY1" fmla="*/ 614736 h 2518892"/>
              <a:gd name="connsiteX2" fmla="*/ 3682513 w 3682513"/>
              <a:gd name="connsiteY2" fmla="*/ 2518892 h 2518892"/>
              <a:gd name="connsiteX0" fmla="*/ 0 w 3660970"/>
              <a:gd name="connsiteY0" fmla="*/ 0 h 2602058"/>
              <a:gd name="connsiteX1" fmla="*/ 1135512 w 3660970"/>
              <a:gd name="connsiteY1" fmla="*/ 614736 h 2602058"/>
              <a:gd name="connsiteX2" fmla="*/ 3660970 w 3660970"/>
              <a:gd name="connsiteY2" fmla="*/ 2602058 h 2602058"/>
              <a:gd name="connsiteX0" fmla="*/ 0 w 3660970"/>
              <a:gd name="connsiteY0" fmla="*/ 0 h 2602058"/>
              <a:gd name="connsiteX1" fmla="*/ 1135512 w 3660970"/>
              <a:gd name="connsiteY1" fmla="*/ 614736 h 2602058"/>
              <a:gd name="connsiteX2" fmla="*/ 3660970 w 3660970"/>
              <a:gd name="connsiteY2" fmla="*/ 2602058 h 2602058"/>
              <a:gd name="connsiteX0" fmla="*/ 0 w 3660970"/>
              <a:gd name="connsiteY0" fmla="*/ 0 h 2602058"/>
              <a:gd name="connsiteX1" fmla="*/ 1135512 w 3660970"/>
              <a:gd name="connsiteY1" fmla="*/ 614736 h 2602058"/>
              <a:gd name="connsiteX2" fmla="*/ 3660970 w 3660970"/>
              <a:gd name="connsiteY2" fmla="*/ 2602058 h 2602058"/>
              <a:gd name="connsiteX0" fmla="*/ 0 w 3660970"/>
              <a:gd name="connsiteY0" fmla="*/ 0 h 2602058"/>
              <a:gd name="connsiteX1" fmla="*/ 1135512 w 3660970"/>
              <a:gd name="connsiteY1" fmla="*/ 614736 h 2602058"/>
              <a:gd name="connsiteX2" fmla="*/ 3660970 w 3660970"/>
              <a:gd name="connsiteY2" fmla="*/ 2602058 h 2602058"/>
              <a:gd name="connsiteX0" fmla="*/ 0 w 3660970"/>
              <a:gd name="connsiteY0" fmla="*/ 0 h 2602058"/>
              <a:gd name="connsiteX1" fmla="*/ 1620226 w 3660970"/>
              <a:gd name="connsiteY1" fmla="*/ 792949 h 2602058"/>
              <a:gd name="connsiteX2" fmla="*/ 3660970 w 3660970"/>
              <a:gd name="connsiteY2" fmla="*/ 2602058 h 2602058"/>
              <a:gd name="connsiteX0" fmla="*/ 0 w 3660970"/>
              <a:gd name="connsiteY0" fmla="*/ 0 h 2602058"/>
              <a:gd name="connsiteX1" fmla="*/ 1620226 w 3660970"/>
              <a:gd name="connsiteY1" fmla="*/ 792949 h 2602058"/>
              <a:gd name="connsiteX2" fmla="*/ 3660970 w 3660970"/>
              <a:gd name="connsiteY2" fmla="*/ 2602058 h 2602058"/>
              <a:gd name="connsiteX0" fmla="*/ 0 w 3660970"/>
              <a:gd name="connsiteY0" fmla="*/ 0 h 2602058"/>
              <a:gd name="connsiteX1" fmla="*/ 1620226 w 3660970"/>
              <a:gd name="connsiteY1" fmla="*/ 792949 h 2602058"/>
              <a:gd name="connsiteX2" fmla="*/ 3660970 w 3660970"/>
              <a:gd name="connsiteY2" fmla="*/ 2602058 h 2602058"/>
              <a:gd name="connsiteX0" fmla="*/ 0 w 3800999"/>
              <a:gd name="connsiteY0" fmla="*/ 0 h 2613939"/>
              <a:gd name="connsiteX1" fmla="*/ 1760255 w 3800999"/>
              <a:gd name="connsiteY1" fmla="*/ 804830 h 2613939"/>
              <a:gd name="connsiteX2" fmla="*/ 3800999 w 3800999"/>
              <a:gd name="connsiteY2" fmla="*/ 2613939 h 2613939"/>
              <a:gd name="connsiteX0" fmla="*/ 0 w 3800999"/>
              <a:gd name="connsiteY0" fmla="*/ 0 h 2613939"/>
              <a:gd name="connsiteX1" fmla="*/ 1760255 w 3800999"/>
              <a:gd name="connsiteY1" fmla="*/ 804830 h 2613939"/>
              <a:gd name="connsiteX2" fmla="*/ 3800999 w 3800999"/>
              <a:gd name="connsiteY2" fmla="*/ 2613939 h 2613939"/>
              <a:gd name="connsiteX0" fmla="*/ 0 w 3800999"/>
              <a:gd name="connsiteY0" fmla="*/ 0 h 2613939"/>
              <a:gd name="connsiteX1" fmla="*/ 1760255 w 3800999"/>
              <a:gd name="connsiteY1" fmla="*/ 804830 h 2613939"/>
              <a:gd name="connsiteX2" fmla="*/ 3800999 w 3800999"/>
              <a:gd name="connsiteY2" fmla="*/ 2613939 h 2613939"/>
              <a:gd name="connsiteX0" fmla="*/ 0 w 3800999"/>
              <a:gd name="connsiteY0" fmla="*/ 0 h 2613939"/>
              <a:gd name="connsiteX1" fmla="*/ 1835655 w 3800999"/>
              <a:gd name="connsiteY1" fmla="*/ 816710 h 2613939"/>
              <a:gd name="connsiteX2" fmla="*/ 3800999 w 3800999"/>
              <a:gd name="connsiteY2" fmla="*/ 2613939 h 2613939"/>
            </a:gdLst>
            <a:ahLst/>
            <a:cxnLst>
              <a:cxn ang="0">
                <a:pos x="connsiteX0" y="connsiteY0"/>
              </a:cxn>
              <a:cxn ang="0">
                <a:pos x="connsiteX1" y="connsiteY1"/>
              </a:cxn>
              <a:cxn ang="0">
                <a:pos x="connsiteX2" y="connsiteY2"/>
              </a:cxn>
            </a:cxnLst>
            <a:rect l="l" t="t" r="r" b="b"/>
            <a:pathLst>
              <a:path w="3800999" h="2613939">
                <a:moveTo>
                  <a:pt x="0" y="0"/>
                </a:moveTo>
                <a:cubicBezTo>
                  <a:pt x="536366" y="371633"/>
                  <a:pt x="922097" y="547385"/>
                  <a:pt x="1835655" y="816710"/>
                </a:cubicBezTo>
                <a:cubicBezTo>
                  <a:pt x="2749213" y="1086035"/>
                  <a:pt x="2942913" y="1503650"/>
                  <a:pt x="3800999" y="2613939"/>
                </a:cubicBezTo>
              </a:path>
            </a:pathLst>
          </a:custGeom>
          <a:noFill/>
          <a:ln w="127000">
            <a:solidFill>
              <a:srgbClr val="D1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3" name="Picture Placeholder 2">
            <a:extLst>
              <a:ext uri="{FF2B5EF4-FFF2-40B4-BE49-F238E27FC236}">
                <a16:creationId xmlns:a16="http://schemas.microsoft.com/office/drawing/2014/main" id="{4908C571-57FC-A148-8DD0-F5BC839D99F1}"/>
              </a:ext>
            </a:extLst>
          </p:cNvPr>
          <p:cNvSpPr>
            <a:spLocks noGrp="1"/>
          </p:cNvSpPr>
          <p:nvPr>
            <p:ph type="pic" sz="quarter" idx="15"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58000"/>
              <a:gd name="connsiteX1" fmla="*/ 10628416 w 12192000"/>
              <a:gd name="connsiteY1" fmla="*/ 0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0 w 12192000"/>
              <a:gd name="connsiteY5" fmla="*/ 0 h 6858000"/>
              <a:gd name="connsiteX0" fmla="*/ 0 w 12192000"/>
              <a:gd name="connsiteY0" fmla="*/ 0 h 6858000"/>
              <a:gd name="connsiteX1" fmla="*/ 7766462 w 12192000"/>
              <a:gd name="connsiteY1" fmla="*/ 0 h 6858000"/>
              <a:gd name="connsiteX2" fmla="*/ 10628416 w 12192000"/>
              <a:gd name="connsiteY2" fmla="*/ 0 h 6858000"/>
              <a:gd name="connsiteX3" fmla="*/ 12192000 w 12192000"/>
              <a:gd name="connsiteY3" fmla="*/ 0 h 6858000"/>
              <a:gd name="connsiteX4" fmla="*/ 12192000 w 12192000"/>
              <a:gd name="connsiteY4" fmla="*/ 6858000 h 6858000"/>
              <a:gd name="connsiteX5" fmla="*/ 0 w 12192000"/>
              <a:gd name="connsiteY5" fmla="*/ 6858000 h 6858000"/>
              <a:gd name="connsiteX6" fmla="*/ 0 w 12192000"/>
              <a:gd name="connsiteY6" fmla="*/ 0 h 6858000"/>
              <a:gd name="connsiteX0" fmla="*/ 0 w 12192000"/>
              <a:gd name="connsiteY0" fmla="*/ 0 h 6858000"/>
              <a:gd name="connsiteX1" fmla="*/ 7766462 w 12192000"/>
              <a:gd name="connsiteY1" fmla="*/ 0 h 6858000"/>
              <a:gd name="connsiteX2" fmla="*/ 10628416 w 12192000"/>
              <a:gd name="connsiteY2" fmla="*/ 0 h 6858000"/>
              <a:gd name="connsiteX3" fmla="*/ 12192000 w 12192000"/>
              <a:gd name="connsiteY3" fmla="*/ 0 h 6858000"/>
              <a:gd name="connsiteX4" fmla="*/ 12172208 w 12192000"/>
              <a:gd name="connsiteY4" fmla="*/ 2707574 h 6858000"/>
              <a:gd name="connsiteX5" fmla="*/ 12192000 w 12192000"/>
              <a:gd name="connsiteY5" fmla="*/ 6858000 h 6858000"/>
              <a:gd name="connsiteX6" fmla="*/ 0 w 12192000"/>
              <a:gd name="connsiteY6" fmla="*/ 6858000 h 6858000"/>
              <a:gd name="connsiteX7" fmla="*/ 0 w 12192000"/>
              <a:gd name="connsiteY7" fmla="*/ 0 h 6858000"/>
              <a:gd name="connsiteX0" fmla="*/ 0 w 12192000"/>
              <a:gd name="connsiteY0" fmla="*/ 0 h 6858000"/>
              <a:gd name="connsiteX1" fmla="*/ 7766462 w 12192000"/>
              <a:gd name="connsiteY1" fmla="*/ 0 h 6858000"/>
              <a:gd name="connsiteX2" fmla="*/ 10628416 w 12192000"/>
              <a:gd name="connsiteY2" fmla="*/ 0 h 6858000"/>
              <a:gd name="connsiteX3" fmla="*/ 10814462 w 12192000"/>
              <a:gd name="connsiteY3" fmla="*/ 1472540 h 6858000"/>
              <a:gd name="connsiteX4" fmla="*/ 12172208 w 12192000"/>
              <a:gd name="connsiteY4" fmla="*/ 2707574 h 6858000"/>
              <a:gd name="connsiteX5" fmla="*/ 12192000 w 12192000"/>
              <a:gd name="connsiteY5" fmla="*/ 6858000 h 6858000"/>
              <a:gd name="connsiteX6" fmla="*/ 0 w 12192000"/>
              <a:gd name="connsiteY6" fmla="*/ 6858000 h 6858000"/>
              <a:gd name="connsiteX7" fmla="*/ 0 w 12192000"/>
              <a:gd name="connsiteY7" fmla="*/ 0 h 6858000"/>
              <a:gd name="connsiteX0" fmla="*/ 0 w 12192000"/>
              <a:gd name="connsiteY0" fmla="*/ 0 h 6858000"/>
              <a:gd name="connsiteX1" fmla="*/ 7766462 w 12192000"/>
              <a:gd name="connsiteY1" fmla="*/ 0 h 6858000"/>
              <a:gd name="connsiteX2" fmla="*/ 9013371 w 12192000"/>
              <a:gd name="connsiteY2" fmla="*/ 700644 h 6858000"/>
              <a:gd name="connsiteX3" fmla="*/ 10814462 w 12192000"/>
              <a:gd name="connsiteY3" fmla="*/ 1472540 h 6858000"/>
              <a:gd name="connsiteX4" fmla="*/ 12172208 w 12192000"/>
              <a:gd name="connsiteY4" fmla="*/ 2707574 h 6858000"/>
              <a:gd name="connsiteX5" fmla="*/ 12192000 w 12192000"/>
              <a:gd name="connsiteY5" fmla="*/ 6858000 h 6858000"/>
              <a:gd name="connsiteX6" fmla="*/ 0 w 12192000"/>
              <a:gd name="connsiteY6" fmla="*/ 6858000 h 6858000"/>
              <a:gd name="connsiteX7" fmla="*/ 0 w 12192000"/>
              <a:gd name="connsiteY7" fmla="*/ 0 h 6858000"/>
              <a:gd name="connsiteX0" fmla="*/ 0 w 12192000"/>
              <a:gd name="connsiteY0" fmla="*/ 0 h 6858000"/>
              <a:gd name="connsiteX1" fmla="*/ 7766462 w 12192000"/>
              <a:gd name="connsiteY1" fmla="*/ 0 h 6858000"/>
              <a:gd name="connsiteX2" fmla="*/ 9013371 w 12192000"/>
              <a:gd name="connsiteY2" fmla="*/ 700644 h 6858000"/>
              <a:gd name="connsiteX3" fmla="*/ 10660083 w 12192000"/>
              <a:gd name="connsiteY3" fmla="*/ 1223158 h 6858000"/>
              <a:gd name="connsiteX4" fmla="*/ 12172208 w 12192000"/>
              <a:gd name="connsiteY4" fmla="*/ 2707574 h 6858000"/>
              <a:gd name="connsiteX5" fmla="*/ 12192000 w 12192000"/>
              <a:gd name="connsiteY5" fmla="*/ 6858000 h 6858000"/>
              <a:gd name="connsiteX6" fmla="*/ 0 w 12192000"/>
              <a:gd name="connsiteY6" fmla="*/ 6858000 h 6858000"/>
              <a:gd name="connsiteX7" fmla="*/ 0 w 12192000"/>
              <a:gd name="connsiteY7" fmla="*/ 0 h 6858000"/>
              <a:gd name="connsiteX0" fmla="*/ 0 w 12192000"/>
              <a:gd name="connsiteY0" fmla="*/ 0 h 6858000"/>
              <a:gd name="connsiteX1" fmla="*/ 7766462 w 12192000"/>
              <a:gd name="connsiteY1" fmla="*/ 0 h 6858000"/>
              <a:gd name="connsiteX2" fmla="*/ 9013371 w 12192000"/>
              <a:gd name="connsiteY2" fmla="*/ 700644 h 6858000"/>
              <a:gd name="connsiteX3" fmla="*/ 10660083 w 12192000"/>
              <a:gd name="connsiteY3" fmla="*/ 1223158 h 6858000"/>
              <a:gd name="connsiteX4" fmla="*/ 12172208 w 12192000"/>
              <a:gd name="connsiteY4" fmla="*/ 2707574 h 6858000"/>
              <a:gd name="connsiteX5" fmla="*/ 12192000 w 12192000"/>
              <a:gd name="connsiteY5" fmla="*/ 6858000 h 6858000"/>
              <a:gd name="connsiteX6" fmla="*/ 0 w 12192000"/>
              <a:gd name="connsiteY6" fmla="*/ 6858000 h 6858000"/>
              <a:gd name="connsiteX7" fmla="*/ 0 w 12192000"/>
              <a:gd name="connsiteY7" fmla="*/ 0 h 6858000"/>
              <a:gd name="connsiteX0" fmla="*/ 0 w 12192000"/>
              <a:gd name="connsiteY0" fmla="*/ 0 h 6858000"/>
              <a:gd name="connsiteX1" fmla="*/ 7766462 w 12192000"/>
              <a:gd name="connsiteY1" fmla="*/ 0 h 6858000"/>
              <a:gd name="connsiteX2" fmla="*/ 9013371 w 12192000"/>
              <a:gd name="connsiteY2" fmla="*/ 700644 h 6858000"/>
              <a:gd name="connsiteX3" fmla="*/ 10660083 w 12192000"/>
              <a:gd name="connsiteY3" fmla="*/ 1223158 h 6858000"/>
              <a:gd name="connsiteX4" fmla="*/ 12172208 w 12192000"/>
              <a:gd name="connsiteY4" fmla="*/ 2707574 h 6858000"/>
              <a:gd name="connsiteX5" fmla="*/ 12192000 w 12192000"/>
              <a:gd name="connsiteY5" fmla="*/ 6858000 h 6858000"/>
              <a:gd name="connsiteX6" fmla="*/ 0 w 12192000"/>
              <a:gd name="connsiteY6" fmla="*/ 6858000 h 6858000"/>
              <a:gd name="connsiteX7" fmla="*/ 0 w 12192000"/>
              <a:gd name="connsiteY7" fmla="*/ 0 h 6858000"/>
              <a:gd name="connsiteX0" fmla="*/ 0 w 12192000"/>
              <a:gd name="connsiteY0" fmla="*/ 0 h 6858000"/>
              <a:gd name="connsiteX1" fmla="*/ 7766462 w 12192000"/>
              <a:gd name="connsiteY1" fmla="*/ 0 h 6858000"/>
              <a:gd name="connsiteX2" fmla="*/ 9013371 w 12192000"/>
              <a:gd name="connsiteY2" fmla="*/ 700644 h 6858000"/>
              <a:gd name="connsiteX3" fmla="*/ 10660083 w 12192000"/>
              <a:gd name="connsiteY3" fmla="*/ 1223158 h 6858000"/>
              <a:gd name="connsiteX4" fmla="*/ 12172208 w 12192000"/>
              <a:gd name="connsiteY4" fmla="*/ 2707574 h 6858000"/>
              <a:gd name="connsiteX5" fmla="*/ 12192000 w 12192000"/>
              <a:gd name="connsiteY5" fmla="*/ 6858000 h 6858000"/>
              <a:gd name="connsiteX6" fmla="*/ 0 w 12192000"/>
              <a:gd name="connsiteY6" fmla="*/ 6858000 h 6858000"/>
              <a:gd name="connsiteX7" fmla="*/ 0 w 12192000"/>
              <a:gd name="connsiteY7" fmla="*/ 0 h 6858000"/>
              <a:gd name="connsiteX0" fmla="*/ 0 w 12192000"/>
              <a:gd name="connsiteY0" fmla="*/ 0 h 6858000"/>
              <a:gd name="connsiteX1" fmla="*/ 7766462 w 12192000"/>
              <a:gd name="connsiteY1" fmla="*/ 0 h 6858000"/>
              <a:gd name="connsiteX2" fmla="*/ 9096498 w 12192000"/>
              <a:gd name="connsiteY2" fmla="*/ 712519 h 6858000"/>
              <a:gd name="connsiteX3" fmla="*/ 10660083 w 12192000"/>
              <a:gd name="connsiteY3" fmla="*/ 1223158 h 6858000"/>
              <a:gd name="connsiteX4" fmla="*/ 12172208 w 12192000"/>
              <a:gd name="connsiteY4" fmla="*/ 2707574 h 6858000"/>
              <a:gd name="connsiteX5" fmla="*/ 12192000 w 12192000"/>
              <a:gd name="connsiteY5" fmla="*/ 6858000 h 6858000"/>
              <a:gd name="connsiteX6" fmla="*/ 0 w 12192000"/>
              <a:gd name="connsiteY6" fmla="*/ 6858000 h 6858000"/>
              <a:gd name="connsiteX7" fmla="*/ 0 w 12192000"/>
              <a:gd name="connsiteY7" fmla="*/ 0 h 6858000"/>
              <a:gd name="connsiteX0" fmla="*/ 0 w 12192000"/>
              <a:gd name="connsiteY0" fmla="*/ 0 h 6858000"/>
              <a:gd name="connsiteX1" fmla="*/ 7766462 w 12192000"/>
              <a:gd name="connsiteY1" fmla="*/ 0 h 6858000"/>
              <a:gd name="connsiteX2" fmla="*/ 9096498 w 12192000"/>
              <a:gd name="connsiteY2" fmla="*/ 712519 h 6858000"/>
              <a:gd name="connsiteX3" fmla="*/ 10660083 w 12192000"/>
              <a:gd name="connsiteY3" fmla="*/ 1223158 h 6858000"/>
              <a:gd name="connsiteX4" fmla="*/ 12172208 w 12192000"/>
              <a:gd name="connsiteY4" fmla="*/ 2707574 h 6858000"/>
              <a:gd name="connsiteX5" fmla="*/ 12192000 w 12192000"/>
              <a:gd name="connsiteY5" fmla="*/ 6858000 h 6858000"/>
              <a:gd name="connsiteX6" fmla="*/ 0 w 12192000"/>
              <a:gd name="connsiteY6" fmla="*/ 6858000 h 6858000"/>
              <a:gd name="connsiteX7" fmla="*/ 0 w 12192000"/>
              <a:gd name="connsiteY7" fmla="*/ 0 h 6858000"/>
              <a:gd name="connsiteX0" fmla="*/ 0 w 12192000"/>
              <a:gd name="connsiteY0" fmla="*/ 0 h 6858000"/>
              <a:gd name="connsiteX1" fmla="*/ 7766462 w 12192000"/>
              <a:gd name="connsiteY1" fmla="*/ 0 h 6858000"/>
              <a:gd name="connsiteX2" fmla="*/ 9096498 w 12192000"/>
              <a:gd name="connsiteY2" fmla="*/ 712519 h 6858000"/>
              <a:gd name="connsiteX3" fmla="*/ 10790711 w 12192000"/>
              <a:gd name="connsiteY3" fmla="*/ 1318161 h 6858000"/>
              <a:gd name="connsiteX4" fmla="*/ 12172208 w 12192000"/>
              <a:gd name="connsiteY4" fmla="*/ 2707574 h 6858000"/>
              <a:gd name="connsiteX5" fmla="*/ 12192000 w 12192000"/>
              <a:gd name="connsiteY5" fmla="*/ 6858000 h 6858000"/>
              <a:gd name="connsiteX6" fmla="*/ 0 w 12192000"/>
              <a:gd name="connsiteY6" fmla="*/ 6858000 h 6858000"/>
              <a:gd name="connsiteX7" fmla="*/ 0 w 12192000"/>
              <a:gd name="connsiteY7" fmla="*/ 0 h 6858000"/>
              <a:gd name="connsiteX0" fmla="*/ 0 w 12192000"/>
              <a:gd name="connsiteY0" fmla="*/ 0 h 6858000"/>
              <a:gd name="connsiteX1" fmla="*/ 7766462 w 12192000"/>
              <a:gd name="connsiteY1" fmla="*/ 0 h 6858000"/>
              <a:gd name="connsiteX2" fmla="*/ 9227126 w 12192000"/>
              <a:gd name="connsiteY2" fmla="*/ 724394 h 6858000"/>
              <a:gd name="connsiteX3" fmla="*/ 10790711 w 12192000"/>
              <a:gd name="connsiteY3" fmla="*/ 1318161 h 6858000"/>
              <a:gd name="connsiteX4" fmla="*/ 12172208 w 12192000"/>
              <a:gd name="connsiteY4" fmla="*/ 2707574 h 6858000"/>
              <a:gd name="connsiteX5" fmla="*/ 12192000 w 12192000"/>
              <a:gd name="connsiteY5" fmla="*/ 6858000 h 6858000"/>
              <a:gd name="connsiteX6" fmla="*/ 0 w 12192000"/>
              <a:gd name="connsiteY6" fmla="*/ 6858000 h 6858000"/>
              <a:gd name="connsiteX7" fmla="*/ 0 w 12192000"/>
              <a:gd name="connsiteY7" fmla="*/ 0 h 6858000"/>
              <a:gd name="connsiteX0" fmla="*/ 0 w 12192000"/>
              <a:gd name="connsiteY0" fmla="*/ 0 h 6858000"/>
              <a:gd name="connsiteX1" fmla="*/ 7766462 w 12192000"/>
              <a:gd name="connsiteY1" fmla="*/ 0 h 6858000"/>
              <a:gd name="connsiteX2" fmla="*/ 9227126 w 12192000"/>
              <a:gd name="connsiteY2" fmla="*/ 724394 h 6858000"/>
              <a:gd name="connsiteX3" fmla="*/ 10790711 w 12192000"/>
              <a:gd name="connsiteY3" fmla="*/ 1318161 h 6858000"/>
              <a:gd name="connsiteX4" fmla="*/ 12172208 w 12192000"/>
              <a:gd name="connsiteY4" fmla="*/ 2707574 h 6858000"/>
              <a:gd name="connsiteX5" fmla="*/ 12192000 w 12192000"/>
              <a:gd name="connsiteY5" fmla="*/ 6858000 h 6858000"/>
              <a:gd name="connsiteX6" fmla="*/ 0 w 12192000"/>
              <a:gd name="connsiteY6" fmla="*/ 6858000 h 6858000"/>
              <a:gd name="connsiteX7" fmla="*/ 0 w 12192000"/>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7766462" y="0"/>
                </a:lnTo>
                <a:cubicBezTo>
                  <a:pt x="8182098" y="233548"/>
                  <a:pt x="8663708" y="492826"/>
                  <a:pt x="9227126" y="724394"/>
                </a:cubicBezTo>
                <a:cubicBezTo>
                  <a:pt x="9790544" y="955962"/>
                  <a:pt x="10299864" y="987631"/>
                  <a:pt x="10790711" y="1318161"/>
                </a:cubicBezTo>
                <a:cubicBezTo>
                  <a:pt x="11281558" y="1648691"/>
                  <a:pt x="11668166" y="2212769"/>
                  <a:pt x="12172208" y="2707574"/>
                </a:cubicBezTo>
                <a:cubicBezTo>
                  <a:pt x="12178805" y="4091049"/>
                  <a:pt x="12185403" y="5474525"/>
                  <a:pt x="12192000" y="6858000"/>
                </a:cubicBezTo>
                <a:lnTo>
                  <a:pt x="0" y="6858000"/>
                </a:lnTo>
                <a:lnTo>
                  <a:pt x="0" y="0"/>
                </a:lnTo>
                <a:close/>
              </a:path>
            </a:pathLst>
          </a:custGeom>
        </p:spPr>
        <p:txBody>
          <a:bodyPr anchor="ctr"/>
          <a:lstStyle>
            <a:lvl1pPr marL="0" indent="0" algn="ctr">
              <a:buFontTx/>
              <a:buNone/>
              <a:defRPr b="1" i="0">
                <a:solidFill>
                  <a:schemeClr val="bg1"/>
                </a:solidFill>
                <a:latin typeface="Aktiv Grotesk Trial" panose="020B0504020202020204" pitchFamily="34" charset="0"/>
              </a:defRPr>
            </a:lvl1pPr>
          </a:lstStyle>
          <a:p>
            <a:r>
              <a:rPr lang="en-CH" dirty="0"/>
              <a:t>Click here to add image</a:t>
            </a:r>
          </a:p>
        </p:txBody>
      </p:sp>
      <p:sp>
        <p:nvSpPr>
          <p:cNvPr id="7" name="Text Placeholder 3">
            <a:extLst>
              <a:ext uri="{FF2B5EF4-FFF2-40B4-BE49-F238E27FC236}">
                <a16:creationId xmlns:a16="http://schemas.microsoft.com/office/drawing/2014/main" id="{3AE2F147-B741-E441-80F0-005B79917888}"/>
              </a:ext>
            </a:extLst>
          </p:cNvPr>
          <p:cNvSpPr>
            <a:spLocks noGrp="1"/>
          </p:cNvSpPr>
          <p:nvPr>
            <p:ph type="body" sz="quarter" idx="16" hasCustomPrompt="1"/>
          </p:nvPr>
        </p:nvSpPr>
        <p:spPr>
          <a:xfrm>
            <a:off x="8328248" y="6093296"/>
            <a:ext cx="3863752" cy="251999"/>
          </a:xfrm>
          <a:prstGeom prst="rect">
            <a:avLst/>
          </a:prstGeom>
          <a:gradFill>
            <a:gsLst>
              <a:gs pos="0">
                <a:srgbClr val="FFFFFF">
                  <a:alpha val="0"/>
                </a:srgbClr>
              </a:gs>
              <a:gs pos="100000">
                <a:schemeClr val="bg1"/>
              </a:gs>
              <a:gs pos="33000">
                <a:srgbClr val="FFFFFF"/>
              </a:gs>
            </a:gsLst>
            <a:lin ang="0" scaled="0"/>
          </a:gradFill>
        </p:spPr>
        <p:txBody>
          <a:bodyPr lIns="0" tIns="0" rIns="72000" bIns="0" anchor="ctr"/>
          <a:lstStyle>
            <a:lvl1pPr marL="0" indent="0" algn="r">
              <a:buFontTx/>
              <a:buNone/>
              <a:defRPr sz="1400" b="1" i="0" cap="none" baseline="0">
                <a:solidFill>
                  <a:srgbClr val="212122"/>
                </a:solidFill>
                <a:latin typeface="Aktiv Grotesk Trial" panose="020B0504020202020204" pitchFamily="34" charset="0"/>
              </a:defRPr>
            </a:lvl1pPr>
            <a:lvl2pPr marL="457200" indent="0">
              <a:buFontTx/>
              <a:buNone/>
              <a:defRPr b="1" i="0">
                <a:latin typeface="Aktiv Grotesk Trial" panose="020B0504020202020204" pitchFamily="34" charset="0"/>
              </a:defRPr>
            </a:lvl2pPr>
            <a:lvl3pPr marL="914400" indent="0">
              <a:buFontTx/>
              <a:buNone/>
              <a:defRPr b="1" i="0">
                <a:latin typeface="Aktiv Grotesk Trial" panose="020B0504020202020204" pitchFamily="34" charset="0"/>
              </a:defRPr>
            </a:lvl3pPr>
            <a:lvl4pPr marL="1371600" indent="0">
              <a:buFontTx/>
              <a:buNone/>
              <a:defRPr b="1" i="0">
                <a:latin typeface="Aktiv Grotesk Trial" panose="020B0504020202020204" pitchFamily="34" charset="0"/>
              </a:defRPr>
            </a:lvl4pPr>
            <a:lvl5pPr marL="1828800" indent="0">
              <a:buFontTx/>
              <a:buNone/>
              <a:defRPr b="1" i="0">
                <a:latin typeface="Aktiv Grotesk Trial" panose="020B0504020202020204" pitchFamily="34" charset="0"/>
              </a:defRPr>
            </a:lvl5pPr>
          </a:lstStyle>
          <a:p>
            <a:pPr lvl="0"/>
            <a:r>
              <a:rPr lang="en-GB" dirty="0"/>
              <a:t>Here the image caption</a:t>
            </a:r>
            <a:endParaRPr lang="en-CH" dirty="0"/>
          </a:p>
        </p:txBody>
      </p:sp>
      <p:sp>
        <p:nvSpPr>
          <p:cNvPr id="6" name="Text Placeholder 13">
            <a:extLst>
              <a:ext uri="{FF2B5EF4-FFF2-40B4-BE49-F238E27FC236}">
                <a16:creationId xmlns:a16="http://schemas.microsoft.com/office/drawing/2014/main" id="{46949E65-675E-EA4C-A711-1148F053A83C}"/>
              </a:ext>
            </a:extLst>
          </p:cNvPr>
          <p:cNvSpPr>
            <a:spLocks noGrp="1" noChangeAspect="1"/>
          </p:cNvSpPr>
          <p:nvPr>
            <p:ph type="body" sz="quarter" idx="17" hasCustomPrompt="1"/>
          </p:nvPr>
        </p:nvSpPr>
        <p:spPr>
          <a:xfrm>
            <a:off x="111600" y="116632"/>
            <a:ext cx="352214" cy="33120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marL="0" indent="0" algn="ctr">
              <a:buFontTx/>
              <a:buNone/>
              <a:defRPr/>
            </a:lvl1pPr>
          </a:lstStyle>
          <a:p>
            <a:pPr lvl="0"/>
            <a:r>
              <a:rPr lang="en-CH" dirty="0"/>
              <a:t> </a:t>
            </a:r>
          </a:p>
        </p:txBody>
      </p:sp>
    </p:spTree>
    <p:extLst>
      <p:ext uri="{BB962C8B-B14F-4D97-AF65-F5344CB8AC3E}">
        <p14:creationId xmlns:p14="http://schemas.microsoft.com/office/powerpoint/2010/main" val="313779696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Fullsize Image 3">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9EE732A-FF07-4645-84E9-A365DE2BE2C5}"/>
              </a:ext>
            </a:extLst>
          </p:cNvPr>
          <p:cNvSpPr>
            <a:spLocks noGrp="1"/>
          </p:cNvSpPr>
          <p:nvPr>
            <p:ph type="pic" sz="quarter" idx="10" hasCustomPrompt="1"/>
          </p:nvPr>
        </p:nvSpPr>
        <p:spPr>
          <a:xfrm>
            <a:off x="-8313" y="692695"/>
            <a:ext cx="12225252" cy="6184669"/>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58000"/>
              <a:gd name="connsiteX1" fmla="*/ 8961120 w 12192000"/>
              <a:gd name="connsiteY1" fmla="*/ 0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0 w 12192000"/>
              <a:gd name="connsiteY5" fmla="*/ 0 h 6858000"/>
              <a:gd name="connsiteX0" fmla="*/ 0 w 12192000"/>
              <a:gd name="connsiteY0" fmla="*/ 16625 h 6874625"/>
              <a:gd name="connsiteX1" fmla="*/ 4513811 w 12192000"/>
              <a:gd name="connsiteY1" fmla="*/ 0 h 6874625"/>
              <a:gd name="connsiteX2" fmla="*/ 8961120 w 12192000"/>
              <a:gd name="connsiteY2" fmla="*/ 16625 h 6874625"/>
              <a:gd name="connsiteX3" fmla="*/ 12192000 w 12192000"/>
              <a:gd name="connsiteY3" fmla="*/ 16625 h 6874625"/>
              <a:gd name="connsiteX4" fmla="*/ 12192000 w 12192000"/>
              <a:gd name="connsiteY4" fmla="*/ 6874625 h 6874625"/>
              <a:gd name="connsiteX5" fmla="*/ 0 w 12192000"/>
              <a:gd name="connsiteY5" fmla="*/ 6874625 h 6874625"/>
              <a:gd name="connsiteX6" fmla="*/ 0 w 12192000"/>
              <a:gd name="connsiteY6" fmla="*/ 16625 h 6874625"/>
              <a:gd name="connsiteX0" fmla="*/ 0 w 12200313"/>
              <a:gd name="connsiteY0" fmla="*/ 1554480 h 6874625"/>
              <a:gd name="connsiteX1" fmla="*/ 4522124 w 12200313"/>
              <a:gd name="connsiteY1" fmla="*/ 0 h 6874625"/>
              <a:gd name="connsiteX2" fmla="*/ 8969433 w 12200313"/>
              <a:gd name="connsiteY2" fmla="*/ 16625 h 6874625"/>
              <a:gd name="connsiteX3" fmla="*/ 12200313 w 12200313"/>
              <a:gd name="connsiteY3" fmla="*/ 16625 h 6874625"/>
              <a:gd name="connsiteX4" fmla="*/ 12200313 w 12200313"/>
              <a:gd name="connsiteY4" fmla="*/ 6874625 h 6874625"/>
              <a:gd name="connsiteX5" fmla="*/ 8313 w 12200313"/>
              <a:gd name="connsiteY5" fmla="*/ 6874625 h 6874625"/>
              <a:gd name="connsiteX6" fmla="*/ 0 w 12200313"/>
              <a:gd name="connsiteY6" fmla="*/ 1554480 h 6874625"/>
              <a:gd name="connsiteX0" fmla="*/ 0 w 12200313"/>
              <a:gd name="connsiteY0" fmla="*/ 1554480 h 6874625"/>
              <a:gd name="connsiteX1" fmla="*/ 4522124 w 12200313"/>
              <a:gd name="connsiteY1" fmla="*/ 0 h 6874625"/>
              <a:gd name="connsiteX2" fmla="*/ 7888779 w 12200313"/>
              <a:gd name="connsiteY2" fmla="*/ 1271847 h 6874625"/>
              <a:gd name="connsiteX3" fmla="*/ 12200313 w 12200313"/>
              <a:gd name="connsiteY3" fmla="*/ 16625 h 6874625"/>
              <a:gd name="connsiteX4" fmla="*/ 12200313 w 12200313"/>
              <a:gd name="connsiteY4" fmla="*/ 6874625 h 6874625"/>
              <a:gd name="connsiteX5" fmla="*/ 8313 w 12200313"/>
              <a:gd name="connsiteY5" fmla="*/ 6874625 h 6874625"/>
              <a:gd name="connsiteX6" fmla="*/ 0 w 12200313"/>
              <a:gd name="connsiteY6" fmla="*/ 1554480 h 6874625"/>
              <a:gd name="connsiteX0" fmla="*/ 0 w 12200313"/>
              <a:gd name="connsiteY0" fmla="*/ 1537855 h 6858000"/>
              <a:gd name="connsiteX1" fmla="*/ 4214553 w 12200313"/>
              <a:gd name="connsiteY1" fmla="*/ 423950 h 6858000"/>
              <a:gd name="connsiteX2" fmla="*/ 7888779 w 12200313"/>
              <a:gd name="connsiteY2" fmla="*/ 1255222 h 6858000"/>
              <a:gd name="connsiteX3" fmla="*/ 12200313 w 12200313"/>
              <a:gd name="connsiteY3" fmla="*/ 0 h 6858000"/>
              <a:gd name="connsiteX4" fmla="*/ 12200313 w 12200313"/>
              <a:gd name="connsiteY4" fmla="*/ 6858000 h 6858000"/>
              <a:gd name="connsiteX5" fmla="*/ 8313 w 12200313"/>
              <a:gd name="connsiteY5" fmla="*/ 6858000 h 6858000"/>
              <a:gd name="connsiteX6" fmla="*/ 0 w 12200313"/>
              <a:gd name="connsiteY6" fmla="*/ 1537855 h 6858000"/>
              <a:gd name="connsiteX0" fmla="*/ 0 w 12200313"/>
              <a:gd name="connsiteY0" fmla="*/ 1537855 h 6858000"/>
              <a:gd name="connsiteX1" fmla="*/ 4214553 w 12200313"/>
              <a:gd name="connsiteY1" fmla="*/ 423950 h 6858000"/>
              <a:gd name="connsiteX2" fmla="*/ 8437419 w 12200313"/>
              <a:gd name="connsiteY2" fmla="*/ 1662545 h 6858000"/>
              <a:gd name="connsiteX3" fmla="*/ 12200313 w 12200313"/>
              <a:gd name="connsiteY3" fmla="*/ 0 h 6858000"/>
              <a:gd name="connsiteX4" fmla="*/ 12200313 w 12200313"/>
              <a:gd name="connsiteY4" fmla="*/ 6858000 h 6858000"/>
              <a:gd name="connsiteX5" fmla="*/ 8313 w 12200313"/>
              <a:gd name="connsiteY5" fmla="*/ 6858000 h 6858000"/>
              <a:gd name="connsiteX6" fmla="*/ 0 w 12200313"/>
              <a:gd name="connsiteY6" fmla="*/ 1537855 h 6858000"/>
              <a:gd name="connsiteX0" fmla="*/ 0 w 12200313"/>
              <a:gd name="connsiteY0" fmla="*/ 1537855 h 6858000"/>
              <a:gd name="connsiteX1" fmla="*/ 4214553 w 12200313"/>
              <a:gd name="connsiteY1" fmla="*/ 423950 h 6858000"/>
              <a:gd name="connsiteX2" fmla="*/ 8437419 w 12200313"/>
              <a:gd name="connsiteY2" fmla="*/ 1662545 h 6858000"/>
              <a:gd name="connsiteX3" fmla="*/ 12200313 w 12200313"/>
              <a:gd name="connsiteY3" fmla="*/ 0 h 6858000"/>
              <a:gd name="connsiteX4" fmla="*/ 12200313 w 12200313"/>
              <a:gd name="connsiteY4" fmla="*/ 6858000 h 6858000"/>
              <a:gd name="connsiteX5" fmla="*/ 8313 w 12200313"/>
              <a:gd name="connsiteY5" fmla="*/ 6858000 h 6858000"/>
              <a:gd name="connsiteX6" fmla="*/ 0 w 12200313"/>
              <a:gd name="connsiteY6" fmla="*/ 1537855 h 6858000"/>
              <a:gd name="connsiteX0" fmla="*/ 0 w 12200313"/>
              <a:gd name="connsiteY0" fmla="*/ 1537855 h 6858000"/>
              <a:gd name="connsiteX1" fmla="*/ 4214553 w 12200313"/>
              <a:gd name="connsiteY1" fmla="*/ 423950 h 6858000"/>
              <a:gd name="connsiteX2" fmla="*/ 8429106 w 12200313"/>
              <a:gd name="connsiteY2" fmla="*/ 1662545 h 6858000"/>
              <a:gd name="connsiteX3" fmla="*/ 12200313 w 12200313"/>
              <a:gd name="connsiteY3" fmla="*/ 0 h 6858000"/>
              <a:gd name="connsiteX4" fmla="*/ 12200313 w 12200313"/>
              <a:gd name="connsiteY4" fmla="*/ 6858000 h 6858000"/>
              <a:gd name="connsiteX5" fmla="*/ 8313 w 12200313"/>
              <a:gd name="connsiteY5" fmla="*/ 6858000 h 6858000"/>
              <a:gd name="connsiteX6" fmla="*/ 0 w 12200313"/>
              <a:gd name="connsiteY6" fmla="*/ 1537855 h 6858000"/>
              <a:gd name="connsiteX0" fmla="*/ 0 w 12200313"/>
              <a:gd name="connsiteY0" fmla="*/ 1537855 h 6858000"/>
              <a:gd name="connsiteX1" fmla="*/ 4214553 w 12200313"/>
              <a:gd name="connsiteY1" fmla="*/ 423950 h 6858000"/>
              <a:gd name="connsiteX2" fmla="*/ 8429106 w 12200313"/>
              <a:gd name="connsiteY2" fmla="*/ 1662545 h 6858000"/>
              <a:gd name="connsiteX3" fmla="*/ 12200313 w 12200313"/>
              <a:gd name="connsiteY3" fmla="*/ 0 h 6858000"/>
              <a:gd name="connsiteX4" fmla="*/ 12200313 w 12200313"/>
              <a:gd name="connsiteY4" fmla="*/ 6858000 h 6858000"/>
              <a:gd name="connsiteX5" fmla="*/ 8313 w 12200313"/>
              <a:gd name="connsiteY5" fmla="*/ 6858000 h 6858000"/>
              <a:gd name="connsiteX6" fmla="*/ 0 w 12200313"/>
              <a:gd name="connsiteY6" fmla="*/ 1537855 h 6858000"/>
              <a:gd name="connsiteX0" fmla="*/ 0 w 12200313"/>
              <a:gd name="connsiteY0" fmla="*/ 1537855 h 6858000"/>
              <a:gd name="connsiteX1" fmla="*/ 4214553 w 12200313"/>
              <a:gd name="connsiteY1" fmla="*/ 423950 h 6858000"/>
              <a:gd name="connsiteX2" fmla="*/ 8429106 w 12200313"/>
              <a:gd name="connsiteY2" fmla="*/ 1662545 h 6858000"/>
              <a:gd name="connsiteX3" fmla="*/ 12200313 w 12200313"/>
              <a:gd name="connsiteY3" fmla="*/ 0 h 6858000"/>
              <a:gd name="connsiteX4" fmla="*/ 12200313 w 12200313"/>
              <a:gd name="connsiteY4" fmla="*/ 6858000 h 6858000"/>
              <a:gd name="connsiteX5" fmla="*/ 0 w 12200313"/>
              <a:gd name="connsiteY5" fmla="*/ 6184669 h 6858000"/>
              <a:gd name="connsiteX6" fmla="*/ 0 w 12200313"/>
              <a:gd name="connsiteY6" fmla="*/ 1537855 h 6858000"/>
              <a:gd name="connsiteX0" fmla="*/ 0 w 12225252"/>
              <a:gd name="connsiteY0" fmla="*/ 1537855 h 6184669"/>
              <a:gd name="connsiteX1" fmla="*/ 4214553 w 12225252"/>
              <a:gd name="connsiteY1" fmla="*/ 423950 h 6184669"/>
              <a:gd name="connsiteX2" fmla="*/ 8429106 w 12225252"/>
              <a:gd name="connsiteY2" fmla="*/ 1662545 h 6184669"/>
              <a:gd name="connsiteX3" fmla="*/ 12200313 w 12225252"/>
              <a:gd name="connsiteY3" fmla="*/ 0 h 6184669"/>
              <a:gd name="connsiteX4" fmla="*/ 12225252 w 12225252"/>
              <a:gd name="connsiteY4" fmla="*/ 6184669 h 6184669"/>
              <a:gd name="connsiteX5" fmla="*/ 0 w 12225252"/>
              <a:gd name="connsiteY5" fmla="*/ 6184669 h 6184669"/>
              <a:gd name="connsiteX6" fmla="*/ 0 w 12225252"/>
              <a:gd name="connsiteY6" fmla="*/ 1537855 h 6184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25252" h="6184669">
                <a:moveTo>
                  <a:pt x="0" y="1537855"/>
                </a:moveTo>
                <a:cubicBezTo>
                  <a:pt x="1404851" y="1166553"/>
                  <a:pt x="2809702" y="403168"/>
                  <a:pt x="4214553" y="423950"/>
                </a:cubicBezTo>
                <a:cubicBezTo>
                  <a:pt x="5619404" y="444732"/>
                  <a:pt x="6415579" y="1684712"/>
                  <a:pt x="8429106" y="1662545"/>
                </a:cubicBezTo>
                <a:cubicBezTo>
                  <a:pt x="10442633" y="1640378"/>
                  <a:pt x="10943244" y="554182"/>
                  <a:pt x="12200313" y="0"/>
                </a:cubicBezTo>
                <a:lnTo>
                  <a:pt x="12225252" y="6184669"/>
                </a:lnTo>
                <a:lnTo>
                  <a:pt x="0" y="6184669"/>
                </a:lnTo>
                <a:lnTo>
                  <a:pt x="0" y="1537855"/>
                </a:lnTo>
                <a:close/>
              </a:path>
            </a:pathLst>
          </a:custGeom>
        </p:spPr>
        <p:txBody>
          <a:bodyPr anchor="ctr"/>
          <a:lstStyle>
            <a:lvl1pPr marL="0" indent="0" algn="ctr">
              <a:buFontTx/>
              <a:buNone/>
              <a:defRPr b="1" i="0">
                <a:solidFill>
                  <a:schemeClr val="bg1"/>
                </a:solidFill>
                <a:latin typeface="Aktiv Grotesk Trial" panose="020B0504020202020204" pitchFamily="34" charset="0"/>
              </a:defRPr>
            </a:lvl1pPr>
          </a:lstStyle>
          <a:p>
            <a:r>
              <a:rPr lang="en-CH" dirty="0"/>
              <a:t>Click here to add image</a:t>
            </a:r>
          </a:p>
        </p:txBody>
      </p:sp>
      <p:sp>
        <p:nvSpPr>
          <p:cNvPr id="5" name="Freeform 4">
            <a:extLst>
              <a:ext uri="{FF2B5EF4-FFF2-40B4-BE49-F238E27FC236}">
                <a16:creationId xmlns:a16="http://schemas.microsoft.com/office/drawing/2014/main" id="{88F6DC87-5648-874A-BC80-066A0CDAC274}"/>
              </a:ext>
            </a:extLst>
          </p:cNvPr>
          <p:cNvSpPr/>
          <p:nvPr userDrawn="1"/>
        </p:nvSpPr>
        <p:spPr>
          <a:xfrm flipH="1">
            <a:off x="-287587" y="127325"/>
            <a:ext cx="12787156" cy="1979472"/>
          </a:xfrm>
          <a:custGeom>
            <a:avLst/>
            <a:gdLst>
              <a:gd name="connsiteX0" fmla="*/ 1371600 w 1371600"/>
              <a:gd name="connsiteY0" fmla="*/ 0 h 7289800"/>
              <a:gd name="connsiteX1" fmla="*/ 38100 w 1371600"/>
              <a:gd name="connsiteY1" fmla="*/ 1612900 h 7289800"/>
              <a:gd name="connsiteX2" fmla="*/ 495300 w 1371600"/>
              <a:gd name="connsiteY2" fmla="*/ 3835400 h 7289800"/>
              <a:gd name="connsiteX3" fmla="*/ 736600 w 1371600"/>
              <a:gd name="connsiteY3" fmla="*/ 4876800 h 7289800"/>
              <a:gd name="connsiteX4" fmla="*/ 0 w 1371600"/>
              <a:gd name="connsiteY4" fmla="*/ 7289800 h 7289800"/>
              <a:gd name="connsiteX0" fmla="*/ 1421538 w 1421538"/>
              <a:gd name="connsiteY0" fmla="*/ 0 h 7289800"/>
              <a:gd name="connsiteX1" fmla="*/ 88038 w 1421538"/>
              <a:gd name="connsiteY1" fmla="*/ 1612900 h 7289800"/>
              <a:gd name="connsiteX2" fmla="*/ 198874 w 1421538"/>
              <a:gd name="connsiteY2" fmla="*/ 3100766 h 7289800"/>
              <a:gd name="connsiteX3" fmla="*/ 786538 w 1421538"/>
              <a:gd name="connsiteY3" fmla="*/ 4876800 h 7289800"/>
              <a:gd name="connsiteX4" fmla="*/ 49938 w 1421538"/>
              <a:gd name="connsiteY4" fmla="*/ 7289800 h 7289800"/>
              <a:gd name="connsiteX0" fmla="*/ 1371600 w 1371600"/>
              <a:gd name="connsiteY0" fmla="*/ 0 h 7289800"/>
              <a:gd name="connsiteX1" fmla="*/ 38100 w 1371600"/>
              <a:gd name="connsiteY1" fmla="*/ 1612900 h 7289800"/>
              <a:gd name="connsiteX2" fmla="*/ 736600 w 1371600"/>
              <a:gd name="connsiteY2" fmla="*/ 4876800 h 7289800"/>
              <a:gd name="connsiteX3" fmla="*/ 0 w 1371600"/>
              <a:gd name="connsiteY3" fmla="*/ 7289800 h 7289800"/>
              <a:gd name="connsiteX0" fmla="*/ 1371600 w 1371600"/>
              <a:gd name="connsiteY0" fmla="*/ 0 h 7289800"/>
              <a:gd name="connsiteX1" fmla="*/ 38100 w 1371600"/>
              <a:gd name="connsiteY1" fmla="*/ 1612900 h 7289800"/>
              <a:gd name="connsiteX2" fmla="*/ 715818 w 1371600"/>
              <a:gd name="connsiteY2" fmla="*/ 4280778 h 7289800"/>
              <a:gd name="connsiteX3" fmla="*/ 0 w 1371600"/>
              <a:gd name="connsiteY3" fmla="*/ 7289800 h 7289800"/>
              <a:gd name="connsiteX0" fmla="*/ 1450779 w 1450779"/>
              <a:gd name="connsiteY0" fmla="*/ 0 h 7289800"/>
              <a:gd name="connsiteX1" fmla="*/ 117279 w 1450779"/>
              <a:gd name="connsiteY1" fmla="*/ 1612900 h 7289800"/>
              <a:gd name="connsiteX2" fmla="*/ 794997 w 1450779"/>
              <a:gd name="connsiteY2" fmla="*/ 4280778 h 7289800"/>
              <a:gd name="connsiteX3" fmla="*/ 79179 w 1450779"/>
              <a:gd name="connsiteY3" fmla="*/ 7289800 h 7289800"/>
              <a:gd name="connsiteX0" fmla="*/ 1371600 w 1371600"/>
              <a:gd name="connsiteY0" fmla="*/ 0 h 7289800"/>
              <a:gd name="connsiteX1" fmla="*/ 232064 w 1371600"/>
              <a:gd name="connsiteY1" fmla="*/ 1536665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3885740 h 7289800"/>
              <a:gd name="connsiteX3" fmla="*/ 0 w 1371600"/>
              <a:gd name="connsiteY3" fmla="*/ 7289800 h 7289800"/>
              <a:gd name="connsiteX0" fmla="*/ 1385004 w 1385004"/>
              <a:gd name="connsiteY0" fmla="*/ 0 h 7289800"/>
              <a:gd name="connsiteX1" fmla="*/ 9940 w 1385004"/>
              <a:gd name="connsiteY1" fmla="*/ 1709928 h 7289800"/>
              <a:gd name="connsiteX2" fmla="*/ 729222 w 1385004"/>
              <a:gd name="connsiteY2" fmla="*/ 3885740 h 7289800"/>
              <a:gd name="connsiteX3" fmla="*/ 13404 w 1385004"/>
              <a:gd name="connsiteY3" fmla="*/ 7289800 h 7289800"/>
              <a:gd name="connsiteX0" fmla="*/ 1460548 w 1460548"/>
              <a:gd name="connsiteY0" fmla="*/ 0 h 7289800"/>
              <a:gd name="connsiteX1" fmla="*/ 9284 w 1460548"/>
              <a:gd name="connsiteY1" fmla="*/ 1848538 h 7289800"/>
              <a:gd name="connsiteX2" fmla="*/ 804766 w 1460548"/>
              <a:gd name="connsiteY2" fmla="*/ 3885740 h 7289800"/>
              <a:gd name="connsiteX3" fmla="*/ 88948 w 1460548"/>
              <a:gd name="connsiteY3" fmla="*/ 7289800 h 7289800"/>
              <a:gd name="connsiteX0" fmla="*/ 1461301 w 1461301"/>
              <a:gd name="connsiteY0" fmla="*/ 0 h 7289800"/>
              <a:gd name="connsiteX1" fmla="*/ 10037 w 1461301"/>
              <a:gd name="connsiteY1" fmla="*/ 1848538 h 7289800"/>
              <a:gd name="connsiteX2" fmla="*/ 784737 w 1461301"/>
              <a:gd name="connsiteY2" fmla="*/ 4045142 h 7289800"/>
              <a:gd name="connsiteX3" fmla="*/ 89701 w 1461301"/>
              <a:gd name="connsiteY3" fmla="*/ 7289800 h 7289800"/>
              <a:gd name="connsiteX0" fmla="*/ 1462774 w 1462774"/>
              <a:gd name="connsiteY0" fmla="*/ 0 h 7289800"/>
              <a:gd name="connsiteX1" fmla="*/ 11510 w 1462774"/>
              <a:gd name="connsiteY1" fmla="*/ 1848538 h 7289800"/>
              <a:gd name="connsiteX2" fmla="*/ 786210 w 1462774"/>
              <a:gd name="connsiteY2" fmla="*/ 4045142 h 7289800"/>
              <a:gd name="connsiteX3" fmla="*/ 91174 w 1462774"/>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598054 w 1371600"/>
              <a:gd name="connsiteY2" fmla="*/ 375406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688109 w 1371600"/>
              <a:gd name="connsiteY2" fmla="*/ 4370876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757382 w 1371600"/>
              <a:gd name="connsiteY2" fmla="*/ 4363946 h 7289800"/>
              <a:gd name="connsiteX3" fmla="*/ 0 w 1371600"/>
              <a:gd name="connsiteY3" fmla="*/ 7289800 h 7289800"/>
              <a:gd name="connsiteX0" fmla="*/ 1371600 w 1371600"/>
              <a:gd name="connsiteY0" fmla="*/ 0 h 7289800"/>
              <a:gd name="connsiteX1" fmla="*/ 218209 w 1371600"/>
              <a:gd name="connsiteY1" fmla="*/ 1841608 h 7289800"/>
              <a:gd name="connsiteX2" fmla="*/ 757382 w 1371600"/>
              <a:gd name="connsiteY2" fmla="*/ 4363946 h 7289800"/>
              <a:gd name="connsiteX3" fmla="*/ 0 w 1371600"/>
              <a:gd name="connsiteY3" fmla="*/ 7289800 h 7289800"/>
              <a:gd name="connsiteX0" fmla="*/ 1371600 w 1371600"/>
              <a:gd name="connsiteY0" fmla="*/ 0 h 7289800"/>
              <a:gd name="connsiteX1" fmla="*/ 72736 w 1371600"/>
              <a:gd name="connsiteY1" fmla="*/ 2278231 h 7289800"/>
              <a:gd name="connsiteX2" fmla="*/ 757382 w 1371600"/>
              <a:gd name="connsiteY2" fmla="*/ 4363946 h 7289800"/>
              <a:gd name="connsiteX3" fmla="*/ 0 w 1371600"/>
              <a:gd name="connsiteY3" fmla="*/ 7289800 h 7289800"/>
              <a:gd name="connsiteX0" fmla="*/ 1371600 w 1371600"/>
              <a:gd name="connsiteY0" fmla="*/ 0 h 7289800"/>
              <a:gd name="connsiteX1" fmla="*/ 93518 w 1371600"/>
              <a:gd name="connsiteY1" fmla="*/ 2201996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470031 w 1371600"/>
              <a:gd name="connsiteY1" fmla="*/ 2167343 h 7289800"/>
              <a:gd name="connsiteX2" fmla="*/ 757382 w 1371600"/>
              <a:gd name="connsiteY2" fmla="*/ 4363946 h 7289800"/>
              <a:gd name="connsiteX3" fmla="*/ 0 w 1371600"/>
              <a:gd name="connsiteY3" fmla="*/ 7289800 h 7289800"/>
              <a:gd name="connsiteX0" fmla="*/ 1258500 w 1258500"/>
              <a:gd name="connsiteY0" fmla="*/ 0 h 7539298"/>
              <a:gd name="connsiteX1" fmla="*/ 470031 w 1258500"/>
              <a:gd name="connsiteY1" fmla="*/ 2416841 h 7539298"/>
              <a:gd name="connsiteX2" fmla="*/ 757382 w 1258500"/>
              <a:gd name="connsiteY2" fmla="*/ 4613444 h 7539298"/>
              <a:gd name="connsiteX3" fmla="*/ 0 w 1258500"/>
              <a:gd name="connsiteY3" fmla="*/ 7539298 h 7539298"/>
              <a:gd name="connsiteX0" fmla="*/ 1701207 w 1701207"/>
              <a:gd name="connsiteY0" fmla="*/ 0 h 7539298"/>
              <a:gd name="connsiteX1" fmla="*/ 912738 w 1701207"/>
              <a:gd name="connsiteY1" fmla="*/ 2416841 h 7539298"/>
              <a:gd name="connsiteX2" fmla="*/ 6257 w 1701207"/>
              <a:gd name="connsiteY2" fmla="*/ 5223329 h 7539298"/>
              <a:gd name="connsiteX3" fmla="*/ 442707 w 1701207"/>
              <a:gd name="connsiteY3" fmla="*/ 7539298 h 7539298"/>
              <a:gd name="connsiteX0" fmla="*/ 2046752 w 2046752"/>
              <a:gd name="connsiteY0" fmla="*/ 0 h 7539298"/>
              <a:gd name="connsiteX1" fmla="*/ 1258283 w 2046752"/>
              <a:gd name="connsiteY1" fmla="*/ 2416841 h 7539298"/>
              <a:gd name="connsiteX2" fmla="*/ 351802 w 2046752"/>
              <a:gd name="connsiteY2" fmla="*/ 5223329 h 7539298"/>
              <a:gd name="connsiteX3" fmla="*/ 788252 w 2046752"/>
              <a:gd name="connsiteY3" fmla="*/ 7539298 h 7539298"/>
              <a:gd name="connsiteX0" fmla="*/ 3011548 w 3011548"/>
              <a:gd name="connsiteY0" fmla="*/ 0 h 7629395"/>
              <a:gd name="connsiteX1" fmla="*/ 2223079 w 3011548"/>
              <a:gd name="connsiteY1" fmla="*/ 2416841 h 7629395"/>
              <a:gd name="connsiteX2" fmla="*/ 1316598 w 3011548"/>
              <a:gd name="connsiteY2" fmla="*/ 5223329 h 7629395"/>
              <a:gd name="connsiteX3" fmla="*/ 0 w 3011548"/>
              <a:gd name="connsiteY3" fmla="*/ 7629395 h 7629395"/>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140456 w 2958779"/>
              <a:gd name="connsiteY0" fmla="*/ 0 h 7501358"/>
              <a:gd name="connsiteX1" fmla="*/ 2824217 w 2958779"/>
              <a:gd name="connsiteY1" fmla="*/ 2385830 h 7501358"/>
              <a:gd name="connsiteX2" fmla="*/ 1691536 w 2958779"/>
              <a:gd name="connsiteY2" fmla="*/ 5095291 h 7501358"/>
              <a:gd name="connsiteX3" fmla="*/ 324672 w 2958779"/>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480820"/>
              <a:gd name="connsiteY0" fmla="*/ 0 h 7501358"/>
              <a:gd name="connsiteX1" fmla="*/ 2163630 w 2480820"/>
              <a:gd name="connsiteY1" fmla="*/ 3781328 h 7501358"/>
              <a:gd name="connsiteX2" fmla="*/ 1551080 w 2480820"/>
              <a:gd name="connsiteY2" fmla="*/ 5095291 h 7501358"/>
              <a:gd name="connsiteX3" fmla="*/ 184216 w 2480820"/>
              <a:gd name="connsiteY3" fmla="*/ 7501358 h 7501358"/>
              <a:gd name="connsiteX0" fmla="*/ 0 w 4387680"/>
              <a:gd name="connsiteY0" fmla="*/ 0 h 7609897"/>
              <a:gd name="connsiteX1" fmla="*/ 2163630 w 4387680"/>
              <a:gd name="connsiteY1" fmla="*/ 3781328 h 7609897"/>
              <a:gd name="connsiteX2" fmla="*/ 1551080 w 4387680"/>
              <a:gd name="connsiteY2" fmla="*/ 5095291 h 7609897"/>
              <a:gd name="connsiteX3" fmla="*/ 4387442 w 4387680"/>
              <a:gd name="connsiteY3" fmla="*/ 7609897 h 7609897"/>
              <a:gd name="connsiteX0" fmla="*/ 0 w 4387680"/>
              <a:gd name="connsiteY0" fmla="*/ 0 h 7609897"/>
              <a:gd name="connsiteX1" fmla="*/ 1551080 w 4387680"/>
              <a:gd name="connsiteY1" fmla="*/ 5095291 h 7609897"/>
              <a:gd name="connsiteX2" fmla="*/ 4387442 w 4387680"/>
              <a:gd name="connsiteY2" fmla="*/ 7609897 h 7609897"/>
              <a:gd name="connsiteX0" fmla="*/ 0 w 4387902"/>
              <a:gd name="connsiteY0" fmla="*/ 0 h 7609897"/>
              <a:gd name="connsiteX1" fmla="*/ 1551080 w 4387902"/>
              <a:gd name="connsiteY1" fmla="*/ 5095291 h 7609897"/>
              <a:gd name="connsiteX2" fmla="*/ 4387442 w 4387902"/>
              <a:gd name="connsiteY2" fmla="*/ 7609897 h 7609897"/>
              <a:gd name="connsiteX0" fmla="*/ 0 w 4388912"/>
              <a:gd name="connsiteY0" fmla="*/ 0 h 7609897"/>
              <a:gd name="connsiteX1" fmla="*/ 1551080 w 4388912"/>
              <a:gd name="connsiteY1" fmla="*/ 5095291 h 7609897"/>
              <a:gd name="connsiteX2" fmla="*/ 4387442 w 4388912"/>
              <a:gd name="connsiteY2" fmla="*/ 7609897 h 7609897"/>
              <a:gd name="connsiteX0" fmla="*/ 0 w 4085665"/>
              <a:gd name="connsiteY0" fmla="*/ 0 h 7540122"/>
              <a:gd name="connsiteX1" fmla="*/ 1248842 w 4085665"/>
              <a:gd name="connsiteY1" fmla="*/ 5025516 h 7540122"/>
              <a:gd name="connsiteX2" fmla="*/ 4085204 w 4085665"/>
              <a:gd name="connsiteY2" fmla="*/ 7540122 h 7540122"/>
              <a:gd name="connsiteX0" fmla="*/ 1477 w 4087142"/>
              <a:gd name="connsiteY0" fmla="*/ 0 h 7540122"/>
              <a:gd name="connsiteX1" fmla="*/ 1250319 w 4087142"/>
              <a:gd name="connsiteY1" fmla="*/ 5025516 h 7540122"/>
              <a:gd name="connsiteX2" fmla="*/ 4086681 w 4087142"/>
              <a:gd name="connsiteY2" fmla="*/ 7540122 h 7540122"/>
              <a:gd name="connsiteX0" fmla="*/ 1477 w 4086681"/>
              <a:gd name="connsiteY0" fmla="*/ 0 h 7540122"/>
              <a:gd name="connsiteX1" fmla="*/ 1250319 w 4086681"/>
              <a:gd name="connsiteY1" fmla="*/ 5025516 h 7540122"/>
              <a:gd name="connsiteX2" fmla="*/ 4086681 w 4086681"/>
              <a:gd name="connsiteY2" fmla="*/ 7540122 h 7540122"/>
              <a:gd name="connsiteX0" fmla="*/ 1723 w 4642202"/>
              <a:gd name="connsiteY0" fmla="*/ 0 h 7377313"/>
              <a:gd name="connsiteX1" fmla="*/ 1250565 w 4642202"/>
              <a:gd name="connsiteY1" fmla="*/ 5025516 h 7377313"/>
              <a:gd name="connsiteX2" fmla="*/ 4642203 w 4642202"/>
              <a:gd name="connsiteY2" fmla="*/ 7377313 h 7377313"/>
              <a:gd name="connsiteX0" fmla="*/ 3540 w 4644020"/>
              <a:gd name="connsiteY0" fmla="*/ 0 h 7377313"/>
              <a:gd name="connsiteX1" fmla="*/ 964201 w 4644020"/>
              <a:gd name="connsiteY1" fmla="*/ 3986644 h 7377313"/>
              <a:gd name="connsiteX2" fmla="*/ 4644020 w 4644020"/>
              <a:gd name="connsiteY2" fmla="*/ 7377313 h 7377313"/>
              <a:gd name="connsiteX0" fmla="*/ 638 w 4641118"/>
              <a:gd name="connsiteY0" fmla="*/ 0 h 7377313"/>
              <a:gd name="connsiteX1" fmla="*/ 961299 w 4641118"/>
              <a:gd name="connsiteY1" fmla="*/ 3986644 h 7377313"/>
              <a:gd name="connsiteX2" fmla="*/ 4641118 w 4641118"/>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3909485"/>
              <a:gd name="connsiteY0" fmla="*/ 0 h 6935406"/>
              <a:gd name="connsiteX1" fmla="*/ 229666 w 3909485"/>
              <a:gd name="connsiteY1" fmla="*/ 3544737 h 6935406"/>
              <a:gd name="connsiteX2" fmla="*/ 3909485 w 3909485"/>
              <a:gd name="connsiteY2" fmla="*/ 6935406 h 6935406"/>
              <a:gd name="connsiteX0" fmla="*/ 0 w 3909485"/>
              <a:gd name="connsiteY0" fmla="*/ 0 h 6935406"/>
              <a:gd name="connsiteX1" fmla="*/ 2591345 w 3909485"/>
              <a:gd name="connsiteY1" fmla="*/ 3397435 h 6935406"/>
              <a:gd name="connsiteX2" fmla="*/ 3909485 w 3909485"/>
              <a:gd name="connsiteY2" fmla="*/ 6935406 h 6935406"/>
              <a:gd name="connsiteX0" fmla="*/ 0 w 3417469"/>
              <a:gd name="connsiteY0" fmla="*/ 0 h 5640694"/>
              <a:gd name="connsiteX1" fmla="*/ 2099329 w 3417469"/>
              <a:gd name="connsiteY1" fmla="*/ 2102723 h 5640694"/>
              <a:gd name="connsiteX2" fmla="*/ 3417469 w 3417469"/>
              <a:gd name="connsiteY2" fmla="*/ 5640694 h 5640694"/>
              <a:gd name="connsiteX0" fmla="*/ 0 w 3473700"/>
              <a:gd name="connsiteY0" fmla="*/ 0 h 3324398"/>
              <a:gd name="connsiteX1" fmla="*/ 2099329 w 3473700"/>
              <a:gd name="connsiteY1" fmla="*/ 2102723 h 3324398"/>
              <a:gd name="connsiteX2" fmla="*/ 3473700 w 3473700"/>
              <a:gd name="connsiteY2" fmla="*/ 2958237 h 3324398"/>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528085 w 3628333"/>
              <a:gd name="connsiteY1" fmla="*/ 1373963 h 2950484"/>
              <a:gd name="connsiteX2" fmla="*/ 3628333 w 3628333"/>
              <a:gd name="connsiteY2" fmla="*/ 2950484 h 2950484"/>
              <a:gd name="connsiteX0" fmla="*/ 0 w 3628333"/>
              <a:gd name="connsiteY0" fmla="*/ 0 h 3105539"/>
              <a:gd name="connsiteX1" fmla="*/ 2528085 w 3628333"/>
              <a:gd name="connsiteY1" fmla="*/ 1373963 h 3105539"/>
              <a:gd name="connsiteX2" fmla="*/ 3628333 w 3628333"/>
              <a:gd name="connsiteY2" fmla="*/ 3105539 h 3105539"/>
              <a:gd name="connsiteX0" fmla="*/ 0 w 3628333"/>
              <a:gd name="connsiteY0" fmla="*/ 0 h 3105539"/>
              <a:gd name="connsiteX1" fmla="*/ 2528085 w 3628333"/>
              <a:gd name="connsiteY1" fmla="*/ 1373963 h 3105539"/>
              <a:gd name="connsiteX2" fmla="*/ 3628333 w 3628333"/>
              <a:gd name="connsiteY2" fmla="*/ 3105539 h 3105539"/>
              <a:gd name="connsiteX0" fmla="*/ 0 w 3635362"/>
              <a:gd name="connsiteY0" fmla="*/ 0 h 3268348"/>
              <a:gd name="connsiteX1" fmla="*/ 2528085 w 3635362"/>
              <a:gd name="connsiteY1" fmla="*/ 1373963 h 3268348"/>
              <a:gd name="connsiteX2" fmla="*/ 3635362 w 3635362"/>
              <a:gd name="connsiteY2" fmla="*/ 3268348 h 3268348"/>
              <a:gd name="connsiteX0" fmla="*/ 0 w 3635362"/>
              <a:gd name="connsiteY0" fmla="*/ 0 h 3392392"/>
              <a:gd name="connsiteX1" fmla="*/ 2528085 w 3635362"/>
              <a:gd name="connsiteY1" fmla="*/ 1373963 h 3392392"/>
              <a:gd name="connsiteX2" fmla="*/ 3635362 w 3635362"/>
              <a:gd name="connsiteY2" fmla="*/ 3392392 h 3392392"/>
              <a:gd name="connsiteX0" fmla="*/ 0 w 3635362"/>
              <a:gd name="connsiteY0" fmla="*/ 0 h 3392392"/>
              <a:gd name="connsiteX1" fmla="*/ 2528085 w 3635362"/>
              <a:gd name="connsiteY1" fmla="*/ 1373963 h 3392392"/>
              <a:gd name="connsiteX2" fmla="*/ 3635362 w 3635362"/>
              <a:gd name="connsiteY2" fmla="*/ 3392392 h 3392392"/>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619459 w 3726736"/>
              <a:gd name="connsiteY1" fmla="*/ 1451490 h 3469919"/>
              <a:gd name="connsiteX2" fmla="*/ 3726736 w 3726736"/>
              <a:gd name="connsiteY2" fmla="*/ 3469919 h 3469919"/>
              <a:gd name="connsiteX0" fmla="*/ 0 w 11161166"/>
              <a:gd name="connsiteY0" fmla="*/ 0 h 2305594"/>
              <a:gd name="connsiteX1" fmla="*/ 10053889 w 11161166"/>
              <a:gd name="connsiteY1" fmla="*/ 287165 h 2305594"/>
              <a:gd name="connsiteX2" fmla="*/ 11161166 w 11161166"/>
              <a:gd name="connsiteY2" fmla="*/ 2305594 h 2305594"/>
              <a:gd name="connsiteX0" fmla="*/ 0 w 11161166"/>
              <a:gd name="connsiteY0" fmla="*/ 0 h 2305594"/>
              <a:gd name="connsiteX1" fmla="*/ 2996458 w 11161166"/>
              <a:gd name="connsiteY1" fmla="*/ 1809104 h 2305594"/>
              <a:gd name="connsiteX2" fmla="*/ 11161166 w 11161166"/>
              <a:gd name="connsiteY2" fmla="*/ 2305594 h 2305594"/>
              <a:gd name="connsiteX0" fmla="*/ 0 w 11161166"/>
              <a:gd name="connsiteY0" fmla="*/ 0 h 2305594"/>
              <a:gd name="connsiteX1" fmla="*/ 2174599 w 11161166"/>
              <a:gd name="connsiteY1" fmla="*/ 1526341 h 2305594"/>
              <a:gd name="connsiteX2" fmla="*/ 11161166 w 11161166"/>
              <a:gd name="connsiteY2" fmla="*/ 2305594 h 2305594"/>
              <a:gd name="connsiteX0" fmla="*/ 0 w 11161166"/>
              <a:gd name="connsiteY0" fmla="*/ 0 h 2305594"/>
              <a:gd name="connsiteX1" fmla="*/ 2174599 w 11161166"/>
              <a:gd name="connsiteY1" fmla="*/ 1526341 h 2305594"/>
              <a:gd name="connsiteX2" fmla="*/ 7145398 w 11161166"/>
              <a:gd name="connsiteY2" fmla="*/ 1724198 h 2305594"/>
              <a:gd name="connsiteX3" fmla="*/ 11161166 w 11161166"/>
              <a:gd name="connsiteY3" fmla="*/ 2305594 h 2305594"/>
              <a:gd name="connsiteX0" fmla="*/ 0 w 11161166"/>
              <a:gd name="connsiteY0" fmla="*/ 0 h 2305594"/>
              <a:gd name="connsiteX1" fmla="*/ 2174599 w 11161166"/>
              <a:gd name="connsiteY1" fmla="*/ 1526341 h 2305594"/>
              <a:gd name="connsiteX2" fmla="*/ 7545018 w 11161166"/>
              <a:gd name="connsiteY2" fmla="*/ 493341 h 2305594"/>
              <a:gd name="connsiteX3" fmla="*/ 11161166 w 11161166"/>
              <a:gd name="connsiteY3" fmla="*/ 2305594 h 2305594"/>
              <a:gd name="connsiteX0" fmla="*/ 0 w 11161166"/>
              <a:gd name="connsiteY0" fmla="*/ 0 h 2305594"/>
              <a:gd name="connsiteX1" fmla="*/ 3192498 w 11161166"/>
              <a:gd name="connsiteY1" fmla="*/ 1717623 h 2305594"/>
              <a:gd name="connsiteX2" fmla="*/ 7545018 w 11161166"/>
              <a:gd name="connsiteY2" fmla="*/ 493341 h 2305594"/>
              <a:gd name="connsiteX3" fmla="*/ 11161166 w 11161166"/>
              <a:gd name="connsiteY3" fmla="*/ 2305594 h 2305594"/>
              <a:gd name="connsiteX0" fmla="*/ 0 w 11161166"/>
              <a:gd name="connsiteY0" fmla="*/ 0 h 2305594"/>
              <a:gd name="connsiteX1" fmla="*/ 3192498 w 11161166"/>
              <a:gd name="connsiteY1" fmla="*/ 1717623 h 2305594"/>
              <a:gd name="connsiteX2" fmla="*/ 7545018 w 11161166"/>
              <a:gd name="connsiteY2" fmla="*/ 493341 h 2305594"/>
              <a:gd name="connsiteX3" fmla="*/ 11161166 w 11161166"/>
              <a:gd name="connsiteY3" fmla="*/ 2305594 h 2305594"/>
              <a:gd name="connsiteX0" fmla="*/ 0 w 11161166"/>
              <a:gd name="connsiteY0" fmla="*/ 0 h 2305594"/>
              <a:gd name="connsiteX1" fmla="*/ 3192498 w 11161166"/>
              <a:gd name="connsiteY1" fmla="*/ 1717623 h 2305594"/>
              <a:gd name="connsiteX2" fmla="*/ 7545018 w 11161166"/>
              <a:gd name="connsiteY2" fmla="*/ 493341 h 2305594"/>
              <a:gd name="connsiteX3" fmla="*/ 11161166 w 11161166"/>
              <a:gd name="connsiteY3" fmla="*/ 2305594 h 2305594"/>
              <a:gd name="connsiteX0" fmla="*/ 0 w 11394905"/>
              <a:gd name="connsiteY0" fmla="*/ 0 h 2455293"/>
              <a:gd name="connsiteX1" fmla="*/ 3426237 w 11394905"/>
              <a:gd name="connsiteY1" fmla="*/ 1867322 h 2455293"/>
              <a:gd name="connsiteX2" fmla="*/ 7778757 w 11394905"/>
              <a:gd name="connsiteY2" fmla="*/ 643040 h 2455293"/>
              <a:gd name="connsiteX3" fmla="*/ 11394905 w 11394905"/>
              <a:gd name="connsiteY3" fmla="*/ 2455293 h 2455293"/>
              <a:gd name="connsiteX0" fmla="*/ 0 w 11394905"/>
              <a:gd name="connsiteY0" fmla="*/ 0 h 2455293"/>
              <a:gd name="connsiteX1" fmla="*/ 3426237 w 11394905"/>
              <a:gd name="connsiteY1" fmla="*/ 1867322 h 2455293"/>
              <a:gd name="connsiteX2" fmla="*/ 7778757 w 11394905"/>
              <a:gd name="connsiteY2" fmla="*/ 643040 h 2455293"/>
              <a:gd name="connsiteX3" fmla="*/ 11394905 w 11394905"/>
              <a:gd name="connsiteY3" fmla="*/ 2455293 h 2455293"/>
              <a:gd name="connsiteX0" fmla="*/ 0 w 11394905"/>
              <a:gd name="connsiteY0" fmla="*/ 0 h 2455293"/>
              <a:gd name="connsiteX1" fmla="*/ 3426237 w 11394905"/>
              <a:gd name="connsiteY1" fmla="*/ 1867322 h 2455293"/>
              <a:gd name="connsiteX2" fmla="*/ 8155756 w 11394905"/>
              <a:gd name="connsiteY2" fmla="*/ 676305 h 2455293"/>
              <a:gd name="connsiteX3" fmla="*/ 11394905 w 11394905"/>
              <a:gd name="connsiteY3" fmla="*/ 2455293 h 2455293"/>
              <a:gd name="connsiteX0" fmla="*/ 0 w 11394905"/>
              <a:gd name="connsiteY0" fmla="*/ 0 h 2455293"/>
              <a:gd name="connsiteX1" fmla="*/ 3426237 w 11394905"/>
              <a:gd name="connsiteY1" fmla="*/ 1867322 h 2455293"/>
              <a:gd name="connsiteX2" fmla="*/ 8155756 w 11394905"/>
              <a:gd name="connsiteY2" fmla="*/ 676305 h 2455293"/>
              <a:gd name="connsiteX3" fmla="*/ 11394905 w 11394905"/>
              <a:gd name="connsiteY3" fmla="*/ 2455293 h 2455293"/>
              <a:gd name="connsiteX0" fmla="*/ 0 w 11394905"/>
              <a:gd name="connsiteY0" fmla="*/ 0 h 2455293"/>
              <a:gd name="connsiteX1" fmla="*/ 3426237 w 11394905"/>
              <a:gd name="connsiteY1" fmla="*/ 1867322 h 2455293"/>
              <a:gd name="connsiteX2" fmla="*/ 8155756 w 11394905"/>
              <a:gd name="connsiteY2" fmla="*/ 676305 h 2455293"/>
              <a:gd name="connsiteX3" fmla="*/ 11394905 w 11394905"/>
              <a:gd name="connsiteY3" fmla="*/ 2455293 h 2455293"/>
              <a:gd name="connsiteX0" fmla="*/ 0 w 11402445"/>
              <a:gd name="connsiteY0" fmla="*/ 0 h 1867800"/>
              <a:gd name="connsiteX1" fmla="*/ 3426237 w 11402445"/>
              <a:gd name="connsiteY1" fmla="*/ 1867322 h 1867800"/>
              <a:gd name="connsiteX2" fmla="*/ 8155756 w 11402445"/>
              <a:gd name="connsiteY2" fmla="*/ 676305 h 1867800"/>
              <a:gd name="connsiteX3" fmla="*/ 11402445 w 11402445"/>
              <a:gd name="connsiteY3" fmla="*/ 1856498 h 1867800"/>
              <a:gd name="connsiteX0" fmla="*/ 0 w 11402445"/>
              <a:gd name="connsiteY0" fmla="*/ 0 h 1867800"/>
              <a:gd name="connsiteX1" fmla="*/ 3426237 w 11402445"/>
              <a:gd name="connsiteY1" fmla="*/ 1867322 h 1867800"/>
              <a:gd name="connsiteX2" fmla="*/ 8155756 w 11402445"/>
              <a:gd name="connsiteY2" fmla="*/ 676305 h 1867800"/>
              <a:gd name="connsiteX3" fmla="*/ 11402445 w 11402445"/>
              <a:gd name="connsiteY3" fmla="*/ 1856498 h 1867800"/>
              <a:gd name="connsiteX0" fmla="*/ 0 w 11402445"/>
              <a:gd name="connsiteY0" fmla="*/ 0 h 1867800"/>
              <a:gd name="connsiteX1" fmla="*/ 3426237 w 11402445"/>
              <a:gd name="connsiteY1" fmla="*/ 1867322 h 1867800"/>
              <a:gd name="connsiteX2" fmla="*/ 8155756 w 11402445"/>
              <a:gd name="connsiteY2" fmla="*/ 676305 h 1867800"/>
              <a:gd name="connsiteX3" fmla="*/ 11402445 w 11402445"/>
              <a:gd name="connsiteY3" fmla="*/ 1856498 h 1867800"/>
              <a:gd name="connsiteX0" fmla="*/ 0 w 11402445"/>
              <a:gd name="connsiteY0" fmla="*/ 0 h 1872781"/>
              <a:gd name="connsiteX1" fmla="*/ 3426237 w 11402445"/>
              <a:gd name="connsiteY1" fmla="*/ 1867322 h 1872781"/>
              <a:gd name="connsiteX2" fmla="*/ 7839076 w 11402445"/>
              <a:gd name="connsiteY2" fmla="*/ 634722 h 1872781"/>
              <a:gd name="connsiteX3" fmla="*/ 11402445 w 11402445"/>
              <a:gd name="connsiteY3" fmla="*/ 1856498 h 1872781"/>
              <a:gd name="connsiteX0" fmla="*/ 0 w 11402445"/>
              <a:gd name="connsiteY0" fmla="*/ 0 h 1872947"/>
              <a:gd name="connsiteX1" fmla="*/ 3426237 w 11402445"/>
              <a:gd name="connsiteY1" fmla="*/ 1867322 h 1872947"/>
              <a:gd name="connsiteX2" fmla="*/ 8042656 w 11402445"/>
              <a:gd name="connsiteY2" fmla="*/ 643038 h 1872947"/>
              <a:gd name="connsiteX3" fmla="*/ 11402445 w 11402445"/>
              <a:gd name="connsiteY3" fmla="*/ 1856498 h 1872947"/>
              <a:gd name="connsiteX0" fmla="*/ 0 w 11462765"/>
              <a:gd name="connsiteY0" fmla="*/ 0 h 1872947"/>
              <a:gd name="connsiteX1" fmla="*/ 3426237 w 11462765"/>
              <a:gd name="connsiteY1" fmla="*/ 1867322 h 1872947"/>
              <a:gd name="connsiteX2" fmla="*/ 8042656 w 11462765"/>
              <a:gd name="connsiteY2" fmla="*/ 643038 h 1872947"/>
              <a:gd name="connsiteX3" fmla="*/ 11462765 w 11462765"/>
              <a:gd name="connsiteY3" fmla="*/ 1781648 h 1872947"/>
              <a:gd name="connsiteX0" fmla="*/ 0 w 11462765"/>
              <a:gd name="connsiteY0" fmla="*/ 0 h 1872947"/>
              <a:gd name="connsiteX1" fmla="*/ 3426237 w 11462765"/>
              <a:gd name="connsiteY1" fmla="*/ 1867322 h 1872947"/>
              <a:gd name="connsiteX2" fmla="*/ 8042656 w 11462765"/>
              <a:gd name="connsiteY2" fmla="*/ 643038 h 1872947"/>
              <a:gd name="connsiteX3" fmla="*/ 11462765 w 11462765"/>
              <a:gd name="connsiteY3" fmla="*/ 1781648 h 1872947"/>
              <a:gd name="connsiteX0" fmla="*/ 0 w 11462765"/>
              <a:gd name="connsiteY0" fmla="*/ 0 h 1872947"/>
              <a:gd name="connsiteX1" fmla="*/ 3426237 w 11462765"/>
              <a:gd name="connsiteY1" fmla="*/ 1867322 h 1872947"/>
              <a:gd name="connsiteX2" fmla="*/ 8042656 w 11462765"/>
              <a:gd name="connsiteY2" fmla="*/ 643038 h 1872947"/>
              <a:gd name="connsiteX3" fmla="*/ 11462765 w 11462765"/>
              <a:gd name="connsiteY3" fmla="*/ 1781648 h 1872947"/>
              <a:gd name="connsiteX0" fmla="*/ 0 w 11477845"/>
              <a:gd name="connsiteY0" fmla="*/ 0 h 1872947"/>
              <a:gd name="connsiteX1" fmla="*/ 3426237 w 11477845"/>
              <a:gd name="connsiteY1" fmla="*/ 1867322 h 1872947"/>
              <a:gd name="connsiteX2" fmla="*/ 8042656 w 11477845"/>
              <a:gd name="connsiteY2" fmla="*/ 643038 h 1872947"/>
              <a:gd name="connsiteX3" fmla="*/ 11477845 w 11477845"/>
              <a:gd name="connsiteY3" fmla="*/ 1673533 h 1872947"/>
              <a:gd name="connsiteX0" fmla="*/ 0 w 11477845"/>
              <a:gd name="connsiteY0" fmla="*/ 0 h 1872947"/>
              <a:gd name="connsiteX1" fmla="*/ 3426237 w 11477845"/>
              <a:gd name="connsiteY1" fmla="*/ 1867322 h 1872947"/>
              <a:gd name="connsiteX2" fmla="*/ 8042656 w 11477845"/>
              <a:gd name="connsiteY2" fmla="*/ 643038 h 1872947"/>
              <a:gd name="connsiteX3" fmla="*/ 11477845 w 11477845"/>
              <a:gd name="connsiteY3" fmla="*/ 1740066 h 1872947"/>
              <a:gd name="connsiteX0" fmla="*/ 0 w 11553245"/>
              <a:gd name="connsiteY0" fmla="*/ 0 h 1972931"/>
              <a:gd name="connsiteX1" fmla="*/ 3426237 w 11553245"/>
              <a:gd name="connsiteY1" fmla="*/ 1867322 h 1972931"/>
              <a:gd name="connsiteX2" fmla="*/ 8042656 w 11553245"/>
              <a:gd name="connsiteY2" fmla="*/ 643038 h 1972931"/>
              <a:gd name="connsiteX3" fmla="*/ 11553245 w 11553245"/>
              <a:gd name="connsiteY3" fmla="*/ 1972931 h 1972931"/>
              <a:gd name="connsiteX0" fmla="*/ 0 w 11553245"/>
              <a:gd name="connsiteY0" fmla="*/ 0 h 1972931"/>
              <a:gd name="connsiteX1" fmla="*/ 3426237 w 11553245"/>
              <a:gd name="connsiteY1" fmla="*/ 1867322 h 1972931"/>
              <a:gd name="connsiteX2" fmla="*/ 7831537 w 11553245"/>
              <a:gd name="connsiteY2" fmla="*/ 767787 h 1972931"/>
              <a:gd name="connsiteX3" fmla="*/ 11553245 w 11553245"/>
              <a:gd name="connsiteY3" fmla="*/ 1972931 h 1972931"/>
              <a:gd name="connsiteX0" fmla="*/ 0 w 11553245"/>
              <a:gd name="connsiteY0" fmla="*/ 0 h 2074404"/>
              <a:gd name="connsiteX1" fmla="*/ 3411157 w 11553245"/>
              <a:gd name="connsiteY1" fmla="*/ 2066920 h 2074404"/>
              <a:gd name="connsiteX2" fmla="*/ 7831537 w 11553245"/>
              <a:gd name="connsiteY2" fmla="*/ 767787 h 2074404"/>
              <a:gd name="connsiteX3" fmla="*/ 11553245 w 11553245"/>
              <a:gd name="connsiteY3" fmla="*/ 1972931 h 2074404"/>
              <a:gd name="connsiteX0" fmla="*/ 0 w 11553245"/>
              <a:gd name="connsiteY0" fmla="*/ 0 h 1972931"/>
              <a:gd name="connsiteX1" fmla="*/ 3426237 w 11553245"/>
              <a:gd name="connsiteY1" fmla="*/ 1917221 h 1972931"/>
              <a:gd name="connsiteX2" fmla="*/ 7831537 w 11553245"/>
              <a:gd name="connsiteY2" fmla="*/ 767787 h 1972931"/>
              <a:gd name="connsiteX3" fmla="*/ 11553245 w 11553245"/>
              <a:gd name="connsiteY3" fmla="*/ 1972931 h 1972931"/>
              <a:gd name="connsiteX0" fmla="*/ 0 w 11553245"/>
              <a:gd name="connsiteY0" fmla="*/ 0 h 1999914"/>
              <a:gd name="connsiteX1" fmla="*/ 3403617 w 11553245"/>
              <a:gd name="connsiteY1" fmla="*/ 1992071 h 1999914"/>
              <a:gd name="connsiteX2" fmla="*/ 7831537 w 11553245"/>
              <a:gd name="connsiteY2" fmla="*/ 767787 h 1999914"/>
              <a:gd name="connsiteX3" fmla="*/ 11553245 w 11553245"/>
              <a:gd name="connsiteY3" fmla="*/ 1972931 h 1999914"/>
              <a:gd name="connsiteX0" fmla="*/ 0 w 11553245"/>
              <a:gd name="connsiteY0" fmla="*/ 0 h 2049572"/>
              <a:gd name="connsiteX1" fmla="*/ 3396077 w 11553245"/>
              <a:gd name="connsiteY1" fmla="*/ 2041972 h 2049572"/>
              <a:gd name="connsiteX2" fmla="*/ 7831537 w 11553245"/>
              <a:gd name="connsiteY2" fmla="*/ 767787 h 2049572"/>
              <a:gd name="connsiteX3" fmla="*/ 11553245 w 11553245"/>
              <a:gd name="connsiteY3" fmla="*/ 1972931 h 2049572"/>
              <a:gd name="connsiteX0" fmla="*/ 0 w 11553245"/>
              <a:gd name="connsiteY0" fmla="*/ 0 h 2041295"/>
              <a:gd name="connsiteX1" fmla="*/ 3644897 w 11553245"/>
              <a:gd name="connsiteY1" fmla="*/ 2033656 h 2041295"/>
              <a:gd name="connsiteX2" fmla="*/ 7831537 w 11553245"/>
              <a:gd name="connsiteY2" fmla="*/ 767787 h 2041295"/>
              <a:gd name="connsiteX3" fmla="*/ 11553245 w 11553245"/>
              <a:gd name="connsiteY3" fmla="*/ 1972931 h 2041295"/>
              <a:gd name="connsiteX0" fmla="*/ 0 w 11553245"/>
              <a:gd name="connsiteY0" fmla="*/ 0 h 2035082"/>
              <a:gd name="connsiteX1" fmla="*/ 3644897 w 11553245"/>
              <a:gd name="connsiteY1" fmla="*/ 2033656 h 2035082"/>
              <a:gd name="connsiteX2" fmla="*/ 7831537 w 11553245"/>
              <a:gd name="connsiteY2" fmla="*/ 767787 h 2035082"/>
              <a:gd name="connsiteX3" fmla="*/ 11553245 w 11553245"/>
              <a:gd name="connsiteY3" fmla="*/ 1972931 h 2035082"/>
              <a:gd name="connsiteX0" fmla="*/ 0 w 11553245"/>
              <a:gd name="connsiteY0" fmla="*/ 0 h 2035082"/>
              <a:gd name="connsiteX1" fmla="*/ 3644897 w 11553245"/>
              <a:gd name="connsiteY1" fmla="*/ 2033656 h 2035082"/>
              <a:gd name="connsiteX2" fmla="*/ 7831537 w 11553245"/>
              <a:gd name="connsiteY2" fmla="*/ 767787 h 2035082"/>
              <a:gd name="connsiteX3" fmla="*/ 11553245 w 11553245"/>
              <a:gd name="connsiteY3" fmla="*/ 1972931 h 2035082"/>
              <a:gd name="connsiteX0" fmla="*/ 0 w 11598485"/>
              <a:gd name="connsiteY0" fmla="*/ 0 h 1948195"/>
              <a:gd name="connsiteX1" fmla="*/ 3690137 w 11598485"/>
              <a:gd name="connsiteY1" fmla="*/ 1942173 h 1948195"/>
              <a:gd name="connsiteX2" fmla="*/ 7876777 w 11598485"/>
              <a:gd name="connsiteY2" fmla="*/ 676304 h 1948195"/>
              <a:gd name="connsiteX3" fmla="*/ 11598485 w 11598485"/>
              <a:gd name="connsiteY3" fmla="*/ 1881448 h 1948195"/>
              <a:gd name="connsiteX0" fmla="*/ 0 w 11598485"/>
              <a:gd name="connsiteY0" fmla="*/ 0 h 1948195"/>
              <a:gd name="connsiteX1" fmla="*/ 3690137 w 11598485"/>
              <a:gd name="connsiteY1" fmla="*/ 1942173 h 1948195"/>
              <a:gd name="connsiteX2" fmla="*/ 7876777 w 11598485"/>
              <a:gd name="connsiteY2" fmla="*/ 676304 h 1948195"/>
              <a:gd name="connsiteX3" fmla="*/ 11598485 w 11598485"/>
              <a:gd name="connsiteY3" fmla="*/ 1881448 h 1948195"/>
              <a:gd name="connsiteX0" fmla="*/ 0 w 11598485"/>
              <a:gd name="connsiteY0" fmla="*/ 0 h 1881448"/>
              <a:gd name="connsiteX1" fmla="*/ 3373457 w 11598485"/>
              <a:gd name="connsiteY1" fmla="*/ 1825741 h 1881448"/>
              <a:gd name="connsiteX2" fmla="*/ 7876777 w 11598485"/>
              <a:gd name="connsiteY2" fmla="*/ 676304 h 1881448"/>
              <a:gd name="connsiteX3" fmla="*/ 11598485 w 11598485"/>
              <a:gd name="connsiteY3" fmla="*/ 1881448 h 1881448"/>
              <a:gd name="connsiteX0" fmla="*/ 0 w 11598485"/>
              <a:gd name="connsiteY0" fmla="*/ 0 h 1948195"/>
              <a:gd name="connsiteX1" fmla="*/ 3388537 w 11598485"/>
              <a:gd name="connsiteY1" fmla="*/ 1942173 h 1948195"/>
              <a:gd name="connsiteX2" fmla="*/ 7876777 w 11598485"/>
              <a:gd name="connsiteY2" fmla="*/ 676304 h 1948195"/>
              <a:gd name="connsiteX3" fmla="*/ 11598485 w 11598485"/>
              <a:gd name="connsiteY3" fmla="*/ 1881448 h 1948195"/>
              <a:gd name="connsiteX0" fmla="*/ 0 w 11598485"/>
              <a:gd name="connsiteY0" fmla="*/ 0 h 1980395"/>
              <a:gd name="connsiteX1" fmla="*/ 3388537 w 11598485"/>
              <a:gd name="connsiteY1" fmla="*/ 1942173 h 1980395"/>
              <a:gd name="connsiteX2" fmla="*/ 7876777 w 11598485"/>
              <a:gd name="connsiteY2" fmla="*/ 676304 h 1980395"/>
              <a:gd name="connsiteX3" fmla="*/ 11598485 w 11598485"/>
              <a:gd name="connsiteY3" fmla="*/ 1881448 h 1980395"/>
            </a:gdLst>
            <a:ahLst/>
            <a:cxnLst>
              <a:cxn ang="0">
                <a:pos x="connsiteX0" y="connsiteY0"/>
              </a:cxn>
              <a:cxn ang="0">
                <a:pos x="connsiteX1" y="connsiteY1"/>
              </a:cxn>
              <a:cxn ang="0">
                <a:pos x="connsiteX2" y="connsiteY2"/>
              </a:cxn>
              <a:cxn ang="0">
                <a:pos x="connsiteX3" y="connsiteY3"/>
              </a:cxn>
            </a:cxnLst>
            <a:rect l="l" t="t" r="r" b="b"/>
            <a:pathLst>
              <a:path w="11598485" h="1980395">
                <a:moveTo>
                  <a:pt x="0" y="0"/>
                </a:moveTo>
                <a:cubicBezTo>
                  <a:pt x="868323" y="242546"/>
                  <a:pt x="1789221" y="1629858"/>
                  <a:pt x="3388537" y="1942173"/>
                </a:cubicBezTo>
                <a:cubicBezTo>
                  <a:pt x="4987853" y="2254488"/>
                  <a:pt x="6379016" y="546429"/>
                  <a:pt x="7876777" y="676304"/>
                </a:cubicBezTo>
                <a:cubicBezTo>
                  <a:pt x="9374538" y="806180"/>
                  <a:pt x="10484329" y="1493468"/>
                  <a:pt x="11598485" y="1881448"/>
                </a:cubicBezTo>
              </a:path>
            </a:pathLst>
          </a:custGeom>
          <a:noFill/>
          <a:ln w="127000">
            <a:solidFill>
              <a:srgbClr val="D1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6" name="Text Placeholder 3">
            <a:extLst>
              <a:ext uri="{FF2B5EF4-FFF2-40B4-BE49-F238E27FC236}">
                <a16:creationId xmlns:a16="http://schemas.microsoft.com/office/drawing/2014/main" id="{532BABB4-39FA-D444-BDDA-3E1DA91673F8}"/>
              </a:ext>
            </a:extLst>
          </p:cNvPr>
          <p:cNvSpPr>
            <a:spLocks noGrp="1"/>
          </p:cNvSpPr>
          <p:nvPr>
            <p:ph type="body" sz="quarter" idx="16" hasCustomPrompt="1"/>
          </p:nvPr>
        </p:nvSpPr>
        <p:spPr>
          <a:xfrm>
            <a:off x="8328248" y="6093296"/>
            <a:ext cx="3863752" cy="251999"/>
          </a:xfrm>
          <a:prstGeom prst="rect">
            <a:avLst/>
          </a:prstGeom>
          <a:gradFill>
            <a:gsLst>
              <a:gs pos="0">
                <a:srgbClr val="FFFFFF">
                  <a:alpha val="0"/>
                </a:srgbClr>
              </a:gs>
              <a:gs pos="100000">
                <a:schemeClr val="bg1"/>
              </a:gs>
              <a:gs pos="33000">
                <a:srgbClr val="FFFFFF"/>
              </a:gs>
            </a:gsLst>
            <a:lin ang="0" scaled="0"/>
          </a:gradFill>
        </p:spPr>
        <p:txBody>
          <a:bodyPr lIns="0" tIns="0" rIns="72000" bIns="0" anchor="ctr"/>
          <a:lstStyle>
            <a:lvl1pPr marL="0" indent="0" algn="r">
              <a:buFontTx/>
              <a:buNone/>
              <a:defRPr sz="1400" b="1" i="0" cap="none" baseline="0">
                <a:solidFill>
                  <a:srgbClr val="212122"/>
                </a:solidFill>
                <a:latin typeface="Aktiv Grotesk Trial" panose="020B0504020202020204" pitchFamily="34" charset="0"/>
              </a:defRPr>
            </a:lvl1pPr>
            <a:lvl2pPr marL="457200" indent="0">
              <a:buFontTx/>
              <a:buNone/>
              <a:defRPr b="1" i="0">
                <a:latin typeface="Aktiv Grotesk Trial" panose="020B0504020202020204" pitchFamily="34" charset="0"/>
              </a:defRPr>
            </a:lvl2pPr>
            <a:lvl3pPr marL="914400" indent="0">
              <a:buFontTx/>
              <a:buNone/>
              <a:defRPr b="1" i="0">
                <a:latin typeface="Aktiv Grotesk Trial" panose="020B0504020202020204" pitchFamily="34" charset="0"/>
              </a:defRPr>
            </a:lvl3pPr>
            <a:lvl4pPr marL="1371600" indent="0">
              <a:buFontTx/>
              <a:buNone/>
              <a:defRPr b="1" i="0">
                <a:latin typeface="Aktiv Grotesk Trial" panose="020B0504020202020204" pitchFamily="34" charset="0"/>
              </a:defRPr>
            </a:lvl4pPr>
            <a:lvl5pPr marL="1828800" indent="0">
              <a:buFontTx/>
              <a:buNone/>
              <a:defRPr b="1" i="0">
                <a:latin typeface="Aktiv Grotesk Trial" panose="020B0504020202020204" pitchFamily="34" charset="0"/>
              </a:defRPr>
            </a:lvl5pPr>
          </a:lstStyle>
          <a:p>
            <a:pPr lvl="0"/>
            <a:r>
              <a:rPr lang="en-GB" dirty="0"/>
              <a:t>Here the image caption</a:t>
            </a:r>
            <a:endParaRPr lang="en-CH" dirty="0"/>
          </a:p>
        </p:txBody>
      </p:sp>
    </p:spTree>
    <p:extLst>
      <p:ext uri="{BB962C8B-B14F-4D97-AF65-F5344CB8AC3E}">
        <p14:creationId xmlns:p14="http://schemas.microsoft.com/office/powerpoint/2010/main" val="30049893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Image Gallery 2x3">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F4E9F6A-73C2-B64A-8078-BCE04958E59B}"/>
              </a:ext>
            </a:extLst>
          </p:cNvPr>
          <p:cNvSpPr>
            <a:spLocks noGrp="1"/>
          </p:cNvSpPr>
          <p:nvPr>
            <p:ph type="body" sz="quarter" idx="12" hasCustomPrompt="1"/>
          </p:nvPr>
        </p:nvSpPr>
        <p:spPr>
          <a:xfrm>
            <a:off x="0" y="2383868"/>
            <a:ext cx="4295775" cy="863600"/>
          </a:xfrm>
          <a:prstGeom prst="rect">
            <a:avLst/>
          </a:prstGeom>
          <a:gradFill>
            <a:gsLst>
              <a:gs pos="0">
                <a:srgbClr val="D10004"/>
              </a:gs>
              <a:gs pos="56000">
                <a:srgbClr val="D10004"/>
              </a:gs>
              <a:gs pos="100000">
                <a:schemeClr val="bg1">
                  <a:alpha val="0"/>
                </a:schemeClr>
              </a:gs>
            </a:gsLst>
            <a:lin ang="0" scaled="0"/>
          </a:gradFill>
        </p:spPr>
        <p:txBody>
          <a:bodyPr lIns="540000" anchor="ctr"/>
          <a:lstStyle>
            <a:lvl1pPr marL="0" indent="0">
              <a:buFontTx/>
              <a:buNone/>
              <a:defRPr b="1" i="0" cap="all" baseline="0">
                <a:solidFill>
                  <a:schemeClr val="bg1"/>
                </a:solidFill>
                <a:latin typeface="Aktiv Grotesk Trial" panose="020B0504020202020204" pitchFamily="34" charset="0"/>
              </a:defRPr>
            </a:lvl1pPr>
            <a:lvl2pPr marL="457200" indent="0">
              <a:buFontTx/>
              <a:buNone/>
              <a:defRPr sz="2800" b="1" i="0" cap="all" baseline="0">
                <a:solidFill>
                  <a:schemeClr val="bg1"/>
                </a:solidFill>
                <a:latin typeface="Aktiv Grotesk Trial" panose="020B0504020202020204" pitchFamily="34" charset="0"/>
              </a:defRPr>
            </a:lvl2pPr>
          </a:lstStyle>
          <a:p>
            <a:pPr lvl="0"/>
            <a:r>
              <a:rPr lang="en-CH" dirty="0"/>
              <a:t>HERE TITLE</a:t>
            </a:r>
          </a:p>
        </p:txBody>
      </p:sp>
      <p:sp>
        <p:nvSpPr>
          <p:cNvPr id="2" name="Rectangle 1">
            <a:extLst>
              <a:ext uri="{FF2B5EF4-FFF2-40B4-BE49-F238E27FC236}">
                <a16:creationId xmlns:a16="http://schemas.microsoft.com/office/drawing/2014/main" id="{D1E45698-7183-C342-B1E2-396F5915CB83}"/>
              </a:ext>
            </a:extLst>
          </p:cNvPr>
          <p:cNvSpPr/>
          <p:nvPr userDrawn="1"/>
        </p:nvSpPr>
        <p:spPr>
          <a:xfrm>
            <a:off x="8654042" y="-45362"/>
            <a:ext cx="3591810" cy="2739917"/>
          </a:xfrm>
          <a:custGeom>
            <a:avLst/>
            <a:gdLst>
              <a:gd name="connsiteX0" fmla="*/ 0 w 2855640"/>
              <a:gd name="connsiteY0" fmla="*/ 0 h 2708920"/>
              <a:gd name="connsiteX1" fmla="*/ 2855640 w 2855640"/>
              <a:gd name="connsiteY1" fmla="*/ 0 h 2708920"/>
              <a:gd name="connsiteX2" fmla="*/ 2855640 w 2855640"/>
              <a:gd name="connsiteY2" fmla="*/ 2708920 h 2708920"/>
              <a:gd name="connsiteX3" fmla="*/ 0 w 2855640"/>
              <a:gd name="connsiteY3" fmla="*/ 270892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728061 w 3591810"/>
              <a:gd name="connsiteY3" fmla="*/ 864623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728061 w 3591810"/>
              <a:gd name="connsiteY3" fmla="*/ 864623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890793 w 3591810"/>
              <a:gd name="connsiteY3" fmla="*/ 887870 h 2739917"/>
              <a:gd name="connsiteX4" fmla="*/ 0 w 3591810"/>
              <a:gd name="connsiteY4" fmla="*/ 0 h 2739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1810" h="2739917">
                <a:moveTo>
                  <a:pt x="0" y="0"/>
                </a:moveTo>
                <a:lnTo>
                  <a:pt x="3591810" y="30997"/>
                </a:lnTo>
                <a:lnTo>
                  <a:pt x="3591810" y="2739917"/>
                </a:lnTo>
                <a:cubicBezTo>
                  <a:pt x="3308940" y="2052827"/>
                  <a:pt x="2977624" y="1065553"/>
                  <a:pt x="1890793" y="887870"/>
                </a:cubicBezTo>
                <a:cubicBezTo>
                  <a:pt x="803962" y="710187"/>
                  <a:pt x="529525" y="417360"/>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8" name="Picture Placeholder 3">
            <a:extLst>
              <a:ext uri="{FF2B5EF4-FFF2-40B4-BE49-F238E27FC236}">
                <a16:creationId xmlns:a16="http://schemas.microsoft.com/office/drawing/2014/main" id="{59B45349-C5F1-614C-A555-1F58B05BDC7B}"/>
              </a:ext>
            </a:extLst>
          </p:cNvPr>
          <p:cNvSpPr>
            <a:spLocks noGrp="1"/>
          </p:cNvSpPr>
          <p:nvPr>
            <p:ph type="pic" sz="quarter" idx="22" hasCustomPrompt="1"/>
          </p:nvPr>
        </p:nvSpPr>
        <p:spPr>
          <a:xfrm>
            <a:off x="9768408" y="2383868"/>
            <a:ext cx="1862498" cy="1859678"/>
          </a:xfrm>
          <a:prstGeom prst="rect">
            <a:avLst/>
          </a:prstGeom>
          <a:effectLst>
            <a:outerShdw blurRad="254000" dist="50800" dir="5400000" sx="105000" sy="105000" algn="ctr" rotWithShape="0">
              <a:srgbClr val="000000">
                <a:alpha val="70000"/>
              </a:srgb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sz="1400" b="1" i="0" baseline="0">
                <a:solidFill>
                  <a:schemeClr val="bg1"/>
                </a:solidFill>
                <a:latin typeface="Aktiv Grotesk Trial" panose="020B0504020202020204" pitchFamily="34" charset="0"/>
              </a:defRPr>
            </a:lvl1pPr>
          </a:lstStyle>
          <a:p>
            <a:r>
              <a:rPr lang="en-CH" dirty="0"/>
              <a:t>Click here to add image</a:t>
            </a:r>
          </a:p>
        </p:txBody>
      </p:sp>
      <p:sp>
        <p:nvSpPr>
          <p:cNvPr id="19" name="Text Placeholder 16">
            <a:extLst>
              <a:ext uri="{FF2B5EF4-FFF2-40B4-BE49-F238E27FC236}">
                <a16:creationId xmlns:a16="http://schemas.microsoft.com/office/drawing/2014/main" id="{6F562516-B4B5-8E43-B6DD-283C442330E0}"/>
              </a:ext>
            </a:extLst>
          </p:cNvPr>
          <p:cNvSpPr>
            <a:spLocks noGrp="1"/>
          </p:cNvSpPr>
          <p:nvPr>
            <p:ph type="body" sz="quarter" idx="23" hasCustomPrompt="1"/>
          </p:nvPr>
        </p:nvSpPr>
        <p:spPr>
          <a:xfrm>
            <a:off x="9768408" y="3773557"/>
            <a:ext cx="1862498" cy="467824"/>
          </a:xfrm>
          <a:prstGeom prst="rect">
            <a:avLst/>
          </a:prstGeom>
          <a:solidFill>
            <a:schemeClr val="bg1">
              <a:alpha val="75000"/>
            </a:schemeClr>
          </a:solidFill>
        </p:spPr>
        <p:txBody>
          <a:bodyPr anchor="ctr"/>
          <a:lstStyle>
            <a:lvl1pPr marL="0" indent="0" algn="ctr">
              <a:buFontTx/>
              <a:buNone/>
              <a:defRPr sz="1000" b="1" i="0">
                <a:solidFill>
                  <a:schemeClr val="tx1"/>
                </a:solidFill>
                <a:latin typeface="Aktiv Grotesk Trial" panose="020B0504020202020204" pitchFamily="34" charset="0"/>
              </a:defRPr>
            </a:lvl1pPr>
          </a:lstStyle>
          <a:p>
            <a:pPr lvl="0"/>
            <a:r>
              <a:rPr lang="en-GB" dirty="0"/>
              <a:t>Click here to add text</a:t>
            </a:r>
            <a:endParaRPr lang="en-CH" dirty="0"/>
          </a:p>
        </p:txBody>
      </p:sp>
      <p:sp>
        <p:nvSpPr>
          <p:cNvPr id="15" name="Picture Placeholder 3">
            <a:extLst>
              <a:ext uri="{FF2B5EF4-FFF2-40B4-BE49-F238E27FC236}">
                <a16:creationId xmlns:a16="http://schemas.microsoft.com/office/drawing/2014/main" id="{AE6F4915-8DB0-B949-B7F1-6D3F03C79B21}"/>
              </a:ext>
            </a:extLst>
          </p:cNvPr>
          <p:cNvSpPr>
            <a:spLocks noGrp="1"/>
          </p:cNvSpPr>
          <p:nvPr>
            <p:ph type="pic" sz="quarter" idx="24" hasCustomPrompt="1"/>
          </p:nvPr>
        </p:nvSpPr>
        <p:spPr>
          <a:xfrm>
            <a:off x="9768408" y="4462050"/>
            <a:ext cx="1862498" cy="1859678"/>
          </a:xfrm>
          <a:prstGeom prst="rect">
            <a:avLst/>
          </a:prstGeom>
          <a:effectLst>
            <a:outerShdw blurRad="254000" dist="50800" dir="5400000" sx="105000" sy="105000" algn="ctr" rotWithShape="0">
              <a:srgbClr val="000000">
                <a:alpha val="70000"/>
              </a:srgb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sz="1400" b="1" i="0" baseline="0">
                <a:solidFill>
                  <a:schemeClr val="bg1"/>
                </a:solidFill>
                <a:latin typeface="Aktiv Grotesk Trial" panose="020B0504020202020204" pitchFamily="34" charset="0"/>
              </a:defRPr>
            </a:lvl1pPr>
          </a:lstStyle>
          <a:p>
            <a:r>
              <a:rPr lang="en-CH" dirty="0"/>
              <a:t>Click here to add image</a:t>
            </a:r>
          </a:p>
        </p:txBody>
      </p:sp>
      <p:sp>
        <p:nvSpPr>
          <p:cNvPr id="16" name="Text Placeholder 16">
            <a:extLst>
              <a:ext uri="{FF2B5EF4-FFF2-40B4-BE49-F238E27FC236}">
                <a16:creationId xmlns:a16="http://schemas.microsoft.com/office/drawing/2014/main" id="{D9372E1C-746D-A14C-9A39-EA150D4AEEFD}"/>
              </a:ext>
            </a:extLst>
          </p:cNvPr>
          <p:cNvSpPr>
            <a:spLocks noGrp="1"/>
          </p:cNvSpPr>
          <p:nvPr>
            <p:ph type="body" sz="quarter" idx="25" hasCustomPrompt="1"/>
          </p:nvPr>
        </p:nvSpPr>
        <p:spPr>
          <a:xfrm>
            <a:off x="9768408" y="5851739"/>
            <a:ext cx="1862498" cy="467824"/>
          </a:xfrm>
          <a:prstGeom prst="rect">
            <a:avLst/>
          </a:prstGeom>
          <a:solidFill>
            <a:schemeClr val="bg1">
              <a:alpha val="75000"/>
            </a:schemeClr>
          </a:solidFill>
        </p:spPr>
        <p:txBody>
          <a:bodyPr anchor="ctr"/>
          <a:lstStyle>
            <a:lvl1pPr marL="0" indent="0" algn="ctr">
              <a:buFontTx/>
              <a:buNone/>
              <a:defRPr sz="1000" b="1" i="0">
                <a:solidFill>
                  <a:schemeClr val="tx1"/>
                </a:solidFill>
                <a:latin typeface="Aktiv Grotesk Trial" panose="020B0504020202020204" pitchFamily="34" charset="0"/>
              </a:defRPr>
            </a:lvl1pPr>
          </a:lstStyle>
          <a:p>
            <a:pPr lvl="0"/>
            <a:r>
              <a:rPr lang="en-GB" dirty="0"/>
              <a:t>Click here to add text</a:t>
            </a:r>
            <a:endParaRPr lang="en-CH" dirty="0"/>
          </a:p>
        </p:txBody>
      </p:sp>
      <p:sp>
        <p:nvSpPr>
          <p:cNvPr id="24" name="Picture Placeholder 3">
            <a:extLst>
              <a:ext uri="{FF2B5EF4-FFF2-40B4-BE49-F238E27FC236}">
                <a16:creationId xmlns:a16="http://schemas.microsoft.com/office/drawing/2014/main" id="{C10D7BB9-402C-634D-8DB8-5E221D483589}"/>
              </a:ext>
            </a:extLst>
          </p:cNvPr>
          <p:cNvSpPr>
            <a:spLocks noGrp="1"/>
          </p:cNvSpPr>
          <p:nvPr>
            <p:ph type="pic" sz="quarter" idx="26" hasCustomPrompt="1"/>
          </p:nvPr>
        </p:nvSpPr>
        <p:spPr>
          <a:xfrm>
            <a:off x="7632037" y="2383868"/>
            <a:ext cx="1862498" cy="1859678"/>
          </a:xfrm>
          <a:prstGeom prst="rect">
            <a:avLst/>
          </a:prstGeom>
          <a:effectLst>
            <a:outerShdw blurRad="254000" dist="50800" dir="5400000" sx="105000" sy="105000" algn="ctr" rotWithShape="0">
              <a:srgbClr val="000000">
                <a:alpha val="70000"/>
              </a:srgb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sz="1400" b="1" i="0" baseline="0">
                <a:solidFill>
                  <a:schemeClr val="bg1"/>
                </a:solidFill>
                <a:latin typeface="Aktiv Grotesk Trial" panose="020B0504020202020204" pitchFamily="34" charset="0"/>
              </a:defRPr>
            </a:lvl1pPr>
          </a:lstStyle>
          <a:p>
            <a:r>
              <a:rPr lang="en-CH" dirty="0"/>
              <a:t>Click here to add image</a:t>
            </a:r>
          </a:p>
        </p:txBody>
      </p:sp>
      <p:sp>
        <p:nvSpPr>
          <p:cNvPr id="25" name="Text Placeholder 16">
            <a:extLst>
              <a:ext uri="{FF2B5EF4-FFF2-40B4-BE49-F238E27FC236}">
                <a16:creationId xmlns:a16="http://schemas.microsoft.com/office/drawing/2014/main" id="{D669A2E2-E7AF-2E45-BB74-8ADCD7073F18}"/>
              </a:ext>
            </a:extLst>
          </p:cNvPr>
          <p:cNvSpPr>
            <a:spLocks noGrp="1"/>
          </p:cNvSpPr>
          <p:nvPr>
            <p:ph type="body" sz="quarter" idx="27" hasCustomPrompt="1"/>
          </p:nvPr>
        </p:nvSpPr>
        <p:spPr>
          <a:xfrm>
            <a:off x="7632037" y="3773557"/>
            <a:ext cx="1862498" cy="467824"/>
          </a:xfrm>
          <a:prstGeom prst="rect">
            <a:avLst/>
          </a:prstGeom>
          <a:solidFill>
            <a:schemeClr val="bg1">
              <a:alpha val="75000"/>
            </a:schemeClr>
          </a:solidFill>
        </p:spPr>
        <p:txBody>
          <a:bodyPr anchor="ctr"/>
          <a:lstStyle>
            <a:lvl1pPr marL="0" indent="0" algn="ctr">
              <a:buFontTx/>
              <a:buNone/>
              <a:defRPr sz="1000" b="1" i="0">
                <a:solidFill>
                  <a:schemeClr val="tx1"/>
                </a:solidFill>
                <a:latin typeface="Aktiv Grotesk Trial" panose="020B0504020202020204" pitchFamily="34" charset="0"/>
              </a:defRPr>
            </a:lvl1pPr>
          </a:lstStyle>
          <a:p>
            <a:pPr lvl="0"/>
            <a:r>
              <a:rPr lang="en-GB" dirty="0"/>
              <a:t>Click here to add text</a:t>
            </a:r>
            <a:endParaRPr lang="en-CH" dirty="0"/>
          </a:p>
        </p:txBody>
      </p:sp>
      <p:sp>
        <p:nvSpPr>
          <p:cNvPr id="26" name="Picture Placeholder 3">
            <a:extLst>
              <a:ext uri="{FF2B5EF4-FFF2-40B4-BE49-F238E27FC236}">
                <a16:creationId xmlns:a16="http://schemas.microsoft.com/office/drawing/2014/main" id="{36686895-7E31-9D4D-B556-E2C342B361FF}"/>
              </a:ext>
            </a:extLst>
          </p:cNvPr>
          <p:cNvSpPr>
            <a:spLocks noGrp="1"/>
          </p:cNvSpPr>
          <p:nvPr>
            <p:ph type="pic" sz="quarter" idx="28" hasCustomPrompt="1"/>
          </p:nvPr>
        </p:nvSpPr>
        <p:spPr>
          <a:xfrm>
            <a:off x="7632037" y="4462050"/>
            <a:ext cx="1862498" cy="1859678"/>
          </a:xfrm>
          <a:prstGeom prst="rect">
            <a:avLst/>
          </a:prstGeom>
          <a:effectLst>
            <a:outerShdw blurRad="254000" dist="50800" dir="5400000" sx="105000" sy="105000" algn="ctr" rotWithShape="0">
              <a:srgbClr val="000000">
                <a:alpha val="70000"/>
              </a:srgb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sz="1400" b="1" i="0" baseline="0">
                <a:solidFill>
                  <a:schemeClr val="bg1"/>
                </a:solidFill>
                <a:latin typeface="Aktiv Grotesk Trial" panose="020B0504020202020204" pitchFamily="34" charset="0"/>
              </a:defRPr>
            </a:lvl1pPr>
          </a:lstStyle>
          <a:p>
            <a:r>
              <a:rPr lang="en-CH" dirty="0"/>
              <a:t>Click here to add image</a:t>
            </a:r>
          </a:p>
        </p:txBody>
      </p:sp>
      <p:sp>
        <p:nvSpPr>
          <p:cNvPr id="27" name="Text Placeholder 16">
            <a:extLst>
              <a:ext uri="{FF2B5EF4-FFF2-40B4-BE49-F238E27FC236}">
                <a16:creationId xmlns:a16="http://schemas.microsoft.com/office/drawing/2014/main" id="{2C09A539-E8A2-7746-B434-33DF1844E826}"/>
              </a:ext>
            </a:extLst>
          </p:cNvPr>
          <p:cNvSpPr>
            <a:spLocks noGrp="1"/>
          </p:cNvSpPr>
          <p:nvPr>
            <p:ph type="body" sz="quarter" idx="29" hasCustomPrompt="1"/>
          </p:nvPr>
        </p:nvSpPr>
        <p:spPr>
          <a:xfrm>
            <a:off x="7632037" y="5851739"/>
            <a:ext cx="1862498" cy="467824"/>
          </a:xfrm>
          <a:prstGeom prst="rect">
            <a:avLst/>
          </a:prstGeom>
          <a:solidFill>
            <a:schemeClr val="bg1">
              <a:alpha val="75000"/>
            </a:schemeClr>
          </a:solidFill>
        </p:spPr>
        <p:txBody>
          <a:bodyPr anchor="ctr"/>
          <a:lstStyle>
            <a:lvl1pPr marL="0" indent="0" algn="ctr">
              <a:buFontTx/>
              <a:buNone/>
              <a:defRPr sz="1000" b="1" i="0">
                <a:solidFill>
                  <a:schemeClr val="tx1"/>
                </a:solidFill>
                <a:latin typeface="Aktiv Grotesk Trial" panose="020B0504020202020204" pitchFamily="34" charset="0"/>
              </a:defRPr>
            </a:lvl1pPr>
          </a:lstStyle>
          <a:p>
            <a:pPr lvl="0"/>
            <a:r>
              <a:rPr lang="en-GB" dirty="0"/>
              <a:t>Click here to add text</a:t>
            </a:r>
            <a:endParaRPr lang="en-CH" dirty="0"/>
          </a:p>
        </p:txBody>
      </p:sp>
      <p:sp>
        <p:nvSpPr>
          <p:cNvPr id="28" name="Picture Placeholder 3">
            <a:extLst>
              <a:ext uri="{FF2B5EF4-FFF2-40B4-BE49-F238E27FC236}">
                <a16:creationId xmlns:a16="http://schemas.microsoft.com/office/drawing/2014/main" id="{354E7EE0-E1B8-FE4B-B28F-9F7DE4D86F0B}"/>
              </a:ext>
            </a:extLst>
          </p:cNvPr>
          <p:cNvSpPr>
            <a:spLocks noGrp="1"/>
          </p:cNvSpPr>
          <p:nvPr>
            <p:ph type="pic" sz="quarter" idx="30" hasCustomPrompt="1"/>
          </p:nvPr>
        </p:nvSpPr>
        <p:spPr>
          <a:xfrm>
            <a:off x="5503979" y="2383868"/>
            <a:ext cx="1862498" cy="1859678"/>
          </a:xfrm>
          <a:prstGeom prst="rect">
            <a:avLst/>
          </a:prstGeom>
          <a:effectLst>
            <a:outerShdw blurRad="254000" dist="50800" dir="5400000" sx="105000" sy="105000" algn="ctr" rotWithShape="0">
              <a:srgbClr val="000000">
                <a:alpha val="70000"/>
              </a:srgb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sz="1400" b="1" i="0" baseline="0">
                <a:solidFill>
                  <a:schemeClr val="bg1"/>
                </a:solidFill>
                <a:latin typeface="Aktiv Grotesk Trial" panose="020B0504020202020204" pitchFamily="34" charset="0"/>
              </a:defRPr>
            </a:lvl1pPr>
          </a:lstStyle>
          <a:p>
            <a:r>
              <a:rPr lang="en-CH" dirty="0"/>
              <a:t>Click here to add image</a:t>
            </a:r>
          </a:p>
        </p:txBody>
      </p:sp>
      <p:sp>
        <p:nvSpPr>
          <p:cNvPr id="29" name="Text Placeholder 16">
            <a:extLst>
              <a:ext uri="{FF2B5EF4-FFF2-40B4-BE49-F238E27FC236}">
                <a16:creationId xmlns:a16="http://schemas.microsoft.com/office/drawing/2014/main" id="{8ED31C85-9AB6-DD43-9E22-B611D8EE5D9A}"/>
              </a:ext>
            </a:extLst>
          </p:cNvPr>
          <p:cNvSpPr>
            <a:spLocks noGrp="1"/>
          </p:cNvSpPr>
          <p:nvPr>
            <p:ph type="body" sz="quarter" idx="31" hasCustomPrompt="1"/>
          </p:nvPr>
        </p:nvSpPr>
        <p:spPr>
          <a:xfrm>
            <a:off x="5503979" y="3773557"/>
            <a:ext cx="1862498" cy="467824"/>
          </a:xfrm>
          <a:prstGeom prst="rect">
            <a:avLst/>
          </a:prstGeom>
          <a:solidFill>
            <a:schemeClr val="bg1">
              <a:alpha val="75000"/>
            </a:schemeClr>
          </a:solidFill>
        </p:spPr>
        <p:txBody>
          <a:bodyPr anchor="ctr"/>
          <a:lstStyle>
            <a:lvl1pPr marL="0" indent="0" algn="ctr">
              <a:buFontTx/>
              <a:buNone/>
              <a:defRPr sz="1000" b="1" i="0">
                <a:solidFill>
                  <a:schemeClr val="tx1"/>
                </a:solidFill>
                <a:latin typeface="Aktiv Grotesk Trial" panose="020B0504020202020204" pitchFamily="34" charset="0"/>
              </a:defRPr>
            </a:lvl1pPr>
          </a:lstStyle>
          <a:p>
            <a:pPr lvl="0"/>
            <a:r>
              <a:rPr lang="en-GB" dirty="0"/>
              <a:t>Click here to add text</a:t>
            </a:r>
            <a:endParaRPr lang="en-CH" dirty="0"/>
          </a:p>
        </p:txBody>
      </p:sp>
      <p:sp>
        <p:nvSpPr>
          <p:cNvPr id="30" name="Picture Placeholder 3">
            <a:extLst>
              <a:ext uri="{FF2B5EF4-FFF2-40B4-BE49-F238E27FC236}">
                <a16:creationId xmlns:a16="http://schemas.microsoft.com/office/drawing/2014/main" id="{ACE57F87-5E2D-F944-B703-A8435928434A}"/>
              </a:ext>
            </a:extLst>
          </p:cNvPr>
          <p:cNvSpPr>
            <a:spLocks noGrp="1"/>
          </p:cNvSpPr>
          <p:nvPr>
            <p:ph type="pic" sz="quarter" idx="32" hasCustomPrompt="1"/>
          </p:nvPr>
        </p:nvSpPr>
        <p:spPr>
          <a:xfrm>
            <a:off x="5503979" y="4462050"/>
            <a:ext cx="1862498" cy="1859678"/>
          </a:xfrm>
          <a:prstGeom prst="rect">
            <a:avLst/>
          </a:prstGeom>
          <a:effectLst>
            <a:outerShdw blurRad="254000" dist="50800" dir="5400000" sx="105000" sy="105000" algn="ctr" rotWithShape="0">
              <a:srgbClr val="000000">
                <a:alpha val="70000"/>
              </a:srgb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sz="1400" b="1" i="0" baseline="0">
                <a:solidFill>
                  <a:schemeClr val="bg1"/>
                </a:solidFill>
                <a:latin typeface="Aktiv Grotesk Trial" panose="020B0504020202020204" pitchFamily="34" charset="0"/>
              </a:defRPr>
            </a:lvl1pPr>
          </a:lstStyle>
          <a:p>
            <a:r>
              <a:rPr lang="en-CH" dirty="0"/>
              <a:t>Click here to add image</a:t>
            </a:r>
          </a:p>
        </p:txBody>
      </p:sp>
      <p:sp>
        <p:nvSpPr>
          <p:cNvPr id="31" name="Text Placeholder 16">
            <a:extLst>
              <a:ext uri="{FF2B5EF4-FFF2-40B4-BE49-F238E27FC236}">
                <a16:creationId xmlns:a16="http://schemas.microsoft.com/office/drawing/2014/main" id="{FADD4443-6538-6047-A0E8-DE683157DB37}"/>
              </a:ext>
            </a:extLst>
          </p:cNvPr>
          <p:cNvSpPr>
            <a:spLocks noGrp="1"/>
          </p:cNvSpPr>
          <p:nvPr>
            <p:ph type="body" sz="quarter" idx="33" hasCustomPrompt="1"/>
          </p:nvPr>
        </p:nvSpPr>
        <p:spPr>
          <a:xfrm>
            <a:off x="5503979" y="5851739"/>
            <a:ext cx="1862498" cy="467824"/>
          </a:xfrm>
          <a:prstGeom prst="rect">
            <a:avLst/>
          </a:prstGeom>
          <a:solidFill>
            <a:schemeClr val="bg1">
              <a:alpha val="75000"/>
            </a:schemeClr>
          </a:solidFill>
        </p:spPr>
        <p:txBody>
          <a:bodyPr anchor="ctr"/>
          <a:lstStyle>
            <a:lvl1pPr marL="0" indent="0" algn="ctr">
              <a:buFontTx/>
              <a:buNone/>
              <a:defRPr sz="1000" b="1" i="0">
                <a:solidFill>
                  <a:schemeClr val="tx1"/>
                </a:solidFill>
                <a:latin typeface="Aktiv Grotesk Trial" panose="020B0504020202020204" pitchFamily="34" charset="0"/>
              </a:defRPr>
            </a:lvl1pPr>
          </a:lstStyle>
          <a:p>
            <a:pPr lvl="0"/>
            <a:r>
              <a:rPr lang="en-GB" dirty="0"/>
              <a:t>Click here to add text</a:t>
            </a:r>
            <a:endParaRPr lang="en-CH" dirty="0"/>
          </a:p>
        </p:txBody>
      </p:sp>
      <p:sp>
        <p:nvSpPr>
          <p:cNvPr id="32" name="Text Placeholder 5">
            <a:extLst>
              <a:ext uri="{FF2B5EF4-FFF2-40B4-BE49-F238E27FC236}">
                <a16:creationId xmlns:a16="http://schemas.microsoft.com/office/drawing/2014/main" id="{4B95528D-1019-3C4F-8FF8-9FC967E8FA66}"/>
              </a:ext>
            </a:extLst>
          </p:cNvPr>
          <p:cNvSpPr>
            <a:spLocks noGrp="1"/>
          </p:cNvSpPr>
          <p:nvPr>
            <p:ph type="body" sz="quarter" idx="11" hasCustomPrompt="1"/>
          </p:nvPr>
        </p:nvSpPr>
        <p:spPr>
          <a:xfrm>
            <a:off x="550863" y="3429000"/>
            <a:ext cx="4104455" cy="2952328"/>
          </a:xfrm>
          <a:prstGeom prst="rect">
            <a:avLst/>
          </a:prstGeom>
        </p:spPr>
        <p:txBody>
          <a:bodyPr lIns="0" tIns="0" rIns="0" bIns="0"/>
          <a:lstStyle>
            <a:lvl1pPr marL="0" indent="0">
              <a:buFontTx/>
              <a:buNone/>
              <a:defRPr sz="1400" b="0" i="0">
                <a:solidFill>
                  <a:schemeClr val="bg1"/>
                </a:solidFill>
                <a:latin typeface="Aktiv Grotesk Trial Thin" panose="020B0403020202020204" pitchFamily="34" charset="77"/>
              </a:defRPr>
            </a:lvl1pPr>
            <a:lvl2pPr marL="457200" indent="0">
              <a:buFontTx/>
              <a:buNone/>
              <a:defRPr sz="1200" b="0" i="0">
                <a:solidFill>
                  <a:schemeClr val="bg1"/>
                </a:solidFill>
                <a:latin typeface="Aktiv Grotesk Trial Thin" panose="020B0403020202020204" pitchFamily="34" charset="77"/>
              </a:defRPr>
            </a:lvl2pPr>
            <a:lvl3pPr marL="914400" indent="0">
              <a:buFontTx/>
              <a:buNone/>
              <a:defRPr sz="1200" b="0" i="0">
                <a:solidFill>
                  <a:schemeClr val="bg1"/>
                </a:solidFill>
                <a:latin typeface="Aktiv Grotesk Trial Thin" panose="020B0403020202020204" pitchFamily="34" charset="77"/>
              </a:defRPr>
            </a:lvl3pPr>
            <a:lvl4pPr marL="1371600" indent="0">
              <a:buFontTx/>
              <a:buNone/>
              <a:defRPr sz="1200" b="0" i="0">
                <a:solidFill>
                  <a:schemeClr val="bg1"/>
                </a:solidFill>
                <a:latin typeface="Aktiv Grotesk Trial Thin" panose="020B0403020202020204" pitchFamily="34" charset="77"/>
              </a:defRPr>
            </a:lvl4pPr>
            <a:lvl5pPr marL="1828800" indent="0">
              <a:buFontTx/>
              <a:buNone/>
              <a:defRPr sz="1200" b="0" i="0">
                <a:solidFill>
                  <a:schemeClr val="bg1"/>
                </a:solidFill>
                <a:latin typeface="Aktiv Grotesk Trial Thin" panose="020B0403020202020204" pitchFamily="34" charset="77"/>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Integer ac </a:t>
            </a:r>
            <a:r>
              <a:rPr lang="en-GB" dirty="0" err="1"/>
              <a:t>dapibus</a:t>
            </a:r>
            <a:r>
              <a:rPr lang="en-GB" dirty="0"/>
              <a:t> </a:t>
            </a:r>
            <a:r>
              <a:rPr lang="en-GB" dirty="0" err="1"/>
              <a:t>justo</a:t>
            </a:r>
            <a:r>
              <a:rPr lang="en-GB" dirty="0"/>
              <a:t>, vitae </a:t>
            </a:r>
            <a:r>
              <a:rPr lang="en-GB" dirty="0" err="1"/>
              <a:t>ullamcorper</a:t>
            </a:r>
            <a:r>
              <a:rPr lang="en-GB" dirty="0"/>
              <a:t> dui. </a:t>
            </a:r>
            <a:r>
              <a:rPr lang="en-GB" dirty="0" err="1"/>
              <a:t>Orci</a:t>
            </a:r>
            <a:r>
              <a:rPr lang="en-GB" dirty="0"/>
              <a:t> </a:t>
            </a:r>
            <a:r>
              <a:rPr lang="en-GB" dirty="0" err="1"/>
              <a:t>varius</a:t>
            </a:r>
            <a:r>
              <a:rPr lang="en-GB" dirty="0"/>
              <a:t> </a:t>
            </a:r>
            <a:r>
              <a:rPr lang="en-GB" dirty="0" err="1"/>
              <a:t>natoque</a:t>
            </a:r>
            <a:r>
              <a:rPr lang="en-GB" dirty="0"/>
              <a:t> </a:t>
            </a:r>
            <a:r>
              <a:rPr lang="en-GB" dirty="0" err="1"/>
              <a:t>penatibus</a:t>
            </a:r>
            <a:r>
              <a:rPr lang="en-GB" dirty="0"/>
              <a:t> et </a:t>
            </a:r>
            <a:r>
              <a:rPr lang="en-GB" dirty="0" err="1"/>
              <a:t>magnis</a:t>
            </a:r>
            <a:r>
              <a:rPr lang="en-GB" dirty="0"/>
              <a:t> dis parturient </a:t>
            </a:r>
            <a:r>
              <a:rPr lang="en-GB" dirty="0" err="1"/>
              <a:t>montes</a:t>
            </a:r>
            <a:r>
              <a:rPr lang="en-GB" dirty="0"/>
              <a:t>, </a:t>
            </a:r>
            <a:r>
              <a:rPr lang="en-GB" dirty="0" err="1"/>
              <a:t>nascetur</a:t>
            </a:r>
            <a:r>
              <a:rPr lang="en-GB" dirty="0"/>
              <a:t> </a:t>
            </a:r>
            <a:r>
              <a:rPr lang="en-GB" dirty="0" err="1"/>
              <a:t>ridiculus</a:t>
            </a:r>
            <a:r>
              <a:rPr lang="en-GB" dirty="0"/>
              <a:t> mus. </a:t>
            </a:r>
            <a:r>
              <a:rPr lang="en-GB" dirty="0" err="1"/>
              <a:t>Vivamus</a:t>
            </a:r>
            <a:r>
              <a:rPr lang="en-GB" dirty="0"/>
              <a:t> </a:t>
            </a:r>
            <a:r>
              <a:rPr lang="en-GB" dirty="0" err="1"/>
              <a:t>vel</a:t>
            </a:r>
            <a:r>
              <a:rPr lang="en-GB" dirty="0"/>
              <a:t> vestibulum lorem, in </a:t>
            </a:r>
            <a:r>
              <a:rPr lang="en-GB" dirty="0" err="1"/>
              <a:t>sodales</a:t>
            </a:r>
            <a:r>
              <a:rPr lang="en-GB" dirty="0"/>
              <a:t> sem. </a:t>
            </a:r>
            <a:r>
              <a:rPr lang="en-GB" dirty="0" err="1"/>
              <a:t>Nullam</a:t>
            </a:r>
            <a:r>
              <a:rPr lang="en-GB" dirty="0"/>
              <a:t> id </a:t>
            </a:r>
            <a:r>
              <a:rPr lang="en-GB" dirty="0" err="1"/>
              <a:t>tristique</a:t>
            </a:r>
            <a:r>
              <a:rPr lang="en-GB" dirty="0"/>
              <a:t> </a:t>
            </a:r>
            <a:r>
              <a:rPr lang="en-GB" dirty="0" err="1"/>
              <a:t>neque</a:t>
            </a:r>
            <a:r>
              <a:rPr lang="en-GB" dirty="0"/>
              <a:t>. </a:t>
            </a:r>
            <a:r>
              <a:rPr lang="en-GB" dirty="0" err="1"/>
              <a:t>Praesent</a:t>
            </a:r>
            <a:r>
              <a:rPr lang="en-GB" dirty="0"/>
              <a:t> at </a:t>
            </a:r>
            <a:r>
              <a:rPr lang="en-GB" dirty="0" err="1"/>
              <a:t>mauris</a:t>
            </a:r>
            <a:r>
              <a:rPr lang="en-GB" dirty="0"/>
              <a:t> </a:t>
            </a:r>
            <a:r>
              <a:rPr lang="en-GB" dirty="0" err="1"/>
              <a:t>quis</a:t>
            </a:r>
            <a:r>
              <a:rPr lang="en-GB" dirty="0"/>
              <a:t> </a:t>
            </a:r>
            <a:r>
              <a:rPr lang="en-GB" dirty="0" err="1"/>
              <a:t>sapien</a:t>
            </a:r>
            <a:r>
              <a:rPr lang="en-GB" dirty="0"/>
              <a:t> </a:t>
            </a:r>
            <a:r>
              <a:rPr lang="en-GB" dirty="0" err="1"/>
              <a:t>sollicitudin</a:t>
            </a:r>
            <a:r>
              <a:rPr lang="en-GB" dirty="0"/>
              <a:t> auctor </a:t>
            </a:r>
            <a:r>
              <a:rPr lang="en-GB" dirty="0" err="1"/>
              <a:t>eget</a:t>
            </a:r>
            <a:r>
              <a:rPr lang="en-GB" dirty="0"/>
              <a:t> vitae mi.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Integer ac </a:t>
            </a:r>
            <a:r>
              <a:rPr lang="en-GB" dirty="0" err="1"/>
              <a:t>dapibus</a:t>
            </a:r>
            <a:r>
              <a:rPr lang="en-GB" dirty="0"/>
              <a:t> </a:t>
            </a:r>
            <a:r>
              <a:rPr lang="en-GB" dirty="0" err="1"/>
              <a:t>justo</a:t>
            </a:r>
            <a:r>
              <a:rPr lang="en-GB" dirty="0"/>
              <a:t>, vitae </a:t>
            </a:r>
            <a:r>
              <a:rPr lang="en-GB" dirty="0" err="1"/>
              <a:t>ullamcorper</a:t>
            </a:r>
            <a:r>
              <a:rPr lang="en-GB" dirty="0"/>
              <a:t> dui. </a:t>
            </a:r>
            <a:r>
              <a:rPr lang="en-GB" dirty="0" err="1"/>
              <a:t>Orci</a:t>
            </a:r>
            <a:r>
              <a:rPr lang="en-GB" dirty="0"/>
              <a:t> </a:t>
            </a:r>
            <a:r>
              <a:rPr lang="en-GB" dirty="0" err="1"/>
              <a:t>varius</a:t>
            </a:r>
            <a:r>
              <a:rPr lang="en-GB" dirty="0"/>
              <a:t> </a:t>
            </a:r>
            <a:r>
              <a:rPr lang="en-GB" dirty="0" err="1"/>
              <a:t>natoque</a:t>
            </a:r>
            <a:r>
              <a:rPr lang="en-GB" dirty="0"/>
              <a:t> </a:t>
            </a:r>
            <a:r>
              <a:rPr lang="en-GB" dirty="0" err="1"/>
              <a:t>penatibus</a:t>
            </a:r>
            <a:r>
              <a:rPr lang="en-GB" dirty="0"/>
              <a:t> et </a:t>
            </a:r>
            <a:r>
              <a:rPr lang="en-GB" dirty="0" err="1"/>
              <a:t>magnis</a:t>
            </a:r>
            <a:r>
              <a:rPr lang="en-GB" dirty="0"/>
              <a:t> dis parturient </a:t>
            </a:r>
            <a:r>
              <a:rPr lang="en-GB" dirty="0" err="1"/>
              <a:t>montes</a:t>
            </a:r>
            <a:r>
              <a:rPr lang="en-GB" dirty="0"/>
              <a:t>, </a:t>
            </a:r>
            <a:r>
              <a:rPr lang="en-GB" dirty="0" err="1"/>
              <a:t>nascetur</a:t>
            </a:r>
            <a:r>
              <a:rPr lang="en-GB" dirty="0"/>
              <a:t> </a:t>
            </a:r>
            <a:r>
              <a:rPr lang="en-GB" dirty="0" err="1"/>
              <a:t>ridiculus</a:t>
            </a:r>
            <a:r>
              <a:rPr lang="en-GB" dirty="0"/>
              <a:t> mus. </a:t>
            </a:r>
            <a:r>
              <a:rPr lang="en-GB" dirty="0" err="1"/>
              <a:t>Vivamus</a:t>
            </a:r>
            <a:r>
              <a:rPr lang="en-GB" dirty="0"/>
              <a:t> </a:t>
            </a:r>
            <a:r>
              <a:rPr lang="en-GB" dirty="0" err="1"/>
              <a:t>vel</a:t>
            </a:r>
            <a:r>
              <a:rPr lang="en-GB" dirty="0"/>
              <a:t> vestibulum lorem, in </a:t>
            </a:r>
            <a:r>
              <a:rPr lang="en-GB" dirty="0" err="1"/>
              <a:t>sodales</a:t>
            </a:r>
            <a:r>
              <a:rPr lang="en-GB" dirty="0"/>
              <a:t> sem. </a:t>
            </a:r>
            <a:r>
              <a:rPr lang="en-GB" dirty="0" err="1"/>
              <a:t>Nullam</a:t>
            </a:r>
            <a:r>
              <a:rPr lang="en-GB" dirty="0"/>
              <a:t> id </a:t>
            </a:r>
            <a:r>
              <a:rPr lang="en-GB" dirty="0" err="1"/>
              <a:t>tristique</a:t>
            </a:r>
            <a:r>
              <a:rPr lang="en-GB" dirty="0"/>
              <a:t> </a:t>
            </a:r>
            <a:r>
              <a:rPr lang="en-GB" dirty="0" err="1"/>
              <a:t>neque</a:t>
            </a:r>
            <a:r>
              <a:rPr lang="en-GB" dirty="0"/>
              <a:t>. </a:t>
            </a:r>
            <a:r>
              <a:rPr lang="en-GB" dirty="0" err="1"/>
              <a:t>Praesent</a:t>
            </a:r>
            <a:r>
              <a:rPr lang="en-GB" dirty="0"/>
              <a:t> at </a:t>
            </a:r>
            <a:r>
              <a:rPr lang="en-GB" dirty="0" err="1"/>
              <a:t>mauris</a:t>
            </a:r>
            <a:r>
              <a:rPr lang="en-GB" dirty="0"/>
              <a:t> </a:t>
            </a:r>
            <a:r>
              <a:rPr lang="en-GB" dirty="0" err="1"/>
              <a:t>quis</a:t>
            </a:r>
            <a:r>
              <a:rPr lang="en-GB" dirty="0"/>
              <a:t> </a:t>
            </a:r>
            <a:r>
              <a:rPr lang="en-GB" dirty="0" err="1"/>
              <a:t>sapien</a:t>
            </a:r>
            <a:r>
              <a:rPr lang="en-GB" dirty="0"/>
              <a:t> </a:t>
            </a:r>
            <a:r>
              <a:rPr lang="en-GB" dirty="0" err="1"/>
              <a:t>sollicitudin</a:t>
            </a:r>
            <a:r>
              <a:rPr lang="en-GB" dirty="0"/>
              <a:t> auctor </a:t>
            </a:r>
            <a:r>
              <a:rPr lang="en-GB" dirty="0" err="1"/>
              <a:t>eget</a:t>
            </a:r>
            <a:r>
              <a:rPr lang="en-GB" dirty="0"/>
              <a:t> vitae mi. </a:t>
            </a:r>
            <a:r>
              <a:rPr lang="en-GB" dirty="0" err="1"/>
              <a:t>Quisque</a:t>
            </a:r>
            <a:r>
              <a:rPr lang="en-GB" dirty="0"/>
              <a:t> at semper </a:t>
            </a:r>
            <a:r>
              <a:rPr lang="en-GB" dirty="0" err="1"/>
              <a:t>quam</a:t>
            </a:r>
            <a:r>
              <a:rPr lang="en-GB" dirty="0"/>
              <a:t>. </a:t>
            </a:r>
            <a:r>
              <a:rPr lang="en-GB" dirty="0" err="1"/>
              <a:t>Praesent</a:t>
            </a:r>
            <a:r>
              <a:rPr lang="en-GB" dirty="0"/>
              <a:t> </a:t>
            </a:r>
            <a:r>
              <a:rPr lang="en-GB" dirty="0" err="1"/>
              <a:t>tincidunt</a:t>
            </a:r>
            <a:r>
              <a:rPr lang="en-GB" dirty="0"/>
              <a:t> </a:t>
            </a:r>
            <a:r>
              <a:rPr lang="en-GB" dirty="0" err="1"/>
              <a:t>tincidunt</a:t>
            </a:r>
            <a:r>
              <a:rPr lang="en-GB" dirty="0"/>
              <a:t> ante, </a:t>
            </a:r>
            <a:r>
              <a:rPr lang="en-GB" dirty="0" err="1"/>
              <a:t>quis</a:t>
            </a:r>
            <a:r>
              <a:rPr lang="en-GB" dirty="0"/>
              <a:t> </a:t>
            </a:r>
            <a:r>
              <a:rPr lang="en-GB" dirty="0" err="1"/>
              <a:t>vehicula</a:t>
            </a:r>
            <a:r>
              <a:rPr lang="en-GB" dirty="0"/>
              <a:t> libero </a:t>
            </a:r>
            <a:r>
              <a:rPr lang="en-GB" dirty="0" err="1"/>
              <a:t>tincidunt</a:t>
            </a:r>
            <a:endParaRPr lang="en-GB" dirty="0"/>
          </a:p>
        </p:txBody>
      </p:sp>
      <p:sp>
        <p:nvSpPr>
          <p:cNvPr id="33" name="Freeform 32">
            <a:extLst>
              <a:ext uri="{FF2B5EF4-FFF2-40B4-BE49-F238E27FC236}">
                <a16:creationId xmlns:a16="http://schemas.microsoft.com/office/drawing/2014/main" id="{DC87276C-2AB1-9B45-8003-01DA42E78D62}"/>
              </a:ext>
            </a:extLst>
          </p:cNvPr>
          <p:cNvSpPr/>
          <p:nvPr userDrawn="1"/>
        </p:nvSpPr>
        <p:spPr>
          <a:xfrm>
            <a:off x="8175773" y="-99161"/>
            <a:ext cx="4108671" cy="3468301"/>
          </a:xfrm>
          <a:custGeom>
            <a:avLst/>
            <a:gdLst>
              <a:gd name="connsiteX0" fmla="*/ 1371600 w 1371600"/>
              <a:gd name="connsiteY0" fmla="*/ 0 h 7289800"/>
              <a:gd name="connsiteX1" fmla="*/ 38100 w 1371600"/>
              <a:gd name="connsiteY1" fmla="*/ 1612900 h 7289800"/>
              <a:gd name="connsiteX2" fmla="*/ 495300 w 1371600"/>
              <a:gd name="connsiteY2" fmla="*/ 3835400 h 7289800"/>
              <a:gd name="connsiteX3" fmla="*/ 736600 w 1371600"/>
              <a:gd name="connsiteY3" fmla="*/ 4876800 h 7289800"/>
              <a:gd name="connsiteX4" fmla="*/ 0 w 1371600"/>
              <a:gd name="connsiteY4" fmla="*/ 7289800 h 7289800"/>
              <a:gd name="connsiteX0" fmla="*/ 1421538 w 1421538"/>
              <a:gd name="connsiteY0" fmla="*/ 0 h 7289800"/>
              <a:gd name="connsiteX1" fmla="*/ 88038 w 1421538"/>
              <a:gd name="connsiteY1" fmla="*/ 1612900 h 7289800"/>
              <a:gd name="connsiteX2" fmla="*/ 198874 w 1421538"/>
              <a:gd name="connsiteY2" fmla="*/ 3100766 h 7289800"/>
              <a:gd name="connsiteX3" fmla="*/ 786538 w 1421538"/>
              <a:gd name="connsiteY3" fmla="*/ 4876800 h 7289800"/>
              <a:gd name="connsiteX4" fmla="*/ 49938 w 1421538"/>
              <a:gd name="connsiteY4" fmla="*/ 7289800 h 7289800"/>
              <a:gd name="connsiteX0" fmla="*/ 1371600 w 1371600"/>
              <a:gd name="connsiteY0" fmla="*/ 0 h 7289800"/>
              <a:gd name="connsiteX1" fmla="*/ 38100 w 1371600"/>
              <a:gd name="connsiteY1" fmla="*/ 1612900 h 7289800"/>
              <a:gd name="connsiteX2" fmla="*/ 736600 w 1371600"/>
              <a:gd name="connsiteY2" fmla="*/ 4876800 h 7289800"/>
              <a:gd name="connsiteX3" fmla="*/ 0 w 1371600"/>
              <a:gd name="connsiteY3" fmla="*/ 7289800 h 7289800"/>
              <a:gd name="connsiteX0" fmla="*/ 1371600 w 1371600"/>
              <a:gd name="connsiteY0" fmla="*/ 0 h 7289800"/>
              <a:gd name="connsiteX1" fmla="*/ 38100 w 1371600"/>
              <a:gd name="connsiteY1" fmla="*/ 1612900 h 7289800"/>
              <a:gd name="connsiteX2" fmla="*/ 715818 w 1371600"/>
              <a:gd name="connsiteY2" fmla="*/ 4280778 h 7289800"/>
              <a:gd name="connsiteX3" fmla="*/ 0 w 1371600"/>
              <a:gd name="connsiteY3" fmla="*/ 7289800 h 7289800"/>
              <a:gd name="connsiteX0" fmla="*/ 1450779 w 1450779"/>
              <a:gd name="connsiteY0" fmla="*/ 0 h 7289800"/>
              <a:gd name="connsiteX1" fmla="*/ 117279 w 1450779"/>
              <a:gd name="connsiteY1" fmla="*/ 1612900 h 7289800"/>
              <a:gd name="connsiteX2" fmla="*/ 794997 w 1450779"/>
              <a:gd name="connsiteY2" fmla="*/ 4280778 h 7289800"/>
              <a:gd name="connsiteX3" fmla="*/ 79179 w 1450779"/>
              <a:gd name="connsiteY3" fmla="*/ 7289800 h 7289800"/>
              <a:gd name="connsiteX0" fmla="*/ 1371600 w 1371600"/>
              <a:gd name="connsiteY0" fmla="*/ 0 h 7289800"/>
              <a:gd name="connsiteX1" fmla="*/ 232064 w 1371600"/>
              <a:gd name="connsiteY1" fmla="*/ 1536665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3885740 h 7289800"/>
              <a:gd name="connsiteX3" fmla="*/ 0 w 1371600"/>
              <a:gd name="connsiteY3" fmla="*/ 7289800 h 7289800"/>
              <a:gd name="connsiteX0" fmla="*/ 1385004 w 1385004"/>
              <a:gd name="connsiteY0" fmla="*/ 0 h 7289800"/>
              <a:gd name="connsiteX1" fmla="*/ 9940 w 1385004"/>
              <a:gd name="connsiteY1" fmla="*/ 1709928 h 7289800"/>
              <a:gd name="connsiteX2" fmla="*/ 729222 w 1385004"/>
              <a:gd name="connsiteY2" fmla="*/ 3885740 h 7289800"/>
              <a:gd name="connsiteX3" fmla="*/ 13404 w 1385004"/>
              <a:gd name="connsiteY3" fmla="*/ 7289800 h 7289800"/>
              <a:gd name="connsiteX0" fmla="*/ 1460548 w 1460548"/>
              <a:gd name="connsiteY0" fmla="*/ 0 h 7289800"/>
              <a:gd name="connsiteX1" fmla="*/ 9284 w 1460548"/>
              <a:gd name="connsiteY1" fmla="*/ 1848538 h 7289800"/>
              <a:gd name="connsiteX2" fmla="*/ 804766 w 1460548"/>
              <a:gd name="connsiteY2" fmla="*/ 3885740 h 7289800"/>
              <a:gd name="connsiteX3" fmla="*/ 88948 w 1460548"/>
              <a:gd name="connsiteY3" fmla="*/ 7289800 h 7289800"/>
              <a:gd name="connsiteX0" fmla="*/ 1461301 w 1461301"/>
              <a:gd name="connsiteY0" fmla="*/ 0 h 7289800"/>
              <a:gd name="connsiteX1" fmla="*/ 10037 w 1461301"/>
              <a:gd name="connsiteY1" fmla="*/ 1848538 h 7289800"/>
              <a:gd name="connsiteX2" fmla="*/ 784737 w 1461301"/>
              <a:gd name="connsiteY2" fmla="*/ 4045142 h 7289800"/>
              <a:gd name="connsiteX3" fmla="*/ 89701 w 1461301"/>
              <a:gd name="connsiteY3" fmla="*/ 7289800 h 7289800"/>
              <a:gd name="connsiteX0" fmla="*/ 1462774 w 1462774"/>
              <a:gd name="connsiteY0" fmla="*/ 0 h 7289800"/>
              <a:gd name="connsiteX1" fmla="*/ 11510 w 1462774"/>
              <a:gd name="connsiteY1" fmla="*/ 1848538 h 7289800"/>
              <a:gd name="connsiteX2" fmla="*/ 786210 w 1462774"/>
              <a:gd name="connsiteY2" fmla="*/ 4045142 h 7289800"/>
              <a:gd name="connsiteX3" fmla="*/ 91174 w 1462774"/>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598054 w 1371600"/>
              <a:gd name="connsiteY2" fmla="*/ 375406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688109 w 1371600"/>
              <a:gd name="connsiteY2" fmla="*/ 4370876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757382 w 1371600"/>
              <a:gd name="connsiteY2" fmla="*/ 4363946 h 7289800"/>
              <a:gd name="connsiteX3" fmla="*/ 0 w 1371600"/>
              <a:gd name="connsiteY3" fmla="*/ 7289800 h 7289800"/>
              <a:gd name="connsiteX0" fmla="*/ 1371600 w 1371600"/>
              <a:gd name="connsiteY0" fmla="*/ 0 h 7289800"/>
              <a:gd name="connsiteX1" fmla="*/ 218209 w 1371600"/>
              <a:gd name="connsiteY1" fmla="*/ 1841608 h 7289800"/>
              <a:gd name="connsiteX2" fmla="*/ 757382 w 1371600"/>
              <a:gd name="connsiteY2" fmla="*/ 4363946 h 7289800"/>
              <a:gd name="connsiteX3" fmla="*/ 0 w 1371600"/>
              <a:gd name="connsiteY3" fmla="*/ 7289800 h 7289800"/>
              <a:gd name="connsiteX0" fmla="*/ 1371600 w 1371600"/>
              <a:gd name="connsiteY0" fmla="*/ 0 h 7289800"/>
              <a:gd name="connsiteX1" fmla="*/ 72736 w 1371600"/>
              <a:gd name="connsiteY1" fmla="*/ 2278231 h 7289800"/>
              <a:gd name="connsiteX2" fmla="*/ 757382 w 1371600"/>
              <a:gd name="connsiteY2" fmla="*/ 4363946 h 7289800"/>
              <a:gd name="connsiteX3" fmla="*/ 0 w 1371600"/>
              <a:gd name="connsiteY3" fmla="*/ 7289800 h 7289800"/>
              <a:gd name="connsiteX0" fmla="*/ 1371600 w 1371600"/>
              <a:gd name="connsiteY0" fmla="*/ 0 h 7289800"/>
              <a:gd name="connsiteX1" fmla="*/ 93518 w 1371600"/>
              <a:gd name="connsiteY1" fmla="*/ 2201996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470031 w 1371600"/>
              <a:gd name="connsiteY1" fmla="*/ 2167343 h 7289800"/>
              <a:gd name="connsiteX2" fmla="*/ 757382 w 1371600"/>
              <a:gd name="connsiteY2" fmla="*/ 4363946 h 7289800"/>
              <a:gd name="connsiteX3" fmla="*/ 0 w 1371600"/>
              <a:gd name="connsiteY3" fmla="*/ 7289800 h 7289800"/>
              <a:gd name="connsiteX0" fmla="*/ 1258500 w 1258500"/>
              <a:gd name="connsiteY0" fmla="*/ 0 h 7539298"/>
              <a:gd name="connsiteX1" fmla="*/ 470031 w 1258500"/>
              <a:gd name="connsiteY1" fmla="*/ 2416841 h 7539298"/>
              <a:gd name="connsiteX2" fmla="*/ 757382 w 1258500"/>
              <a:gd name="connsiteY2" fmla="*/ 4613444 h 7539298"/>
              <a:gd name="connsiteX3" fmla="*/ 0 w 1258500"/>
              <a:gd name="connsiteY3" fmla="*/ 7539298 h 7539298"/>
              <a:gd name="connsiteX0" fmla="*/ 1701207 w 1701207"/>
              <a:gd name="connsiteY0" fmla="*/ 0 h 7539298"/>
              <a:gd name="connsiteX1" fmla="*/ 912738 w 1701207"/>
              <a:gd name="connsiteY1" fmla="*/ 2416841 h 7539298"/>
              <a:gd name="connsiteX2" fmla="*/ 6257 w 1701207"/>
              <a:gd name="connsiteY2" fmla="*/ 5223329 h 7539298"/>
              <a:gd name="connsiteX3" fmla="*/ 442707 w 1701207"/>
              <a:gd name="connsiteY3" fmla="*/ 7539298 h 7539298"/>
              <a:gd name="connsiteX0" fmla="*/ 2046752 w 2046752"/>
              <a:gd name="connsiteY0" fmla="*/ 0 h 7539298"/>
              <a:gd name="connsiteX1" fmla="*/ 1258283 w 2046752"/>
              <a:gd name="connsiteY1" fmla="*/ 2416841 h 7539298"/>
              <a:gd name="connsiteX2" fmla="*/ 351802 w 2046752"/>
              <a:gd name="connsiteY2" fmla="*/ 5223329 h 7539298"/>
              <a:gd name="connsiteX3" fmla="*/ 788252 w 2046752"/>
              <a:gd name="connsiteY3" fmla="*/ 7539298 h 7539298"/>
              <a:gd name="connsiteX0" fmla="*/ 3011548 w 3011548"/>
              <a:gd name="connsiteY0" fmla="*/ 0 h 7629395"/>
              <a:gd name="connsiteX1" fmla="*/ 2223079 w 3011548"/>
              <a:gd name="connsiteY1" fmla="*/ 2416841 h 7629395"/>
              <a:gd name="connsiteX2" fmla="*/ 1316598 w 3011548"/>
              <a:gd name="connsiteY2" fmla="*/ 5223329 h 7629395"/>
              <a:gd name="connsiteX3" fmla="*/ 0 w 3011548"/>
              <a:gd name="connsiteY3" fmla="*/ 7629395 h 7629395"/>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140456 w 2958779"/>
              <a:gd name="connsiteY0" fmla="*/ 0 h 7501358"/>
              <a:gd name="connsiteX1" fmla="*/ 2824217 w 2958779"/>
              <a:gd name="connsiteY1" fmla="*/ 2385830 h 7501358"/>
              <a:gd name="connsiteX2" fmla="*/ 1691536 w 2958779"/>
              <a:gd name="connsiteY2" fmla="*/ 5095291 h 7501358"/>
              <a:gd name="connsiteX3" fmla="*/ 324672 w 2958779"/>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480820"/>
              <a:gd name="connsiteY0" fmla="*/ 0 h 7501358"/>
              <a:gd name="connsiteX1" fmla="*/ 2163630 w 2480820"/>
              <a:gd name="connsiteY1" fmla="*/ 3781328 h 7501358"/>
              <a:gd name="connsiteX2" fmla="*/ 1551080 w 2480820"/>
              <a:gd name="connsiteY2" fmla="*/ 5095291 h 7501358"/>
              <a:gd name="connsiteX3" fmla="*/ 184216 w 2480820"/>
              <a:gd name="connsiteY3" fmla="*/ 7501358 h 7501358"/>
              <a:gd name="connsiteX0" fmla="*/ 0 w 4387680"/>
              <a:gd name="connsiteY0" fmla="*/ 0 h 7609897"/>
              <a:gd name="connsiteX1" fmla="*/ 2163630 w 4387680"/>
              <a:gd name="connsiteY1" fmla="*/ 3781328 h 7609897"/>
              <a:gd name="connsiteX2" fmla="*/ 1551080 w 4387680"/>
              <a:gd name="connsiteY2" fmla="*/ 5095291 h 7609897"/>
              <a:gd name="connsiteX3" fmla="*/ 4387442 w 4387680"/>
              <a:gd name="connsiteY3" fmla="*/ 7609897 h 7609897"/>
              <a:gd name="connsiteX0" fmla="*/ 0 w 4387680"/>
              <a:gd name="connsiteY0" fmla="*/ 0 h 7609897"/>
              <a:gd name="connsiteX1" fmla="*/ 1551080 w 4387680"/>
              <a:gd name="connsiteY1" fmla="*/ 5095291 h 7609897"/>
              <a:gd name="connsiteX2" fmla="*/ 4387442 w 4387680"/>
              <a:gd name="connsiteY2" fmla="*/ 7609897 h 7609897"/>
              <a:gd name="connsiteX0" fmla="*/ 0 w 4387902"/>
              <a:gd name="connsiteY0" fmla="*/ 0 h 7609897"/>
              <a:gd name="connsiteX1" fmla="*/ 1551080 w 4387902"/>
              <a:gd name="connsiteY1" fmla="*/ 5095291 h 7609897"/>
              <a:gd name="connsiteX2" fmla="*/ 4387442 w 4387902"/>
              <a:gd name="connsiteY2" fmla="*/ 7609897 h 7609897"/>
              <a:gd name="connsiteX0" fmla="*/ 0 w 4388912"/>
              <a:gd name="connsiteY0" fmla="*/ 0 h 7609897"/>
              <a:gd name="connsiteX1" fmla="*/ 1551080 w 4388912"/>
              <a:gd name="connsiteY1" fmla="*/ 5095291 h 7609897"/>
              <a:gd name="connsiteX2" fmla="*/ 4387442 w 4388912"/>
              <a:gd name="connsiteY2" fmla="*/ 7609897 h 7609897"/>
              <a:gd name="connsiteX0" fmla="*/ 0 w 4085665"/>
              <a:gd name="connsiteY0" fmla="*/ 0 h 7540122"/>
              <a:gd name="connsiteX1" fmla="*/ 1248842 w 4085665"/>
              <a:gd name="connsiteY1" fmla="*/ 5025516 h 7540122"/>
              <a:gd name="connsiteX2" fmla="*/ 4085204 w 4085665"/>
              <a:gd name="connsiteY2" fmla="*/ 7540122 h 7540122"/>
              <a:gd name="connsiteX0" fmla="*/ 1477 w 4087142"/>
              <a:gd name="connsiteY0" fmla="*/ 0 h 7540122"/>
              <a:gd name="connsiteX1" fmla="*/ 1250319 w 4087142"/>
              <a:gd name="connsiteY1" fmla="*/ 5025516 h 7540122"/>
              <a:gd name="connsiteX2" fmla="*/ 4086681 w 4087142"/>
              <a:gd name="connsiteY2" fmla="*/ 7540122 h 7540122"/>
              <a:gd name="connsiteX0" fmla="*/ 1477 w 4086681"/>
              <a:gd name="connsiteY0" fmla="*/ 0 h 7540122"/>
              <a:gd name="connsiteX1" fmla="*/ 1250319 w 4086681"/>
              <a:gd name="connsiteY1" fmla="*/ 5025516 h 7540122"/>
              <a:gd name="connsiteX2" fmla="*/ 4086681 w 4086681"/>
              <a:gd name="connsiteY2" fmla="*/ 7540122 h 7540122"/>
              <a:gd name="connsiteX0" fmla="*/ 1723 w 4642202"/>
              <a:gd name="connsiteY0" fmla="*/ 0 h 7377313"/>
              <a:gd name="connsiteX1" fmla="*/ 1250565 w 4642202"/>
              <a:gd name="connsiteY1" fmla="*/ 5025516 h 7377313"/>
              <a:gd name="connsiteX2" fmla="*/ 4642203 w 4642202"/>
              <a:gd name="connsiteY2" fmla="*/ 7377313 h 7377313"/>
              <a:gd name="connsiteX0" fmla="*/ 3540 w 4644020"/>
              <a:gd name="connsiteY0" fmla="*/ 0 h 7377313"/>
              <a:gd name="connsiteX1" fmla="*/ 964201 w 4644020"/>
              <a:gd name="connsiteY1" fmla="*/ 3986644 h 7377313"/>
              <a:gd name="connsiteX2" fmla="*/ 4644020 w 4644020"/>
              <a:gd name="connsiteY2" fmla="*/ 7377313 h 7377313"/>
              <a:gd name="connsiteX0" fmla="*/ 638 w 4641118"/>
              <a:gd name="connsiteY0" fmla="*/ 0 h 7377313"/>
              <a:gd name="connsiteX1" fmla="*/ 961299 w 4641118"/>
              <a:gd name="connsiteY1" fmla="*/ 3986644 h 7377313"/>
              <a:gd name="connsiteX2" fmla="*/ 4641118 w 4641118"/>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3909485"/>
              <a:gd name="connsiteY0" fmla="*/ 0 h 6935406"/>
              <a:gd name="connsiteX1" fmla="*/ 229666 w 3909485"/>
              <a:gd name="connsiteY1" fmla="*/ 3544737 h 6935406"/>
              <a:gd name="connsiteX2" fmla="*/ 3909485 w 3909485"/>
              <a:gd name="connsiteY2" fmla="*/ 6935406 h 6935406"/>
              <a:gd name="connsiteX0" fmla="*/ 0 w 3909485"/>
              <a:gd name="connsiteY0" fmla="*/ 0 h 6935406"/>
              <a:gd name="connsiteX1" fmla="*/ 2591345 w 3909485"/>
              <a:gd name="connsiteY1" fmla="*/ 3397435 h 6935406"/>
              <a:gd name="connsiteX2" fmla="*/ 3909485 w 3909485"/>
              <a:gd name="connsiteY2" fmla="*/ 6935406 h 6935406"/>
              <a:gd name="connsiteX0" fmla="*/ 0 w 3417469"/>
              <a:gd name="connsiteY0" fmla="*/ 0 h 5640694"/>
              <a:gd name="connsiteX1" fmla="*/ 2099329 w 3417469"/>
              <a:gd name="connsiteY1" fmla="*/ 2102723 h 5640694"/>
              <a:gd name="connsiteX2" fmla="*/ 3417469 w 3417469"/>
              <a:gd name="connsiteY2" fmla="*/ 5640694 h 5640694"/>
              <a:gd name="connsiteX0" fmla="*/ 0 w 3473700"/>
              <a:gd name="connsiteY0" fmla="*/ 0 h 3324398"/>
              <a:gd name="connsiteX1" fmla="*/ 2099329 w 3473700"/>
              <a:gd name="connsiteY1" fmla="*/ 2102723 h 3324398"/>
              <a:gd name="connsiteX2" fmla="*/ 3473700 w 3473700"/>
              <a:gd name="connsiteY2" fmla="*/ 2958237 h 3324398"/>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528085 w 3628333"/>
              <a:gd name="connsiteY1" fmla="*/ 1373963 h 2950484"/>
              <a:gd name="connsiteX2" fmla="*/ 3628333 w 3628333"/>
              <a:gd name="connsiteY2" fmla="*/ 2950484 h 2950484"/>
              <a:gd name="connsiteX0" fmla="*/ 0 w 3628333"/>
              <a:gd name="connsiteY0" fmla="*/ 0 h 3105539"/>
              <a:gd name="connsiteX1" fmla="*/ 2528085 w 3628333"/>
              <a:gd name="connsiteY1" fmla="*/ 1373963 h 3105539"/>
              <a:gd name="connsiteX2" fmla="*/ 3628333 w 3628333"/>
              <a:gd name="connsiteY2" fmla="*/ 3105539 h 3105539"/>
              <a:gd name="connsiteX0" fmla="*/ 0 w 3628333"/>
              <a:gd name="connsiteY0" fmla="*/ 0 h 3105539"/>
              <a:gd name="connsiteX1" fmla="*/ 2528085 w 3628333"/>
              <a:gd name="connsiteY1" fmla="*/ 1373963 h 3105539"/>
              <a:gd name="connsiteX2" fmla="*/ 3628333 w 3628333"/>
              <a:gd name="connsiteY2" fmla="*/ 3105539 h 3105539"/>
              <a:gd name="connsiteX0" fmla="*/ 0 w 3635362"/>
              <a:gd name="connsiteY0" fmla="*/ 0 h 3268348"/>
              <a:gd name="connsiteX1" fmla="*/ 2528085 w 3635362"/>
              <a:gd name="connsiteY1" fmla="*/ 1373963 h 3268348"/>
              <a:gd name="connsiteX2" fmla="*/ 3635362 w 3635362"/>
              <a:gd name="connsiteY2" fmla="*/ 3268348 h 3268348"/>
              <a:gd name="connsiteX0" fmla="*/ 0 w 3635362"/>
              <a:gd name="connsiteY0" fmla="*/ 0 h 3392392"/>
              <a:gd name="connsiteX1" fmla="*/ 2528085 w 3635362"/>
              <a:gd name="connsiteY1" fmla="*/ 1373963 h 3392392"/>
              <a:gd name="connsiteX2" fmla="*/ 3635362 w 3635362"/>
              <a:gd name="connsiteY2" fmla="*/ 3392392 h 3392392"/>
              <a:gd name="connsiteX0" fmla="*/ 0 w 3635362"/>
              <a:gd name="connsiteY0" fmla="*/ 0 h 3392392"/>
              <a:gd name="connsiteX1" fmla="*/ 2528085 w 3635362"/>
              <a:gd name="connsiteY1" fmla="*/ 1373963 h 3392392"/>
              <a:gd name="connsiteX2" fmla="*/ 3635362 w 3635362"/>
              <a:gd name="connsiteY2" fmla="*/ 3392392 h 3392392"/>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428698 w 3726736"/>
              <a:gd name="connsiteY1" fmla="*/ 1442342 h 3469919"/>
              <a:gd name="connsiteX2" fmla="*/ 3726736 w 3726736"/>
              <a:gd name="connsiteY2" fmla="*/ 3469919 h 3469919"/>
              <a:gd name="connsiteX0" fmla="*/ 0 w 3726736"/>
              <a:gd name="connsiteY0" fmla="*/ 0 h 3469919"/>
              <a:gd name="connsiteX1" fmla="*/ 2428698 w 3726736"/>
              <a:gd name="connsiteY1" fmla="*/ 144234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304289 w 3726736"/>
              <a:gd name="connsiteY1" fmla="*/ 1332563 h 3469919"/>
              <a:gd name="connsiteX2" fmla="*/ 3726736 w 3726736"/>
              <a:gd name="connsiteY2" fmla="*/ 3469919 h 3469919"/>
            </a:gdLst>
            <a:ahLst/>
            <a:cxnLst>
              <a:cxn ang="0">
                <a:pos x="connsiteX0" y="connsiteY0"/>
              </a:cxn>
              <a:cxn ang="0">
                <a:pos x="connsiteX1" y="connsiteY1"/>
              </a:cxn>
              <a:cxn ang="0">
                <a:pos x="connsiteX2" y="connsiteY2"/>
              </a:cxn>
            </a:cxnLst>
            <a:rect l="l" t="t" r="r" b="b"/>
            <a:pathLst>
              <a:path w="3726736" h="3469919">
                <a:moveTo>
                  <a:pt x="0" y="0"/>
                </a:moveTo>
                <a:cubicBezTo>
                  <a:pt x="1328261" y="1573204"/>
                  <a:pt x="1641698" y="1083581"/>
                  <a:pt x="2304289" y="1332563"/>
                </a:cubicBezTo>
                <a:cubicBezTo>
                  <a:pt x="2966880" y="1581545"/>
                  <a:pt x="3278704" y="2383636"/>
                  <a:pt x="3726736" y="3469919"/>
                </a:cubicBezTo>
              </a:path>
            </a:pathLst>
          </a:custGeom>
          <a:noFill/>
          <a:ln w="127000">
            <a:solidFill>
              <a:srgbClr val="D1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Tree>
    <p:extLst>
      <p:ext uri="{BB962C8B-B14F-4D97-AF65-F5344CB8AC3E}">
        <p14:creationId xmlns:p14="http://schemas.microsoft.com/office/powerpoint/2010/main" val="25333077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Image Gallery 2x6">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F4E9F6A-73C2-B64A-8078-BCE04958E59B}"/>
              </a:ext>
            </a:extLst>
          </p:cNvPr>
          <p:cNvSpPr>
            <a:spLocks noGrp="1"/>
          </p:cNvSpPr>
          <p:nvPr>
            <p:ph type="body" sz="quarter" idx="12" hasCustomPrompt="1"/>
          </p:nvPr>
        </p:nvSpPr>
        <p:spPr>
          <a:xfrm>
            <a:off x="0" y="1127870"/>
            <a:ext cx="4295775" cy="863600"/>
          </a:xfrm>
          <a:prstGeom prst="rect">
            <a:avLst/>
          </a:prstGeom>
          <a:gradFill>
            <a:gsLst>
              <a:gs pos="0">
                <a:srgbClr val="D10004"/>
              </a:gs>
              <a:gs pos="56000">
                <a:srgbClr val="D10004"/>
              </a:gs>
              <a:gs pos="100000">
                <a:schemeClr val="bg1">
                  <a:alpha val="0"/>
                </a:schemeClr>
              </a:gs>
            </a:gsLst>
            <a:lin ang="0" scaled="0"/>
          </a:gradFill>
        </p:spPr>
        <p:txBody>
          <a:bodyPr lIns="540000" anchor="ctr"/>
          <a:lstStyle>
            <a:lvl1pPr marL="0" indent="0">
              <a:buFontTx/>
              <a:buNone/>
              <a:defRPr b="1" i="0" cap="all" baseline="0">
                <a:solidFill>
                  <a:schemeClr val="bg1"/>
                </a:solidFill>
                <a:latin typeface="Aktiv Grotesk Trial" panose="020B0504020202020204" pitchFamily="34" charset="0"/>
              </a:defRPr>
            </a:lvl1pPr>
            <a:lvl2pPr marL="457200" indent="0">
              <a:buFontTx/>
              <a:buNone/>
              <a:defRPr sz="2800" b="1" i="0" cap="all" baseline="0">
                <a:solidFill>
                  <a:schemeClr val="bg1"/>
                </a:solidFill>
                <a:latin typeface="Aktiv Grotesk Trial" panose="020B0504020202020204" pitchFamily="34" charset="0"/>
              </a:defRPr>
            </a:lvl2pPr>
          </a:lstStyle>
          <a:p>
            <a:pPr lvl="0"/>
            <a:r>
              <a:rPr lang="en-CH" dirty="0"/>
              <a:t>HERE TITLE</a:t>
            </a:r>
          </a:p>
        </p:txBody>
      </p:sp>
      <p:sp>
        <p:nvSpPr>
          <p:cNvPr id="2" name="Rectangle 1">
            <a:extLst>
              <a:ext uri="{FF2B5EF4-FFF2-40B4-BE49-F238E27FC236}">
                <a16:creationId xmlns:a16="http://schemas.microsoft.com/office/drawing/2014/main" id="{D1E45698-7183-C342-B1E2-396F5915CB83}"/>
              </a:ext>
            </a:extLst>
          </p:cNvPr>
          <p:cNvSpPr/>
          <p:nvPr userDrawn="1"/>
        </p:nvSpPr>
        <p:spPr>
          <a:xfrm>
            <a:off x="8654042" y="-45362"/>
            <a:ext cx="3591810" cy="2739917"/>
          </a:xfrm>
          <a:custGeom>
            <a:avLst/>
            <a:gdLst>
              <a:gd name="connsiteX0" fmla="*/ 0 w 2855640"/>
              <a:gd name="connsiteY0" fmla="*/ 0 h 2708920"/>
              <a:gd name="connsiteX1" fmla="*/ 2855640 w 2855640"/>
              <a:gd name="connsiteY1" fmla="*/ 0 h 2708920"/>
              <a:gd name="connsiteX2" fmla="*/ 2855640 w 2855640"/>
              <a:gd name="connsiteY2" fmla="*/ 2708920 h 2708920"/>
              <a:gd name="connsiteX3" fmla="*/ 0 w 2855640"/>
              <a:gd name="connsiteY3" fmla="*/ 270892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728061 w 3591810"/>
              <a:gd name="connsiteY3" fmla="*/ 864623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728061 w 3591810"/>
              <a:gd name="connsiteY3" fmla="*/ 864623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890793 w 3591810"/>
              <a:gd name="connsiteY3" fmla="*/ 887870 h 2739917"/>
              <a:gd name="connsiteX4" fmla="*/ 0 w 3591810"/>
              <a:gd name="connsiteY4" fmla="*/ 0 h 2739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1810" h="2739917">
                <a:moveTo>
                  <a:pt x="0" y="0"/>
                </a:moveTo>
                <a:lnTo>
                  <a:pt x="3591810" y="30997"/>
                </a:lnTo>
                <a:lnTo>
                  <a:pt x="3591810" y="2739917"/>
                </a:lnTo>
                <a:cubicBezTo>
                  <a:pt x="3308940" y="2052827"/>
                  <a:pt x="2977624" y="1065553"/>
                  <a:pt x="1890793" y="887870"/>
                </a:cubicBezTo>
                <a:cubicBezTo>
                  <a:pt x="803962" y="710187"/>
                  <a:pt x="529525" y="417360"/>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3" name="Picture Placeholder 3">
            <a:extLst>
              <a:ext uri="{FF2B5EF4-FFF2-40B4-BE49-F238E27FC236}">
                <a16:creationId xmlns:a16="http://schemas.microsoft.com/office/drawing/2014/main" id="{FE1C9C4E-CD2F-544C-A98B-B49D3CF21DA7}"/>
              </a:ext>
            </a:extLst>
          </p:cNvPr>
          <p:cNvSpPr>
            <a:spLocks noGrp="1"/>
          </p:cNvSpPr>
          <p:nvPr>
            <p:ph type="pic" sz="quarter" idx="24" hasCustomPrompt="1"/>
          </p:nvPr>
        </p:nvSpPr>
        <p:spPr>
          <a:xfrm>
            <a:off x="9984432" y="2553785"/>
            <a:ext cx="1646474" cy="1750650"/>
          </a:xfrm>
          <a:prstGeom prst="rect">
            <a:avLst/>
          </a:prstGeom>
          <a:effectLst>
            <a:outerShdw blurRad="254000" dist="50800" dir="5400000" sx="105000" sy="105000" algn="ctr" rotWithShape="0">
              <a:srgbClr val="000000">
                <a:alpha val="70000"/>
              </a:srgb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sz="1400" b="1" i="0" baseline="0">
                <a:solidFill>
                  <a:schemeClr val="bg1"/>
                </a:solidFill>
                <a:latin typeface="Aktiv Grotesk Trial" panose="020B0504020202020204" pitchFamily="34" charset="0"/>
              </a:defRPr>
            </a:lvl1pPr>
          </a:lstStyle>
          <a:p>
            <a:r>
              <a:rPr lang="en-CH" dirty="0"/>
              <a:t>Click here to add image</a:t>
            </a:r>
          </a:p>
        </p:txBody>
      </p:sp>
      <p:sp>
        <p:nvSpPr>
          <p:cNvPr id="32" name="Text Placeholder 16">
            <a:extLst>
              <a:ext uri="{FF2B5EF4-FFF2-40B4-BE49-F238E27FC236}">
                <a16:creationId xmlns:a16="http://schemas.microsoft.com/office/drawing/2014/main" id="{5A7C2495-D136-1145-924D-2A2DD65E39FC}"/>
              </a:ext>
            </a:extLst>
          </p:cNvPr>
          <p:cNvSpPr>
            <a:spLocks noGrp="1"/>
          </p:cNvSpPr>
          <p:nvPr>
            <p:ph type="body" sz="quarter" idx="25" hasCustomPrompt="1"/>
          </p:nvPr>
        </p:nvSpPr>
        <p:spPr>
          <a:xfrm>
            <a:off x="9984432" y="3834446"/>
            <a:ext cx="1646474" cy="467824"/>
          </a:xfrm>
          <a:prstGeom prst="rect">
            <a:avLst/>
          </a:prstGeom>
          <a:solidFill>
            <a:schemeClr val="bg1">
              <a:alpha val="75000"/>
            </a:schemeClr>
          </a:solidFill>
        </p:spPr>
        <p:txBody>
          <a:bodyPr anchor="ctr"/>
          <a:lstStyle>
            <a:lvl1pPr marL="0" indent="0" algn="ctr">
              <a:buFontTx/>
              <a:buNone/>
              <a:defRPr sz="1000" b="1" i="0">
                <a:solidFill>
                  <a:schemeClr val="tx1"/>
                </a:solidFill>
                <a:latin typeface="Aktiv Grotesk Trial" panose="020B0504020202020204" pitchFamily="34" charset="0"/>
              </a:defRPr>
            </a:lvl1pPr>
          </a:lstStyle>
          <a:p>
            <a:pPr lvl="0"/>
            <a:r>
              <a:rPr lang="en-GB" dirty="0"/>
              <a:t>Click here to add text</a:t>
            </a:r>
            <a:endParaRPr lang="en-CH" dirty="0"/>
          </a:p>
        </p:txBody>
      </p:sp>
      <p:sp>
        <p:nvSpPr>
          <p:cNvPr id="33" name="Picture Placeholder 3">
            <a:extLst>
              <a:ext uri="{FF2B5EF4-FFF2-40B4-BE49-F238E27FC236}">
                <a16:creationId xmlns:a16="http://schemas.microsoft.com/office/drawing/2014/main" id="{0C5B9155-C0D0-2443-BC16-4053E8751890}"/>
              </a:ext>
            </a:extLst>
          </p:cNvPr>
          <p:cNvSpPr>
            <a:spLocks noGrp="1"/>
          </p:cNvSpPr>
          <p:nvPr>
            <p:ph type="pic" sz="quarter" idx="26" hasCustomPrompt="1"/>
          </p:nvPr>
        </p:nvSpPr>
        <p:spPr>
          <a:xfrm>
            <a:off x="557799" y="2553785"/>
            <a:ext cx="1646474" cy="1750650"/>
          </a:xfrm>
          <a:prstGeom prst="rect">
            <a:avLst/>
          </a:prstGeom>
          <a:effectLst>
            <a:outerShdw blurRad="254000" dist="50800" dir="5400000" sx="105000" sy="105000" algn="ctr" rotWithShape="0">
              <a:srgbClr val="000000">
                <a:alpha val="70000"/>
              </a:srgb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sz="1400" b="1" i="0" baseline="0">
                <a:solidFill>
                  <a:schemeClr val="bg1"/>
                </a:solidFill>
                <a:latin typeface="Aktiv Grotesk Trial" panose="020B0504020202020204" pitchFamily="34" charset="0"/>
              </a:defRPr>
            </a:lvl1pPr>
          </a:lstStyle>
          <a:p>
            <a:r>
              <a:rPr lang="en-CH" dirty="0"/>
              <a:t>Click here to add image</a:t>
            </a:r>
          </a:p>
        </p:txBody>
      </p:sp>
      <p:sp>
        <p:nvSpPr>
          <p:cNvPr id="34" name="Text Placeholder 16">
            <a:extLst>
              <a:ext uri="{FF2B5EF4-FFF2-40B4-BE49-F238E27FC236}">
                <a16:creationId xmlns:a16="http://schemas.microsoft.com/office/drawing/2014/main" id="{7F6DA907-7F50-9344-87A6-7C72162CC472}"/>
              </a:ext>
            </a:extLst>
          </p:cNvPr>
          <p:cNvSpPr>
            <a:spLocks noGrp="1"/>
          </p:cNvSpPr>
          <p:nvPr>
            <p:ph type="body" sz="quarter" idx="27" hasCustomPrompt="1"/>
          </p:nvPr>
        </p:nvSpPr>
        <p:spPr>
          <a:xfrm>
            <a:off x="557799" y="3834446"/>
            <a:ext cx="1646474" cy="467824"/>
          </a:xfrm>
          <a:prstGeom prst="rect">
            <a:avLst/>
          </a:prstGeom>
          <a:solidFill>
            <a:schemeClr val="bg1">
              <a:alpha val="75000"/>
            </a:schemeClr>
          </a:solidFill>
        </p:spPr>
        <p:txBody>
          <a:bodyPr anchor="ctr"/>
          <a:lstStyle>
            <a:lvl1pPr marL="0" indent="0" algn="ctr">
              <a:lnSpc>
                <a:spcPct val="100000"/>
              </a:lnSpc>
              <a:buFontTx/>
              <a:buNone/>
              <a:defRPr sz="1000" b="1" i="0">
                <a:solidFill>
                  <a:schemeClr val="tx1"/>
                </a:solidFill>
                <a:latin typeface="Aktiv Grotesk Trial" panose="020B0504020202020204" pitchFamily="34" charset="0"/>
              </a:defRPr>
            </a:lvl1pPr>
          </a:lstStyle>
          <a:p>
            <a:pPr lvl="0"/>
            <a:r>
              <a:rPr lang="en-GB" dirty="0"/>
              <a:t>Click here to add text</a:t>
            </a:r>
            <a:endParaRPr lang="en-CH" dirty="0"/>
          </a:p>
        </p:txBody>
      </p:sp>
      <p:sp>
        <p:nvSpPr>
          <p:cNvPr id="35" name="Picture Placeholder 3">
            <a:extLst>
              <a:ext uri="{FF2B5EF4-FFF2-40B4-BE49-F238E27FC236}">
                <a16:creationId xmlns:a16="http://schemas.microsoft.com/office/drawing/2014/main" id="{AFDD203D-D297-AE4A-A743-5B77A5020A33}"/>
              </a:ext>
            </a:extLst>
          </p:cNvPr>
          <p:cNvSpPr>
            <a:spLocks noGrp="1"/>
          </p:cNvSpPr>
          <p:nvPr>
            <p:ph type="pic" sz="quarter" idx="28" hasCustomPrompt="1"/>
          </p:nvPr>
        </p:nvSpPr>
        <p:spPr>
          <a:xfrm>
            <a:off x="2443126" y="2553785"/>
            <a:ext cx="1646474" cy="1750650"/>
          </a:xfrm>
          <a:prstGeom prst="rect">
            <a:avLst/>
          </a:prstGeom>
          <a:effectLst>
            <a:outerShdw blurRad="254000" dist="50800" dir="5400000" sx="105000" sy="105000" algn="ctr" rotWithShape="0">
              <a:srgbClr val="000000">
                <a:alpha val="70000"/>
              </a:srgb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sz="1400" b="1" i="0" baseline="0">
                <a:solidFill>
                  <a:schemeClr val="bg1"/>
                </a:solidFill>
                <a:latin typeface="Aktiv Grotesk Trial" panose="020B0504020202020204" pitchFamily="34" charset="0"/>
              </a:defRPr>
            </a:lvl1pPr>
          </a:lstStyle>
          <a:p>
            <a:r>
              <a:rPr lang="en-CH" dirty="0"/>
              <a:t>Click here to add image</a:t>
            </a:r>
          </a:p>
        </p:txBody>
      </p:sp>
      <p:sp>
        <p:nvSpPr>
          <p:cNvPr id="36" name="Text Placeholder 16">
            <a:extLst>
              <a:ext uri="{FF2B5EF4-FFF2-40B4-BE49-F238E27FC236}">
                <a16:creationId xmlns:a16="http://schemas.microsoft.com/office/drawing/2014/main" id="{0F5DC20C-F1E9-2247-A151-2B8295656886}"/>
              </a:ext>
            </a:extLst>
          </p:cNvPr>
          <p:cNvSpPr>
            <a:spLocks noGrp="1"/>
          </p:cNvSpPr>
          <p:nvPr>
            <p:ph type="body" sz="quarter" idx="29" hasCustomPrompt="1"/>
          </p:nvPr>
        </p:nvSpPr>
        <p:spPr>
          <a:xfrm>
            <a:off x="2443126" y="3834446"/>
            <a:ext cx="1646474" cy="467824"/>
          </a:xfrm>
          <a:prstGeom prst="rect">
            <a:avLst/>
          </a:prstGeom>
          <a:solidFill>
            <a:schemeClr val="bg1">
              <a:alpha val="75000"/>
            </a:schemeClr>
          </a:solidFill>
        </p:spPr>
        <p:txBody>
          <a:bodyPr anchor="ctr"/>
          <a:lstStyle>
            <a:lvl1pPr marL="0" indent="0" algn="ctr">
              <a:buFontTx/>
              <a:buNone/>
              <a:defRPr sz="1000" b="1" i="0">
                <a:solidFill>
                  <a:schemeClr val="tx1"/>
                </a:solidFill>
                <a:latin typeface="Aktiv Grotesk Trial" panose="020B0504020202020204" pitchFamily="34" charset="0"/>
              </a:defRPr>
            </a:lvl1pPr>
          </a:lstStyle>
          <a:p>
            <a:pPr lvl="0"/>
            <a:r>
              <a:rPr lang="en-GB" dirty="0"/>
              <a:t>Click here to add text</a:t>
            </a:r>
            <a:endParaRPr lang="en-CH" dirty="0"/>
          </a:p>
        </p:txBody>
      </p:sp>
      <p:sp>
        <p:nvSpPr>
          <p:cNvPr id="37" name="Picture Placeholder 3">
            <a:extLst>
              <a:ext uri="{FF2B5EF4-FFF2-40B4-BE49-F238E27FC236}">
                <a16:creationId xmlns:a16="http://schemas.microsoft.com/office/drawing/2014/main" id="{C19E31ED-97DB-BD4D-AD28-C06EFAB865D1}"/>
              </a:ext>
            </a:extLst>
          </p:cNvPr>
          <p:cNvSpPr>
            <a:spLocks noGrp="1"/>
          </p:cNvSpPr>
          <p:nvPr>
            <p:ph type="pic" sz="quarter" idx="30" hasCustomPrompt="1"/>
          </p:nvPr>
        </p:nvSpPr>
        <p:spPr>
          <a:xfrm>
            <a:off x="4328453" y="2553785"/>
            <a:ext cx="1646474" cy="1750650"/>
          </a:xfrm>
          <a:prstGeom prst="rect">
            <a:avLst/>
          </a:prstGeom>
          <a:effectLst>
            <a:outerShdw blurRad="254000" dist="50800" dir="5400000" sx="105000" sy="105000" algn="ctr" rotWithShape="0">
              <a:srgbClr val="000000">
                <a:alpha val="70000"/>
              </a:srgb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sz="1400" b="1" i="0" baseline="0">
                <a:solidFill>
                  <a:schemeClr val="bg1"/>
                </a:solidFill>
                <a:latin typeface="Aktiv Grotesk Trial" panose="020B0504020202020204" pitchFamily="34" charset="0"/>
              </a:defRPr>
            </a:lvl1pPr>
          </a:lstStyle>
          <a:p>
            <a:r>
              <a:rPr lang="en-CH" dirty="0"/>
              <a:t>Click here to add image</a:t>
            </a:r>
          </a:p>
        </p:txBody>
      </p:sp>
      <p:sp>
        <p:nvSpPr>
          <p:cNvPr id="38" name="Text Placeholder 16">
            <a:extLst>
              <a:ext uri="{FF2B5EF4-FFF2-40B4-BE49-F238E27FC236}">
                <a16:creationId xmlns:a16="http://schemas.microsoft.com/office/drawing/2014/main" id="{DFE11A44-D7DF-F84F-8974-846987E0D556}"/>
              </a:ext>
            </a:extLst>
          </p:cNvPr>
          <p:cNvSpPr>
            <a:spLocks noGrp="1"/>
          </p:cNvSpPr>
          <p:nvPr>
            <p:ph type="body" sz="quarter" idx="31" hasCustomPrompt="1"/>
          </p:nvPr>
        </p:nvSpPr>
        <p:spPr>
          <a:xfrm>
            <a:off x="4328453" y="3834446"/>
            <a:ext cx="1646474" cy="467824"/>
          </a:xfrm>
          <a:prstGeom prst="rect">
            <a:avLst/>
          </a:prstGeom>
          <a:solidFill>
            <a:schemeClr val="bg1">
              <a:alpha val="75000"/>
            </a:schemeClr>
          </a:solidFill>
        </p:spPr>
        <p:txBody>
          <a:bodyPr anchor="ctr"/>
          <a:lstStyle>
            <a:lvl1pPr marL="0" indent="0" algn="ctr">
              <a:buFontTx/>
              <a:buNone/>
              <a:defRPr sz="1000" b="1" i="0">
                <a:solidFill>
                  <a:schemeClr val="tx1"/>
                </a:solidFill>
                <a:latin typeface="Aktiv Grotesk Trial" panose="020B0504020202020204" pitchFamily="34" charset="0"/>
              </a:defRPr>
            </a:lvl1pPr>
          </a:lstStyle>
          <a:p>
            <a:pPr lvl="0"/>
            <a:r>
              <a:rPr lang="en-GB" dirty="0"/>
              <a:t>Click here to add text</a:t>
            </a:r>
            <a:endParaRPr lang="en-CH" dirty="0"/>
          </a:p>
        </p:txBody>
      </p:sp>
      <p:sp>
        <p:nvSpPr>
          <p:cNvPr id="39" name="Picture Placeholder 3">
            <a:extLst>
              <a:ext uri="{FF2B5EF4-FFF2-40B4-BE49-F238E27FC236}">
                <a16:creationId xmlns:a16="http://schemas.microsoft.com/office/drawing/2014/main" id="{D303BCFE-E67C-EA42-BB89-2C0E5B89C091}"/>
              </a:ext>
            </a:extLst>
          </p:cNvPr>
          <p:cNvSpPr>
            <a:spLocks noGrp="1"/>
          </p:cNvSpPr>
          <p:nvPr>
            <p:ph type="pic" sz="quarter" idx="32" hasCustomPrompt="1"/>
          </p:nvPr>
        </p:nvSpPr>
        <p:spPr>
          <a:xfrm>
            <a:off x="6213780" y="2553785"/>
            <a:ext cx="1646474" cy="1750650"/>
          </a:xfrm>
          <a:prstGeom prst="rect">
            <a:avLst/>
          </a:prstGeom>
          <a:effectLst>
            <a:outerShdw blurRad="254000" dist="50800" dir="5400000" sx="105000" sy="105000" algn="ctr" rotWithShape="0">
              <a:srgbClr val="000000">
                <a:alpha val="70000"/>
              </a:srgb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sz="1400" b="1" i="0" baseline="0">
                <a:solidFill>
                  <a:schemeClr val="bg1"/>
                </a:solidFill>
                <a:latin typeface="Aktiv Grotesk Trial" panose="020B0504020202020204" pitchFamily="34" charset="0"/>
              </a:defRPr>
            </a:lvl1pPr>
          </a:lstStyle>
          <a:p>
            <a:r>
              <a:rPr lang="en-CH" dirty="0"/>
              <a:t>Click here to add image</a:t>
            </a:r>
          </a:p>
        </p:txBody>
      </p:sp>
      <p:sp>
        <p:nvSpPr>
          <p:cNvPr id="40" name="Text Placeholder 16">
            <a:extLst>
              <a:ext uri="{FF2B5EF4-FFF2-40B4-BE49-F238E27FC236}">
                <a16:creationId xmlns:a16="http://schemas.microsoft.com/office/drawing/2014/main" id="{B949EA57-E3DC-7C4E-B786-2831C7B2CE3A}"/>
              </a:ext>
            </a:extLst>
          </p:cNvPr>
          <p:cNvSpPr>
            <a:spLocks noGrp="1"/>
          </p:cNvSpPr>
          <p:nvPr>
            <p:ph type="body" sz="quarter" idx="33" hasCustomPrompt="1"/>
          </p:nvPr>
        </p:nvSpPr>
        <p:spPr>
          <a:xfrm>
            <a:off x="6213780" y="3834446"/>
            <a:ext cx="1646474" cy="467824"/>
          </a:xfrm>
          <a:prstGeom prst="rect">
            <a:avLst/>
          </a:prstGeom>
          <a:solidFill>
            <a:schemeClr val="bg1">
              <a:alpha val="75000"/>
            </a:schemeClr>
          </a:solidFill>
        </p:spPr>
        <p:txBody>
          <a:bodyPr anchor="ctr"/>
          <a:lstStyle>
            <a:lvl1pPr marL="0" indent="0" algn="ctr">
              <a:buFontTx/>
              <a:buNone/>
              <a:defRPr sz="1000" b="1" i="0">
                <a:solidFill>
                  <a:schemeClr val="tx1"/>
                </a:solidFill>
                <a:latin typeface="Aktiv Grotesk Trial" panose="020B0504020202020204" pitchFamily="34" charset="0"/>
              </a:defRPr>
            </a:lvl1pPr>
          </a:lstStyle>
          <a:p>
            <a:pPr lvl="0"/>
            <a:r>
              <a:rPr lang="en-GB" dirty="0"/>
              <a:t>Click here to add text</a:t>
            </a:r>
            <a:endParaRPr lang="en-CH" dirty="0"/>
          </a:p>
        </p:txBody>
      </p:sp>
      <p:sp>
        <p:nvSpPr>
          <p:cNvPr id="41" name="Picture Placeholder 3">
            <a:extLst>
              <a:ext uri="{FF2B5EF4-FFF2-40B4-BE49-F238E27FC236}">
                <a16:creationId xmlns:a16="http://schemas.microsoft.com/office/drawing/2014/main" id="{864DE22D-1D82-CD4E-934D-3C0BC6762843}"/>
              </a:ext>
            </a:extLst>
          </p:cNvPr>
          <p:cNvSpPr>
            <a:spLocks noGrp="1"/>
          </p:cNvSpPr>
          <p:nvPr>
            <p:ph type="pic" sz="quarter" idx="34" hasCustomPrompt="1"/>
          </p:nvPr>
        </p:nvSpPr>
        <p:spPr>
          <a:xfrm>
            <a:off x="8099107" y="2553785"/>
            <a:ext cx="1646474" cy="1750650"/>
          </a:xfrm>
          <a:prstGeom prst="rect">
            <a:avLst/>
          </a:prstGeom>
          <a:effectLst>
            <a:outerShdw blurRad="254000" dist="50800" dir="5400000" sx="105000" sy="105000" algn="ctr" rotWithShape="0">
              <a:srgbClr val="000000">
                <a:alpha val="70000"/>
              </a:srgb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sz="1400" b="1" i="0" baseline="0">
                <a:solidFill>
                  <a:schemeClr val="bg1"/>
                </a:solidFill>
                <a:latin typeface="Aktiv Grotesk Trial" panose="020B0504020202020204" pitchFamily="34" charset="0"/>
              </a:defRPr>
            </a:lvl1pPr>
          </a:lstStyle>
          <a:p>
            <a:r>
              <a:rPr lang="en-CH" dirty="0"/>
              <a:t>Click here to add image</a:t>
            </a:r>
          </a:p>
        </p:txBody>
      </p:sp>
      <p:sp>
        <p:nvSpPr>
          <p:cNvPr id="42" name="Text Placeholder 16">
            <a:extLst>
              <a:ext uri="{FF2B5EF4-FFF2-40B4-BE49-F238E27FC236}">
                <a16:creationId xmlns:a16="http://schemas.microsoft.com/office/drawing/2014/main" id="{03C47395-086C-124E-9526-E6B934E7D02D}"/>
              </a:ext>
            </a:extLst>
          </p:cNvPr>
          <p:cNvSpPr>
            <a:spLocks noGrp="1"/>
          </p:cNvSpPr>
          <p:nvPr>
            <p:ph type="body" sz="quarter" idx="35" hasCustomPrompt="1"/>
          </p:nvPr>
        </p:nvSpPr>
        <p:spPr>
          <a:xfrm>
            <a:off x="8099107" y="3834446"/>
            <a:ext cx="1646474" cy="467824"/>
          </a:xfrm>
          <a:prstGeom prst="rect">
            <a:avLst/>
          </a:prstGeom>
          <a:solidFill>
            <a:schemeClr val="bg1">
              <a:alpha val="75000"/>
            </a:schemeClr>
          </a:solidFill>
        </p:spPr>
        <p:txBody>
          <a:bodyPr anchor="ctr"/>
          <a:lstStyle>
            <a:lvl1pPr marL="0" indent="0" algn="ctr">
              <a:buFontTx/>
              <a:buNone/>
              <a:defRPr sz="1000" b="1" i="0">
                <a:solidFill>
                  <a:schemeClr val="tx1"/>
                </a:solidFill>
                <a:latin typeface="Aktiv Grotesk Trial" panose="020B0504020202020204" pitchFamily="34" charset="0"/>
              </a:defRPr>
            </a:lvl1pPr>
          </a:lstStyle>
          <a:p>
            <a:pPr lvl="0"/>
            <a:r>
              <a:rPr lang="en-GB" dirty="0"/>
              <a:t>Click here to add text</a:t>
            </a:r>
            <a:endParaRPr lang="en-CH" dirty="0"/>
          </a:p>
        </p:txBody>
      </p:sp>
      <p:sp>
        <p:nvSpPr>
          <p:cNvPr id="43" name="Picture Placeholder 3">
            <a:extLst>
              <a:ext uri="{FF2B5EF4-FFF2-40B4-BE49-F238E27FC236}">
                <a16:creationId xmlns:a16="http://schemas.microsoft.com/office/drawing/2014/main" id="{C5155C3A-B412-F54F-BCB4-1D9ADDC181FF}"/>
              </a:ext>
            </a:extLst>
          </p:cNvPr>
          <p:cNvSpPr>
            <a:spLocks noGrp="1"/>
          </p:cNvSpPr>
          <p:nvPr>
            <p:ph type="pic" sz="quarter" idx="36" hasCustomPrompt="1"/>
          </p:nvPr>
        </p:nvSpPr>
        <p:spPr>
          <a:xfrm>
            <a:off x="9984432" y="4565465"/>
            <a:ext cx="1646474" cy="1750650"/>
          </a:xfrm>
          <a:prstGeom prst="rect">
            <a:avLst/>
          </a:prstGeom>
          <a:effectLst>
            <a:outerShdw blurRad="254000" dist="50800" dir="5400000" sx="105000" sy="105000" algn="ctr" rotWithShape="0">
              <a:srgbClr val="000000">
                <a:alpha val="70000"/>
              </a:srgb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sz="1400" b="1" i="0" baseline="0">
                <a:solidFill>
                  <a:schemeClr val="bg1"/>
                </a:solidFill>
                <a:latin typeface="Aktiv Grotesk Trial" panose="020B0504020202020204" pitchFamily="34" charset="0"/>
              </a:defRPr>
            </a:lvl1pPr>
          </a:lstStyle>
          <a:p>
            <a:r>
              <a:rPr lang="en-CH" dirty="0"/>
              <a:t>Click here to add image</a:t>
            </a:r>
          </a:p>
        </p:txBody>
      </p:sp>
      <p:sp>
        <p:nvSpPr>
          <p:cNvPr id="44" name="Text Placeholder 16">
            <a:extLst>
              <a:ext uri="{FF2B5EF4-FFF2-40B4-BE49-F238E27FC236}">
                <a16:creationId xmlns:a16="http://schemas.microsoft.com/office/drawing/2014/main" id="{51F34136-98FC-4242-9CFA-92C8B09A512E}"/>
              </a:ext>
            </a:extLst>
          </p:cNvPr>
          <p:cNvSpPr>
            <a:spLocks noGrp="1"/>
          </p:cNvSpPr>
          <p:nvPr>
            <p:ph type="body" sz="quarter" idx="37" hasCustomPrompt="1"/>
          </p:nvPr>
        </p:nvSpPr>
        <p:spPr>
          <a:xfrm>
            <a:off x="9984432" y="5846126"/>
            <a:ext cx="1646474" cy="467824"/>
          </a:xfrm>
          <a:prstGeom prst="rect">
            <a:avLst/>
          </a:prstGeom>
          <a:solidFill>
            <a:schemeClr val="bg1">
              <a:alpha val="75000"/>
            </a:schemeClr>
          </a:solidFill>
        </p:spPr>
        <p:txBody>
          <a:bodyPr anchor="ctr"/>
          <a:lstStyle>
            <a:lvl1pPr marL="0" indent="0" algn="ctr">
              <a:buFontTx/>
              <a:buNone/>
              <a:defRPr sz="1000" b="1" i="0">
                <a:solidFill>
                  <a:schemeClr val="tx1"/>
                </a:solidFill>
                <a:latin typeface="Aktiv Grotesk Trial" panose="020B0504020202020204" pitchFamily="34" charset="0"/>
              </a:defRPr>
            </a:lvl1pPr>
          </a:lstStyle>
          <a:p>
            <a:pPr lvl="0"/>
            <a:r>
              <a:rPr lang="en-GB" dirty="0"/>
              <a:t>Click here to add text</a:t>
            </a:r>
            <a:endParaRPr lang="en-CH" dirty="0"/>
          </a:p>
        </p:txBody>
      </p:sp>
      <p:sp>
        <p:nvSpPr>
          <p:cNvPr id="45" name="Picture Placeholder 3">
            <a:extLst>
              <a:ext uri="{FF2B5EF4-FFF2-40B4-BE49-F238E27FC236}">
                <a16:creationId xmlns:a16="http://schemas.microsoft.com/office/drawing/2014/main" id="{006DD40B-BE84-FC4A-BB3C-1BD5C5B39331}"/>
              </a:ext>
            </a:extLst>
          </p:cNvPr>
          <p:cNvSpPr>
            <a:spLocks noGrp="1"/>
          </p:cNvSpPr>
          <p:nvPr>
            <p:ph type="pic" sz="quarter" idx="38" hasCustomPrompt="1"/>
          </p:nvPr>
        </p:nvSpPr>
        <p:spPr>
          <a:xfrm>
            <a:off x="557799" y="4565465"/>
            <a:ext cx="1646474" cy="1750650"/>
          </a:xfrm>
          <a:prstGeom prst="rect">
            <a:avLst/>
          </a:prstGeom>
          <a:effectLst>
            <a:outerShdw blurRad="254000" dist="50800" dir="5400000" sx="105000" sy="105000" algn="ctr" rotWithShape="0">
              <a:srgbClr val="000000">
                <a:alpha val="70000"/>
              </a:srgb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sz="1400" b="1" i="0" baseline="0">
                <a:solidFill>
                  <a:schemeClr val="bg1"/>
                </a:solidFill>
                <a:latin typeface="Aktiv Grotesk Trial" panose="020B0504020202020204" pitchFamily="34" charset="0"/>
              </a:defRPr>
            </a:lvl1pPr>
          </a:lstStyle>
          <a:p>
            <a:r>
              <a:rPr lang="en-CH" dirty="0"/>
              <a:t>Click here to add image</a:t>
            </a:r>
          </a:p>
        </p:txBody>
      </p:sp>
      <p:sp>
        <p:nvSpPr>
          <p:cNvPr id="46" name="Text Placeholder 16">
            <a:extLst>
              <a:ext uri="{FF2B5EF4-FFF2-40B4-BE49-F238E27FC236}">
                <a16:creationId xmlns:a16="http://schemas.microsoft.com/office/drawing/2014/main" id="{060794A1-8BEE-984C-984A-E427983178AF}"/>
              </a:ext>
            </a:extLst>
          </p:cNvPr>
          <p:cNvSpPr>
            <a:spLocks noGrp="1"/>
          </p:cNvSpPr>
          <p:nvPr>
            <p:ph type="body" sz="quarter" idx="39" hasCustomPrompt="1"/>
          </p:nvPr>
        </p:nvSpPr>
        <p:spPr>
          <a:xfrm>
            <a:off x="557799" y="5846126"/>
            <a:ext cx="1646474" cy="467824"/>
          </a:xfrm>
          <a:prstGeom prst="rect">
            <a:avLst/>
          </a:prstGeom>
          <a:solidFill>
            <a:schemeClr val="bg1">
              <a:alpha val="75000"/>
            </a:schemeClr>
          </a:solidFill>
        </p:spPr>
        <p:txBody>
          <a:bodyPr anchor="ctr"/>
          <a:lstStyle>
            <a:lvl1pPr marL="0" indent="0" algn="ctr">
              <a:buFontTx/>
              <a:buNone/>
              <a:defRPr sz="1000" b="1" i="0">
                <a:solidFill>
                  <a:schemeClr val="tx1"/>
                </a:solidFill>
                <a:latin typeface="Aktiv Grotesk Trial" panose="020B0504020202020204" pitchFamily="34" charset="0"/>
              </a:defRPr>
            </a:lvl1pPr>
          </a:lstStyle>
          <a:p>
            <a:pPr lvl="0"/>
            <a:r>
              <a:rPr lang="en-GB" dirty="0"/>
              <a:t>Click here to add text</a:t>
            </a:r>
            <a:endParaRPr lang="en-CH" dirty="0"/>
          </a:p>
        </p:txBody>
      </p:sp>
      <p:sp>
        <p:nvSpPr>
          <p:cNvPr id="47" name="Picture Placeholder 3">
            <a:extLst>
              <a:ext uri="{FF2B5EF4-FFF2-40B4-BE49-F238E27FC236}">
                <a16:creationId xmlns:a16="http://schemas.microsoft.com/office/drawing/2014/main" id="{10AD92D7-2EB5-7944-AA4C-CEECFD989705}"/>
              </a:ext>
            </a:extLst>
          </p:cNvPr>
          <p:cNvSpPr>
            <a:spLocks noGrp="1"/>
          </p:cNvSpPr>
          <p:nvPr>
            <p:ph type="pic" sz="quarter" idx="40" hasCustomPrompt="1"/>
          </p:nvPr>
        </p:nvSpPr>
        <p:spPr>
          <a:xfrm>
            <a:off x="2443126" y="4565465"/>
            <a:ext cx="1646474" cy="1750650"/>
          </a:xfrm>
          <a:prstGeom prst="rect">
            <a:avLst/>
          </a:prstGeom>
          <a:effectLst>
            <a:outerShdw blurRad="254000" dist="50800" dir="5400000" sx="105000" sy="105000" algn="ctr" rotWithShape="0">
              <a:srgbClr val="000000">
                <a:alpha val="70000"/>
              </a:srgb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sz="1400" b="1" i="0" baseline="0">
                <a:solidFill>
                  <a:schemeClr val="bg1"/>
                </a:solidFill>
                <a:latin typeface="Aktiv Grotesk Trial" panose="020B0504020202020204" pitchFamily="34" charset="0"/>
              </a:defRPr>
            </a:lvl1pPr>
          </a:lstStyle>
          <a:p>
            <a:r>
              <a:rPr lang="en-CH" dirty="0"/>
              <a:t>Click here to add image</a:t>
            </a:r>
          </a:p>
        </p:txBody>
      </p:sp>
      <p:sp>
        <p:nvSpPr>
          <p:cNvPr id="48" name="Text Placeholder 16">
            <a:extLst>
              <a:ext uri="{FF2B5EF4-FFF2-40B4-BE49-F238E27FC236}">
                <a16:creationId xmlns:a16="http://schemas.microsoft.com/office/drawing/2014/main" id="{91158AD7-37DC-6D44-BDF1-A8E16FED8333}"/>
              </a:ext>
            </a:extLst>
          </p:cNvPr>
          <p:cNvSpPr>
            <a:spLocks noGrp="1"/>
          </p:cNvSpPr>
          <p:nvPr>
            <p:ph type="body" sz="quarter" idx="41" hasCustomPrompt="1"/>
          </p:nvPr>
        </p:nvSpPr>
        <p:spPr>
          <a:xfrm>
            <a:off x="2443126" y="5846126"/>
            <a:ext cx="1646474" cy="467824"/>
          </a:xfrm>
          <a:prstGeom prst="rect">
            <a:avLst/>
          </a:prstGeom>
          <a:solidFill>
            <a:schemeClr val="bg1">
              <a:alpha val="75000"/>
            </a:schemeClr>
          </a:solidFill>
        </p:spPr>
        <p:txBody>
          <a:bodyPr anchor="ctr"/>
          <a:lstStyle>
            <a:lvl1pPr marL="0" indent="0" algn="ctr">
              <a:buFontTx/>
              <a:buNone/>
              <a:defRPr sz="1000" b="1" i="0">
                <a:solidFill>
                  <a:schemeClr val="tx1"/>
                </a:solidFill>
                <a:latin typeface="Aktiv Grotesk Trial" panose="020B0504020202020204" pitchFamily="34" charset="0"/>
              </a:defRPr>
            </a:lvl1pPr>
          </a:lstStyle>
          <a:p>
            <a:pPr lvl="0"/>
            <a:r>
              <a:rPr lang="en-GB" dirty="0"/>
              <a:t>Click here to add text</a:t>
            </a:r>
            <a:endParaRPr lang="en-CH" dirty="0"/>
          </a:p>
        </p:txBody>
      </p:sp>
      <p:sp>
        <p:nvSpPr>
          <p:cNvPr id="49" name="Picture Placeholder 3">
            <a:extLst>
              <a:ext uri="{FF2B5EF4-FFF2-40B4-BE49-F238E27FC236}">
                <a16:creationId xmlns:a16="http://schemas.microsoft.com/office/drawing/2014/main" id="{AEB4DE4D-4C68-5B40-A438-0D16E1454F90}"/>
              </a:ext>
            </a:extLst>
          </p:cNvPr>
          <p:cNvSpPr>
            <a:spLocks noGrp="1"/>
          </p:cNvSpPr>
          <p:nvPr>
            <p:ph type="pic" sz="quarter" idx="42" hasCustomPrompt="1"/>
          </p:nvPr>
        </p:nvSpPr>
        <p:spPr>
          <a:xfrm>
            <a:off x="4328453" y="4565465"/>
            <a:ext cx="1646474" cy="1750650"/>
          </a:xfrm>
          <a:prstGeom prst="rect">
            <a:avLst/>
          </a:prstGeom>
          <a:effectLst>
            <a:outerShdw blurRad="254000" dist="50800" dir="5400000" sx="105000" sy="105000" algn="ctr" rotWithShape="0">
              <a:srgbClr val="000000">
                <a:alpha val="70000"/>
              </a:srgb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sz="1400" b="1" i="0" baseline="0">
                <a:solidFill>
                  <a:schemeClr val="bg1"/>
                </a:solidFill>
                <a:latin typeface="Aktiv Grotesk Trial" panose="020B0504020202020204" pitchFamily="34" charset="0"/>
              </a:defRPr>
            </a:lvl1pPr>
          </a:lstStyle>
          <a:p>
            <a:r>
              <a:rPr lang="en-CH" dirty="0"/>
              <a:t>Click here to add image</a:t>
            </a:r>
          </a:p>
        </p:txBody>
      </p:sp>
      <p:sp>
        <p:nvSpPr>
          <p:cNvPr id="50" name="Text Placeholder 16">
            <a:extLst>
              <a:ext uri="{FF2B5EF4-FFF2-40B4-BE49-F238E27FC236}">
                <a16:creationId xmlns:a16="http://schemas.microsoft.com/office/drawing/2014/main" id="{827AFF4E-36DA-324F-A3F0-8E230CA44BC6}"/>
              </a:ext>
            </a:extLst>
          </p:cNvPr>
          <p:cNvSpPr>
            <a:spLocks noGrp="1"/>
          </p:cNvSpPr>
          <p:nvPr>
            <p:ph type="body" sz="quarter" idx="43" hasCustomPrompt="1"/>
          </p:nvPr>
        </p:nvSpPr>
        <p:spPr>
          <a:xfrm>
            <a:off x="4328453" y="5846126"/>
            <a:ext cx="1646474" cy="467824"/>
          </a:xfrm>
          <a:prstGeom prst="rect">
            <a:avLst/>
          </a:prstGeom>
          <a:solidFill>
            <a:schemeClr val="bg1">
              <a:alpha val="75000"/>
            </a:schemeClr>
          </a:solidFill>
        </p:spPr>
        <p:txBody>
          <a:bodyPr anchor="ctr"/>
          <a:lstStyle>
            <a:lvl1pPr marL="0" indent="0" algn="ctr">
              <a:buFontTx/>
              <a:buNone/>
              <a:defRPr sz="1000" b="1" i="0">
                <a:solidFill>
                  <a:schemeClr val="tx1"/>
                </a:solidFill>
                <a:latin typeface="Aktiv Grotesk Trial" panose="020B0504020202020204" pitchFamily="34" charset="0"/>
              </a:defRPr>
            </a:lvl1pPr>
          </a:lstStyle>
          <a:p>
            <a:pPr lvl="0"/>
            <a:r>
              <a:rPr lang="en-GB" dirty="0"/>
              <a:t>Click here to add text</a:t>
            </a:r>
            <a:endParaRPr lang="en-CH" dirty="0"/>
          </a:p>
        </p:txBody>
      </p:sp>
      <p:sp>
        <p:nvSpPr>
          <p:cNvPr id="51" name="Picture Placeholder 3">
            <a:extLst>
              <a:ext uri="{FF2B5EF4-FFF2-40B4-BE49-F238E27FC236}">
                <a16:creationId xmlns:a16="http://schemas.microsoft.com/office/drawing/2014/main" id="{E3AEEF05-2D4B-BE4D-AD47-1423F20CB875}"/>
              </a:ext>
            </a:extLst>
          </p:cNvPr>
          <p:cNvSpPr>
            <a:spLocks noGrp="1"/>
          </p:cNvSpPr>
          <p:nvPr>
            <p:ph type="pic" sz="quarter" idx="44" hasCustomPrompt="1"/>
          </p:nvPr>
        </p:nvSpPr>
        <p:spPr>
          <a:xfrm>
            <a:off x="6213780" y="4565465"/>
            <a:ext cx="1646474" cy="1750650"/>
          </a:xfrm>
          <a:prstGeom prst="rect">
            <a:avLst/>
          </a:prstGeom>
          <a:effectLst>
            <a:outerShdw blurRad="254000" dist="50800" dir="5400000" sx="105000" sy="105000" algn="ctr" rotWithShape="0">
              <a:srgbClr val="000000">
                <a:alpha val="70000"/>
              </a:srgb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sz="1400" b="1" i="0" baseline="0">
                <a:solidFill>
                  <a:schemeClr val="bg1"/>
                </a:solidFill>
                <a:latin typeface="Aktiv Grotesk Trial" panose="020B0504020202020204" pitchFamily="34" charset="0"/>
              </a:defRPr>
            </a:lvl1pPr>
          </a:lstStyle>
          <a:p>
            <a:r>
              <a:rPr lang="en-CH" dirty="0"/>
              <a:t>Click here to add image</a:t>
            </a:r>
          </a:p>
        </p:txBody>
      </p:sp>
      <p:sp>
        <p:nvSpPr>
          <p:cNvPr id="52" name="Text Placeholder 16">
            <a:extLst>
              <a:ext uri="{FF2B5EF4-FFF2-40B4-BE49-F238E27FC236}">
                <a16:creationId xmlns:a16="http://schemas.microsoft.com/office/drawing/2014/main" id="{2595FA24-5994-C240-909A-AD1F0AC3D1F1}"/>
              </a:ext>
            </a:extLst>
          </p:cNvPr>
          <p:cNvSpPr>
            <a:spLocks noGrp="1"/>
          </p:cNvSpPr>
          <p:nvPr>
            <p:ph type="body" sz="quarter" idx="45" hasCustomPrompt="1"/>
          </p:nvPr>
        </p:nvSpPr>
        <p:spPr>
          <a:xfrm>
            <a:off x="6213780" y="5846126"/>
            <a:ext cx="1646474" cy="467824"/>
          </a:xfrm>
          <a:prstGeom prst="rect">
            <a:avLst/>
          </a:prstGeom>
          <a:solidFill>
            <a:schemeClr val="bg1">
              <a:alpha val="75000"/>
            </a:schemeClr>
          </a:solidFill>
        </p:spPr>
        <p:txBody>
          <a:bodyPr anchor="ctr"/>
          <a:lstStyle>
            <a:lvl1pPr marL="0" indent="0" algn="ctr">
              <a:buFontTx/>
              <a:buNone/>
              <a:defRPr sz="1000" b="1" i="0">
                <a:solidFill>
                  <a:schemeClr val="tx1"/>
                </a:solidFill>
                <a:latin typeface="Aktiv Grotesk Trial" panose="020B0504020202020204" pitchFamily="34" charset="0"/>
              </a:defRPr>
            </a:lvl1pPr>
          </a:lstStyle>
          <a:p>
            <a:pPr lvl="0"/>
            <a:r>
              <a:rPr lang="en-GB" dirty="0"/>
              <a:t>Click here to add text</a:t>
            </a:r>
            <a:endParaRPr lang="en-CH" dirty="0"/>
          </a:p>
        </p:txBody>
      </p:sp>
      <p:sp>
        <p:nvSpPr>
          <p:cNvPr id="53" name="Picture Placeholder 3">
            <a:extLst>
              <a:ext uri="{FF2B5EF4-FFF2-40B4-BE49-F238E27FC236}">
                <a16:creationId xmlns:a16="http://schemas.microsoft.com/office/drawing/2014/main" id="{22AE7438-CC38-694B-A554-BA8BBDBE6C40}"/>
              </a:ext>
            </a:extLst>
          </p:cNvPr>
          <p:cNvSpPr>
            <a:spLocks noGrp="1"/>
          </p:cNvSpPr>
          <p:nvPr>
            <p:ph type="pic" sz="quarter" idx="46" hasCustomPrompt="1"/>
          </p:nvPr>
        </p:nvSpPr>
        <p:spPr>
          <a:xfrm>
            <a:off x="8099107" y="4565465"/>
            <a:ext cx="1646474" cy="1750650"/>
          </a:xfrm>
          <a:prstGeom prst="rect">
            <a:avLst/>
          </a:prstGeom>
          <a:effectLst>
            <a:outerShdw blurRad="254000" dist="50800" dir="5400000" sx="105000" sy="105000" algn="ctr" rotWithShape="0">
              <a:srgbClr val="000000">
                <a:alpha val="70000"/>
              </a:srgb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sz="1400" b="1" i="0" baseline="0">
                <a:solidFill>
                  <a:schemeClr val="bg1"/>
                </a:solidFill>
                <a:latin typeface="Aktiv Grotesk Trial" panose="020B0504020202020204" pitchFamily="34" charset="0"/>
              </a:defRPr>
            </a:lvl1pPr>
          </a:lstStyle>
          <a:p>
            <a:r>
              <a:rPr lang="en-CH" dirty="0"/>
              <a:t>Click here to add image</a:t>
            </a:r>
          </a:p>
        </p:txBody>
      </p:sp>
      <p:sp>
        <p:nvSpPr>
          <p:cNvPr id="54" name="Text Placeholder 16">
            <a:extLst>
              <a:ext uri="{FF2B5EF4-FFF2-40B4-BE49-F238E27FC236}">
                <a16:creationId xmlns:a16="http://schemas.microsoft.com/office/drawing/2014/main" id="{A0747CE8-00B9-DC4E-9BD2-9E9B590B4AD5}"/>
              </a:ext>
            </a:extLst>
          </p:cNvPr>
          <p:cNvSpPr>
            <a:spLocks noGrp="1"/>
          </p:cNvSpPr>
          <p:nvPr>
            <p:ph type="body" sz="quarter" idx="47" hasCustomPrompt="1"/>
          </p:nvPr>
        </p:nvSpPr>
        <p:spPr>
          <a:xfrm>
            <a:off x="8099107" y="5846126"/>
            <a:ext cx="1646474" cy="467824"/>
          </a:xfrm>
          <a:prstGeom prst="rect">
            <a:avLst/>
          </a:prstGeom>
          <a:solidFill>
            <a:schemeClr val="bg1">
              <a:alpha val="75000"/>
            </a:schemeClr>
          </a:solidFill>
        </p:spPr>
        <p:txBody>
          <a:bodyPr anchor="ctr"/>
          <a:lstStyle>
            <a:lvl1pPr marL="0" indent="0" algn="ctr">
              <a:buFontTx/>
              <a:buNone/>
              <a:defRPr sz="1000" b="1" i="0">
                <a:solidFill>
                  <a:schemeClr val="tx1"/>
                </a:solidFill>
                <a:latin typeface="Aktiv Grotesk Trial" panose="020B0504020202020204" pitchFamily="34" charset="0"/>
              </a:defRPr>
            </a:lvl1pPr>
          </a:lstStyle>
          <a:p>
            <a:pPr lvl="0"/>
            <a:r>
              <a:rPr lang="en-GB" dirty="0"/>
              <a:t>Click here to add text</a:t>
            </a:r>
            <a:endParaRPr lang="en-CH" dirty="0"/>
          </a:p>
        </p:txBody>
      </p:sp>
      <p:sp>
        <p:nvSpPr>
          <p:cNvPr id="55" name="Freeform 54">
            <a:extLst>
              <a:ext uri="{FF2B5EF4-FFF2-40B4-BE49-F238E27FC236}">
                <a16:creationId xmlns:a16="http://schemas.microsoft.com/office/drawing/2014/main" id="{CB68D01C-38B9-3945-BBEE-A273E6FCE497}"/>
              </a:ext>
            </a:extLst>
          </p:cNvPr>
          <p:cNvSpPr/>
          <p:nvPr userDrawn="1"/>
        </p:nvSpPr>
        <p:spPr>
          <a:xfrm>
            <a:off x="8175773" y="-99161"/>
            <a:ext cx="4108671" cy="3468301"/>
          </a:xfrm>
          <a:custGeom>
            <a:avLst/>
            <a:gdLst>
              <a:gd name="connsiteX0" fmla="*/ 1371600 w 1371600"/>
              <a:gd name="connsiteY0" fmla="*/ 0 h 7289800"/>
              <a:gd name="connsiteX1" fmla="*/ 38100 w 1371600"/>
              <a:gd name="connsiteY1" fmla="*/ 1612900 h 7289800"/>
              <a:gd name="connsiteX2" fmla="*/ 495300 w 1371600"/>
              <a:gd name="connsiteY2" fmla="*/ 3835400 h 7289800"/>
              <a:gd name="connsiteX3" fmla="*/ 736600 w 1371600"/>
              <a:gd name="connsiteY3" fmla="*/ 4876800 h 7289800"/>
              <a:gd name="connsiteX4" fmla="*/ 0 w 1371600"/>
              <a:gd name="connsiteY4" fmla="*/ 7289800 h 7289800"/>
              <a:gd name="connsiteX0" fmla="*/ 1421538 w 1421538"/>
              <a:gd name="connsiteY0" fmla="*/ 0 h 7289800"/>
              <a:gd name="connsiteX1" fmla="*/ 88038 w 1421538"/>
              <a:gd name="connsiteY1" fmla="*/ 1612900 h 7289800"/>
              <a:gd name="connsiteX2" fmla="*/ 198874 w 1421538"/>
              <a:gd name="connsiteY2" fmla="*/ 3100766 h 7289800"/>
              <a:gd name="connsiteX3" fmla="*/ 786538 w 1421538"/>
              <a:gd name="connsiteY3" fmla="*/ 4876800 h 7289800"/>
              <a:gd name="connsiteX4" fmla="*/ 49938 w 1421538"/>
              <a:gd name="connsiteY4" fmla="*/ 7289800 h 7289800"/>
              <a:gd name="connsiteX0" fmla="*/ 1371600 w 1371600"/>
              <a:gd name="connsiteY0" fmla="*/ 0 h 7289800"/>
              <a:gd name="connsiteX1" fmla="*/ 38100 w 1371600"/>
              <a:gd name="connsiteY1" fmla="*/ 1612900 h 7289800"/>
              <a:gd name="connsiteX2" fmla="*/ 736600 w 1371600"/>
              <a:gd name="connsiteY2" fmla="*/ 4876800 h 7289800"/>
              <a:gd name="connsiteX3" fmla="*/ 0 w 1371600"/>
              <a:gd name="connsiteY3" fmla="*/ 7289800 h 7289800"/>
              <a:gd name="connsiteX0" fmla="*/ 1371600 w 1371600"/>
              <a:gd name="connsiteY0" fmla="*/ 0 h 7289800"/>
              <a:gd name="connsiteX1" fmla="*/ 38100 w 1371600"/>
              <a:gd name="connsiteY1" fmla="*/ 1612900 h 7289800"/>
              <a:gd name="connsiteX2" fmla="*/ 715818 w 1371600"/>
              <a:gd name="connsiteY2" fmla="*/ 4280778 h 7289800"/>
              <a:gd name="connsiteX3" fmla="*/ 0 w 1371600"/>
              <a:gd name="connsiteY3" fmla="*/ 7289800 h 7289800"/>
              <a:gd name="connsiteX0" fmla="*/ 1450779 w 1450779"/>
              <a:gd name="connsiteY0" fmla="*/ 0 h 7289800"/>
              <a:gd name="connsiteX1" fmla="*/ 117279 w 1450779"/>
              <a:gd name="connsiteY1" fmla="*/ 1612900 h 7289800"/>
              <a:gd name="connsiteX2" fmla="*/ 794997 w 1450779"/>
              <a:gd name="connsiteY2" fmla="*/ 4280778 h 7289800"/>
              <a:gd name="connsiteX3" fmla="*/ 79179 w 1450779"/>
              <a:gd name="connsiteY3" fmla="*/ 7289800 h 7289800"/>
              <a:gd name="connsiteX0" fmla="*/ 1371600 w 1371600"/>
              <a:gd name="connsiteY0" fmla="*/ 0 h 7289800"/>
              <a:gd name="connsiteX1" fmla="*/ 232064 w 1371600"/>
              <a:gd name="connsiteY1" fmla="*/ 1536665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3885740 h 7289800"/>
              <a:gd name="connsiteX3" fmla="*/ 0 w 1371600"/>
              <a:gd name="connsiteY3" fmla="*/ 7289800 h 7289800"/>
              <a:gd name="connsiteX0" fmla="*/ 1385004 w 1385004"/>
              <a:gd name="connsiteY0" fmla="*/ 0 h 7289800"/>
              <a:gd name="connsiteX1" fmla="*/ 9940 w 1385004"/>
              <a:gd name="connsiteY1" fmla="*/ 1709928 h 7289800"/>
              <a:gd name="connsiteX2" fmla="*/ 729222 w 1385004"/>
              <a:gd name="connsiteY2" fmla="*/ 3885740 h 7289800"/>
              <a:gd name="connsiteX3" fmla="*/ 13404 w 1385004"/>
              <a:gd name="connsiteY3" fmla="*/ 7289800 h 7289800"/>
              <a:gd name="connsiteX0" fmla="*/ 1460548 w 1460548"/>
              <a:gd name="connsiteY0" fmla="*/ 0 h 7289800"/>
              <a:gd name="connsiteX1" fmla="*/ 9284 w 1460548"/>
              <a:gd name="connsiteY1" fmla="*/ 1848538 h 7289800"/>
              <a:gd name="connsiteX2" fmla="*/ 804766 w 1460548"/>
              <a:gd name="connsiteY2" fmla="*/ 3885740 h 7289800"/>
              <a:gd name="connsiteX3" fmla="*/ 88948 w 1460548"/>
              <a:gd name="connsiteY3" fmla="*/ 7289800 h 7289800"/>
              <a:gd name="connsiteX0" fmla="*/ 1461301 w 1461301"/>
              <a:gd name="connsiteY0" fmla="*/ 0 h 7289800"/>
              <a:gd name="connsiteX1" fmla="*/ 10037 w 1461301"/>
              <a:gd name="connsiteY1" fmla="*/ 1848538 h 7289800"/>
              <a:gd name="connsiteX2" fmla="*/ 784737 w 1461301"/>
              <a:gd name="connsiteY2" fmla="*/ 4045142 h 7289800"/>
              <a:gd name="connsiteX3" fmla="*/ 89701 w 1461301"/>
              <a:gd name="connsiteY3" fmla="*/ 7289800 h 7289800"/>
              <a:gd name="connsiteX0" fmla="*/ 1462774 w 1462774"/>
              <a:gd name="connsiteY0" fmla="*/ 0 h 7289800"/>
              <a:gd name="connsiteX1" fmla="*/ 11510 w 1462774"/>
              <a:gd name="connsiteY1" fmla="*/ 1848538 h 7289800"/>
              <a:gd name="connsiteX2" fmla="*/ 786210 w 1462774"/>
              <a:gd name="connsiteY2" fmla="*/ 4045142 h 7289800"/>
              <a:gd name="connsiteX3" fmla="*/ 91174 w 1462774"/>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598054 w 1371600"/>
              <a:gd name="connsiteY2" fmla="*/ 375406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688109 w 1371600"/>
              <a:gd name="connsiteY2" fmla="*/ 4370876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757382 w 1371600"/>
              <a:gd name="connsiteY2" fmla="*/ 4363946 h 7289800"/>
              <a:gd name="connsiteX3" fmla="*/ 0 w 1371600"/>
              <a:gd name="connsiteY3" fmla="*/ 7289800 h 7289800"/>
              <a:gd name="connsiteX0" fmla="*/ 1371600 w 1371600"/>
              <a:gd name="connsiteY0" fmla="*/ 0 h 7289800"/>
              <a:gd name="connsiteX1" fmla="*/ 218209 w 1371600"/>
              <a:gd name="connsiteY1" fmla="*/ 1841608 h 7289800"/>
              <a:gd name="connsiteX2" fmla="*/ 757382 w 1371600"/>
              <a:gd name="connsiteY2" fmla="*/ 4363946 h 7289800"/>
              <a:gd name="connsiteX3" fmla="*/ 0 w 1371600"/>
              <a:gd name="connsiteY3" fmla="*/ 7289800 h 7289800"/>
              <a:gd name="connsiteX0" fmla="*/ 1371600 w 1371600"/>
              <a:gd name="connsiteY0" fmla="*/ 0 h 7289800"/>
              <a:gd name="connsiteX1" fmla="*/ 72736 w 1371600"/>
              <a:gd name="connsiteY1" fmla="*/ 2278231 h 7289800"/>
              <a:gd name="connsiteX2" fmla="*/ 757382 w 1371600"/>
              <a:gd name="connsiteY2" fmla="*/ 4363946 h 7289800"/>
              <a:gd name="connsiteX3" fmla="*/ 0 w 1371600"/>
              <a:gd name="connsiteY3" fmla="*/ 7289800 h 7289800"/>
              <a:gd name="connsiteX0" fmla="*/ 1371600 w 1371600"/>
              <a:gd name="connsiteY0" fmla="*/ 0 h 7289800"/>
              <a:gd name="connsiteX1" fmla="*/ 93518 w 1371600"/>
              <a:gd name="connsiteY1" fmla="*/ 2201996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470031 w 1371600"/>
              <a:gd name="connsiteY1" fmla="*/ 2167343 h 7289800"/>
              <a:gd name="connsiteX2" fmla="*/ 757382 w 1371600"/>
              <a:gd name="connsiteY2" fmla="*/ 4363946 h 7289800"/>
              <a:gd name="connsiteX3" fmla="*/ 0 w 1371600"/>
              <a:gd name="connsiteY3" fmla="*/ 7289800 h 7289800"/>
              <a:gd name="connsiteX0" fmla="*/ 1258500 w 1258500"/>
              <a:gd name="connsiteY0" fmla="*/ 0 h 7539298"/>
              <a:gd name="connsiteX1" fmla="*/ 470031 w 1258500"/>
              <a:gd name="connsiteY1" fmla="*/ 2416841 h 7539298"/>
              <a:gd name="connsiteX2" fmla="*/ 757382 w 1258500"/>
              <a:gd name="connsiteY2" fmla="*/ 4613444 h 7539298"/>
              <a:gd name="connsiteX3" fmla="*/ 0 w 1258500"/>
              <a:gd name="connsiteY3" fmla="*/ 7539298 h 7539298"/>
              <a:gd name="connsiteX0" fmla="*/ 1701207 w 1701207"/>
              <a:gd name="connsiteY0" fmla="*/ 0 h 7539298"/>
              <a:gd name="connsiteX1" fmla="*/ 912738 w 1701207"/>
              <a:gd name="connsiteY1" fmla="*/ 2416841 h 7539298"/>
              <a:gd name="connsiteX2" fmla="*/ 6257 w 1701207"/>
              <a:gd name="connsiteY2" fmla="*/ 5223329 h 7539298"/>
              <a:gd name="connsiteX3" fmla="*/ 442707 w 1701207"/>
              <a:gd name="connsiteY3" fmla="*/ 7539298 h 7539298"/>
              <a:gd name="connsiteX0" fmla="*/ 2046752 w 2046752"/>
              <a:gd name="connsiteY0" fmla="*/ 0 h 7539298"/>
              <a:gd name="connsiteX1" fmla="*/ 1258283 w 2046752"/>
              <a:gd name="connsiteY1" fmla="*/ 2416841 h 7539298"/>
              <a:gd name="connsiteX2" fmla="*/ 351802 w 2046752"/>
              <a:gd name="connsiteY2" fmla="*/ 5223329 h 7539298"/>
              <a:gd name="connsiteX3" fmla="*/ 788252 w 2046752"/>
              <a:gd name="connsiteY3" fmla="*/ 7539298 h 7539298"/>
              <a:gd name="connsiteX0" fmla="*/ 3011548 w 3011548"/>
              <a:gd name="connsiteY0" fmla="*/ 0 h 7629395"/>
              <a:gd name="connsiteX1" fmla="*/ 2223079 w 3011548"/>
              <a:gd name="connsiteY1" fmla="*/ 2416841 h 7629395"/>
              <a:gd name="connsiteX2" fmla="*/ 1316598 w 3011548"/>
              <a:gd name="connsiteY2" fmla="*/ 5223329 h 7629395"/>
              <a:gd name="connsiteX3" fmla="*/ 0 w 3011548"/>
              <a:gd name="connsiteY3" fmla="*/ 7629395 h 7629395"/>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140456 w 2958779"/>
              <a:gd name="connsiteY0" fmla="*/ 0 h 7501358"/>
              <a:gd name="connsiteX1" fmla="*/ 2824217 w 2958779"/>
              <a:gd name="connsiteY1" fmla="*/ 2385830 h 7501358"/>
              <a:gd name="connsiteX2" fmla="*/ 1691536 w 2958779"/>
              <a:gd name="connsiteY2" fmla="*/ 5095291 h 7501358"/>
              <a:gd name="connsiteX3" fmla="*/ 324672 w 2958779"/>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480820"/>
              <a:gd name="connsiteY0" fmla="*/ 0 h 7501358"/>
              <a:gd name="connsiteX1" fmla="*/ 2163630 w 2480820"/>
              <a:gd name="connsiteY1" fmla="*/ 3781328 h 7501358"/>
              <a:gd name="connsiteX2" fmla="*/ 1551080 w 2480820"/>
              <a:gd name="connsiteY2" fmla="*/ 5095291 h 7501358"/>
              <a:gd name="connsiteX3" fmla="*/ 184216 w 2480820"/>
              <a:gd name="connsiteY3" fmla="*/ 7501358 h 7501358"/>
              <a:gd name="connsiteX0" fmla="*/ 0 w 4387680"/>
              <a:gd name="connsiteY0" fmla="*/ 0 h 7609897"/>
              <a:gd name="connsiteX1" fmla="*/ 2163630 w 4387680"/>
              <a:gd name="connsiteY1" fmla="*/ 3781328 h 7609897"/>
              <a:gd name="connsiteX2" fmla="*/ 1551080 w 4387680"/>
              <a:gd name="connsiteY2" fmla="*/ 5095291 h 7609897"/>
              <a:gd name="connsiteX3" fmla="*/ 4387442 w 4387680"/>
              <a:gd name="connsiteY3" fmla="*/ 7609897 h 7609897"/>
              <a:gd name="connsiteX0" fmla="*/ 0 w 4387680"/>
              <a:gd name="connsiteY0" fmla="*/ 0 h 7609897"/>
              <a:gd name="connsiteX1" fmla="*/ 1551080 w 4387680"/>
              <a:gd name="connsiteY1" fmla="*/ 5095291 h 7609897"/>
              <a:gd name="connsiteX2" fmla="*/ 4387442 w 4387680"/>
              <a:gd name="connsiteY2" fmla="*/ 7609897 h 7609897"/>
              <a:gd name="connsiteX0" fmla="*/ 0 w 4387902"/>
              <a:gd name="connsiteY0" fmla="*/ 0 h 7609897"/>
              <a:gd name="connsiteX1" fmla="*/ 1551080 w 4387902"/>
              <a:gd name="connsiteY1" fmla="*/ 5095291 h 7609897"/>
              <a:gd name="connsiteX2" fmla="*/ 4387442 w 4387902"/>
              <a:gd name="connsiteY2" fmla="*/ 7609897 h 7609897"/>
              <a:gd name="connsiteX0" fmla="*/ 0 w 4388912"/>
              <a:gd name="connsiteY0" fmla="*/ 0 h 7609897"/>
              <a:gd name="connsiteX1" fmla="*/ 1551080 w 4388912"/>
              <a:gd name="connsiteY1" fmla="*/ 5095291 h 7609897"/>
              <a:gd name="connsiteX2" fmla="*/ 4387442 w 4388912"/>
              <a:gd name="connsiteY2" fmla="*/ 7609897 h 7609897"/>
              <a:gd name="connsiteX0" fmla="*/ 0 w 4085665"/>
              <a:gd name="connsiteY0" fmla="*/ 0 h 7540122"/>
              <a:gd name="connsiteX1" fmla="*/ 1248842 w 4085665"/>
              <a:gd name="connsiteY1" fmla="*/ 5025516 h 7540122"/>
              <a:gd name="connsiteX2" fmla="*/ 4085204 w 4085665"/>
              <a:gd name="connsiteY2" fmla="*/ 7540122 h 7540122"/>
              <a:gd name="connsiteX0" fmla="*/ 1477 w 4087142"/>
              <a:gd name="connsiteY0" fmla="*/ 0 h 7540122"/>
              <a:gd name="connsiteX1" fmla="*/ 1250319 w 4087142"/>
              <a:gd name="connsiteY1" fmla="*/ 5025516 h 7540122"/>
              <a:gd name="connsiteX2" fmla="*/ 4086681 w 4087142"/>
              <a:gd name="connsiteY2" fmla="*/ 7540122 h 7540122"/>
              <a:gd name="connsiteX0" fmla="*/ 1477 w 4086681"/>
              <a:gd name="connsiteY0" fmla="*/ 0 h 7540122"/>
              <a:gd name="connsiteX1" fmla="*/ 1250319 w 4086681"/>
              <a:gd name="connsiteY1" fmla="*/ 5025516 h 7540122"/>
              <a:gd name="connsiteX2" fmla="*/ 4086681 w 4086681"/>
              <a:gd name="connsiteY2" fmla="*/ 7540122 h 7540122"/>
              <a:gd name="connsiteX0" fmla="*/ 1723 w 4642202"/>
              <a:gd name="connsiteY0" fmla="*/ 0 h 7377313"/>
              <a:gd name="connsiteX1" fmla="*/ 1250565 w 4642202"/>
              <a:gd name="connsiteY1" fmla="*/ 5025516 h 7377313"/>
              <a:gd name="connsiteX2" fmla="*/ 4642203 w 4642202"/>
              <a:gd name="connsiteY2" fmla="*/ 7377313 h 7377313"/>
              <a:gd name="connsiteX0" fmla="*/ 3540 w 4644020"/>
              <a:gd name="connsiteY0" fmla="*/ 0 h 7377313"/>
              <a:gd name="connsiteX1" fmla="*/ 964201 w 4644020"/>
              <a:gd name="connsiteY1" fmla="*/ 3986644 h 7377313"/>
              <a:gd name="connsiteX2" fmla="*/ 4644020 w 4644020"/>
              <a:gd name="connsiteY2" fmla="*/ 7377313 h 7377313"/>
              <a:gd name="connsiteX0" fmla="*/ 638 w 4641118"/>
              <a:gd name="connsiteY0" fmla="*/ 0 h 7377313"/>
              <a:gd name="connsiteX1" fmla="*/ 961299 w 4641118"/>
              <a:gd name="connsiteY1" fmla="*/ 3986644 h 7377313"/>
              <a:gd name="connsiteX2" fmla="*/ 4641118 w 4641118"/>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3909485"/>
              <a:gd name="connsiteY0" fmla="*/ 0 h 6935406"/>
              <a:gd name="connsiteX1" fmla="*/ 229666 w 3909485"/>
              <a:gd name="connsiteY1" fmla="*/ 3544737 h 6935406"/>
              <a:gd name="connsiteX2" fmla="*/ 3909485 w 3909485"/>
              <a:gd name="connsiteY2" fmla="*/ 6935406 h 6935406"/>
              <a:gd name="connsiteX0" fmla="*/ 0 w 3909485"/>
              <a:gd name="connsiteY0" fmla="*/ 0 h 6935406"/>
              <a:gd name="connsiteX1" fmla="*/ 2591345 w 3909485"/>
              <a:gd name="connsiteY1" fmla="*/ 3397435 h 6935406"/>
              <a:gd name="connsiteX2" fmla="*/ 3909485 w 3909485"/>
              <a:gd name="connsiteY2" fmla="*/ 6935406 h 6935406"/>
              <a:gd name="connsiteX0" fmla="*/ 0 w 3417469"/>
              <a:gd name="connsiteY0" fmla="*/ 0 h 5640694"/>
              <a:gd name="connsiteX1" fmla="*/ 2099329 w 3417469"/>
              <a:gd name="connsiteY1" fmla="*/ 2102723 h 5640694"/>
              <a:gd name="connsiteX2" fmla="*/ 3417469 w 3417469"/>
              <a:gd name="connsiteY2" fmla="*/ 5640694 h 5640694"/>
              <a:gd name="connsiteX0" fmla="*/ 0 w 3473700"/>
              <a:gd name="connsiteY0" fmla="*/ 0 h 3324398"/>
              <a:gd name="connsiteX1" fmla="*/ 2099329 w 3473700"/>
              <a:gd name="connsiteY1" fmla="*/ 2102723 h 3324398"/>
              <a:gd name="connsiteX2" fmla="*/ 3473700 w 3473700"/>
              <a:gd name="connsiteY2" fmla="*/ 2958237 h 3324398"/>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528085 w 3628333"/>
              <a:gd name="connsiteY1" fmla="*/ 1373963 h 2950484"/>
              <a:gd name="connsiteX2" fmla="*/ 3628333 w 3628333"/>
              <a:gd name="connsiteY2" fmla="*/ 2950484 h 2950484"/>
              <a:gd name="connsiteX0" fmla="*/ 0 w 3628333"/>
              <a:gd name="connsiteY0" fmla="*/ 0 h 3105539"/>
              <a:gd name="connsiteX1" fmla="*/ 2528085 w 3628333"/>
              <a:gd name="connsiteY1" fmla="*/ 1373963 h 3105539"/>
              <a:gd name="connsiteX2" fmla="*/ 3628333 w 3628333"/>
              <a:gd name="connsiteY2" fmla="*/ 3105539 h 3105539"/>
              <a:gd name="connsiteX0" fmla="*/ 0 w 3628333"/>
              <a:gd name="connsiteY0" fmla="*/ 0 h 3105539"/>
              <a:gd name="connsiteX1" fmla="*/ 2528085 w 3628333"/>
              <a:gd name="connsiteY1" fmla="*/ 1373963 h 3105539"/>
              <a:gd name="connsiteX2" fmla="*/ 3628333 w 3628333"/>
              <a:gd name="connsiteY2" fmla="*/ 3105539 h 3105539"/>
              <a:gd name="connsiteX0" fmla="*/ 0 w 3635362"/>
              <a:gd name="connsiteY0" fmla="*/ 0 h 3268348"/>
              <a:gd name="connsiteX1" fmla="*/ 2528085 w 3635362"/>
              <a:gd name="connsiteY1" fmla="*/ 1373963 h 3268348"/>
              <a:gd name="connsiteX2" fmla="*/ 3635362 w 3635362"/>
              <a:gd name="connsiteY2" fmla="*/ 3268348 h 3268348"/>
              <a:gd name="connsiteX0" fmla="*/ 0 w 3635362"/>
              <a:gd name="connsiteY0" fmla="*/ 0 h 3392392"/>
              <a:gd name="connsiteX1" fmla="*/ 2528085 w 3635362"/>
              <a:gd name="connsiteY1" fmla="*/ 1373963 h 3392392"/>
              <a:gd name="connsiteX2" fmla="*/ 3635362 w 3635362"/>
              <a:gd name="connsiteY2" fmla="*/ 3392392 h 3392392"/>
              <a:gd name="connsiteX0" fmla="*/ 0 w 3635362"/>
              <a:gd name="connsiteY0" fmla="*/ 0 h 3392392"/>
              <a:gd name="connsiteX1" fmla="*/ 2528085 w 3635362"/>
              <a:gd name="connsiteY1" fmla="*/ 1373963 h 3392392"/>
              <a:gd name="connsiteX2" fmla="*/ 3635362 w 3635362"/>
              <a:gd name="connsiteY2" fmla="*/ 3392392 h 3392392"/>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428698 w 3726736"/>
              <a:gd name="connsiteY1" fmla="*/ 1442342 h 3469919"/>
              <a:gd name="connsiteX2" fmla="*/ 3726736 w 3726736"/>
              <a:gd name="connsiteY2" fmla="*/ 3469919 h 3469919"/>
              <a:gd name="connsiteX0" fmla="*/ 0 w 3726736"/>
              <a:gd name="connsiteY0" fmla="*/ 0 h 3469919"/>
              <a:gd name="connsiteX1" fmla="*/ 2428698 w 3726736"/>
              <a:gd name="connsiteY1" fmla="*/ 144234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304289 w 3726736"/>
              <a:gd name="connsiteY1" fmla="*/ 1332563 h 3469919"/>
              <a:gd name="connsiteX2" fmla="*/ 3726736 w 3726736"/>
              <a:gd name="connsiteY2" fmla="*/ 3469919 h 3469919"/>
            </a:gdLst>
            <a:ahLst/>
            <a:cxnLst>
              <a:cxn ang="0">
                <a:pos x="connsiteX0" y="connsiteY0"/>
              </a:cxn>
              <a:cxn ang="0">
                <a:pos x="connsiteX1" y="connsiteY1"/>
              </a:cxn>
              <a:cxn ang="0">
                <a:pos x="connsiteX2" y="connsiteY2"/>
              </a:cxn>
            </a:cxnLst>
            <a:rect l="l" t="t" r="r" b="b"/>
            <a:pathLst>
              <a:path w="3726736" h="3469919">
                <a:moveTo>
                  <a:pt x="0" y="0"/>
                </a:moveTo>
                <a:cubicBezTo>
                  <a:pt x="1328261" y="1573204"/>
                  <a:pt x="1641698" y="1083581"/>
                  <a:pt x="2304289" y="1332563"/>
                </a:cubicBezTo>
                <a:cubicBezTo>
                  <a:pt x="2966880" y="1581545"/>
                  <a:pt x="3278704" y="2383636"/>
                  <a:pt x="3726736" y="3469919"/>
                </a:cubicBezTo>
              </a:path>
            </a:pathLst>
          </a:custGeom>
          <a:noFill/>
          <a:ln w="127000">
            <a:solidFill>
              <a:srgbClr val="D1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Tree>
    <p:extLst>
      <p:ext uri="{BB962C8B-B14F-4D97-AF65-F5344CB8AC3E}">
        <p14:creationId xmlns:p14="http://schemas.microsoft.com/office/powerpoint/2010/main" val="71212228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Image Gallery Masonry 1">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F4E9F6A-73C2-B64A-8078-BCE04958E59B}"/>
              </a:ext>
            </a:extLst>
          </p:cNvPr>
          <p:cNvSpPr>
            <a:spLocks noGrp="1"/>
          </p:cNvSpPr>
          <p:nvPr>
            <p:ph type="body" sz="quarter" idx="12" hasCustomPrompt="1"/>
          </p:nvPr>
        </p:nvSpPr>
        <p:spPr>
          <a:xfrm>
            <a:off x="0" y="1271378"/>
            <a:ext cx="4295775" cy="863600"/>
          </a:xfrm>
          <a:prstGeom prst="rect">
            <a:avLst/>
          </a:prstGeom>
          <a:gradFill>
            <a:gsLst>
              <a:gs pos="0">
                <a:srgbClr val="D10004"/>
              </a:gs>
              <a:gs pos="56000">
                <a:srgbClr val="D10004"/>
              </a:gs>
              <a:gs pos="100000">
                <a:schemeClr val="bg1">
                  <a:alpha val="0"/>
                </a:schemeClr>
              </a:gs>
            </a:gsLst>
            <a:lin ang="0" scaled="0"/>
          </a:gradFill>
        </p:spPr>
        <p:txBody>
          <a:bodyPr lIns="540000" anchor="ctr"/>
          <a:lstStyle>
            <a:lvl1pPr marL="0" indent="0">
              <a:buFontTx/>
              <a:buNone/>
              <a:defRPr b="1" i="0" cap="all" baseline="0">
                <a:solidFill>
                  <a:schemeClr val="bg1"/>
                </a:solidFill>
                <a:latin typeface="Aktiv Grotesk Trial" panose="020B0504020202020204" pitchFamily="34" charset="0"/>
              </a:defRPr>
            </a:lvl1pPr>
            <a:lvl2pPr marL="457200" indent="0">
              <a:buFontTx/>
              <a:buNone/>
              <a:defRPr sz="2800" b="1" i="0" cap="all" baseline="0">
                <a:solidFill>
                  <a:schemeClr val="bg1"/>
                </a:solidFill>
                <a:latin typeface="Aktiv Grotesk Trial" panose="020B0504020202020204" pitchFamily="34" charset="0"/>
              </a:defRPr>
            </a:lvl2pPr>
          </a:lstStyle>
          <a:p>
            <a:pPr lvl="0"/>
            <a:r>
              <a:rPr lang="en-CH" dirty="0"/>
              <a:t>HERE TITLE</a:t>
            </a:r>
          </a:p>
        </p:txBody>
      </p:sp>
      <p:sp>
        <p:nvSpPr>
          <p:cNvPr id="2" name="Rectangle 1">
            <a:extLst>
              <a:ext uri="{FF2B5EF4-FFF2-40B4-BE49-F238E27FC236}">
                <a16:creationId xmlns:a16="http://schemas.microsoft.com/office/drawing/2014/main" id="{D1E45698-7183-C342-B1E2-396F5915CB83}"/>
              </a:ext>
            </a:extLst>
          </p:cNvPr>
          <p:cNvSpPr/>
          <p:nvPr userDrawn="1"/>
        </p:nvSpPr>
        <p:spPr>
          <a:xfrm>
            <a:off x="9382581" y="-405633"/>
            <a:ext cx="3591810" cy="2739917"/>
          </a:xfrm>
          <a:custGeom>
            <a:avLst/>
            <a:gdLst>
              <a:gd name="connsiteX0" fmla="*/ 0 w 2855640"/>
              <a:gd name="connsiteY0" fmla="*/ 0 h 2708920"/>
              <a:gd name="connsiteX1" fmla="*/ 2855640 w 2855640"/>
              <a:gd name="connsiteY1" fmla="*/ 0 h 2708920"/>
              <a:gd name="connsiteX2" fmla="*/ 2855640 w 2855640"/>
              <a:gd name="connsiteY2" fmla="*/ 2708920 h 2708920"/>
              <a:gd name="connsiteX3" fmla="*/ 0 w 2855640"/>
              <a:gd name="connsiteY3" fmla="*/ 270892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728061 w 3591810"/>
              <a:gd name="connsiteY3" fmla="*/ 864623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728061 w 3591810"/>
              <a:gd name="connsiteY3" fmla="*/ 864623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890793 w 3591810"/>
              <a:gd name="connsiteY3" fmla="*/ 887870 h 2739917"/>
              <a:gd name="connsiteX4" fmla="*/ 0 w 3591810"/>
              <a:gd name="connsiteY4" fmla="*/ 0 h 2739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1810" h="2739917">
                <a:moveTo>
                  <a:pt x="0" y="0"/>
                </a:moveTo>
                <a:lnTo>
                  <a:pt x="3591810" y="30997"/>
                </a:lnTo>
                <a:lnTo>
                  <a:pt x="3591810" y="2739917"/>
                </a:lnTo>
                <a:cubicBezTo>
                  <a:pt x="3308940" y="2052827"/>
                  <a:pt x="2977624" y="1065553"/>
                  <a:pt x="1890793" y="887870"/>
                </a:cubicBezTo>
                <a:cubicBezTo>
                  <a:pt x="803962" y="710187"/>
                  <a:pt x="529525" y="417360"/>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6" name="Freeform 25">
            <a:extLst>
              <a:ext uri="{FF2B5EF4-FFF2-40B4-BE49-F238E27FC236}">
                <a16:creationId xmlns:a16="http://schemas.microsoft.com/office/drawing/2014/main" id="{551F8661-FE36-3C4F-95A6-FC903D980605}"/>
              </a:ext>
            </a:extLst>
          </p:cNvPr>
          <p:cNvSpPr/>
          <p:nvPr userDrawn="1"/>
        </p:nvSpPr>
        <p:spPr>
          <a:xfrm>
            <a:off x="8904312" y="-459432"/>
            <a:ext cx="4108671" cy="3468301"/>
          </a:xfrm>
          <a:custGeom>
            <a:avLst/>
            <a:gdLst>
              <a:gd name="connsiteX0" fmla="*/ 1371600 w 1371600"/>
              <a:gd name="connsiteY0" fmla="*/ 0 h 7289800"/>
              <a:gd name="connsiteX1" fmla="*/ 38100 w 1371600"/>
              <a:gd name="connsiteY1" fmla="*/ 1612900 h 7289800"/>
              <a:gd name="connsiteX2" fmla="*/ 495300 w 1371600"/>
              <a:gd name="connsiteY2" fmla="*/ 3835400 h 7289800"/>
              <a:gd name="connsiteX3" fmla="*/ 736600 w 1371600"/>
              <a:gd name="connsiteY3" fmla="*/ 4876800 h 7289800"/>
              <a:gd name="connsiteX4" fmla="*/ 0 w 1371600"/>
              <a:gd name="connsiteY4" fmla="*/ 7289800 h 7289800"/>
              <a:gd name="connsiteX0" fmla="*/ 1421538 w 1421538"/>
              <a:gd name="connsiteY0" fmla="*/ 0 h 7289800"/>
              <a:gd name="connsiteX1" fmla="*/ 88038 w 1421538"/>
              <a:gd name="connsiteY1" fmla="*/ 1612900 h 7289800"/>
              <a:gd name="connsiteX2" fmla="*/ 198874 w 1421538"/>
              <a:gd name="connsiteY2" fmla="*/ 3100766 h 7289800"/>
              <a:gd name="connsiteX3" fmla="*/ 786538 w 1421538"/>
              <a:gd name="connsiteY3" fmla="*/ 4876800 h 7289800"/>
              <a:gd name="connsiteX4" fmla="*/ 49938 w 1421538"/>
              <a:gd name="connsiteY4" fmla="*/ 7289800 h 7289800"/>
              <a:gd name="connsiteX0" fmla="*/ 1371600 w 1371600"/>
              <a:gd name="connsiteY0" fmla="*/ 0 h 7289800"/>
              <a:gd name="connsiteX1" fmla="*/ 38100 w 1371600"/>
              <a:gd name="connsiteY1" fmla="*/ 1612900 h 7289800"/>
              <a:gd name="connsiteX2" fmla="*/ 736600 w 1371600"/>
              <a:gd name="connsiteY2" fmla="*/ 4876800 h 7289800"/>
              <a:gd name="connsiteX3" fmla="*/ 0 w 1371600"/>
              <a:gd name="connsiteY3" fmla="*/ 7289800 h 7289800"/>
              <a:gd name="connsiteX0" fmla="*/ 1371600 w 1371600"/>
              <a:gd name="connsiteY0" fmla="*/ 0 h 7289800"/>
              <a:gd name="connsiteX1" fmla="*/ 38100 w 1371600"/>
              <a:gd name="connsiteY1" fmla="*/ 1612900 h 7289800"/>
              <a:gd name="connsiteX2" fmla="*/ 715818 w 1371600"/>
              <a:gd name="connsiteY2" fmla="*/ 4280778 h 7289800"/>
              <a:gd name="connsiteX3" fmla="*/ 0 w 1371600"/>
              <a:gd name="connsiteY3" fmla="*/ 7289800 h 7289800"/>
              <a:gd name="connsiteX0" fmla="*/ 1450779 w 1450779"/>
              <a:gd name="connsiteY0" fmla="*/ 0 h 7289800"/>
              <a:gd name="connsiteX1" fmla="*/ 117279 w 1450779"/>
              <a:gd name="connsiteY1" fmla="*/ 1612900 h 7289800"/>
              <a:gd name="connsiteX2" fmla="*/ 794997 w 1450779"/>
              <a:gd name="connsiteY2" fmla="*/ 4280778 h 7289800"/>
              <a:gd name="connsiteX3" fmla="*/ 79179 w 1450779"/>
              <a:gd name="connsiteY3" fmla="*/ 7289800 h 7289800"/>
              <a:gd name="connsiteX0" fmla="*/ 1371600 w 1371600"/>
              <a:gd name="connsiteY0" fmla="*/ 0 h 7289800"/>
              <a:gd name="connsiteX1" fmla="*/ 232064 w 1371600"/>
              <a:gd name="connsiteY1" fmla="*/ 1536665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3885740 h 7289800"/>
              <a:gd name="connsiteX3" fmla="*/ 0 w 1371600"/>
              <a:gd name="connsiteY3" fmla="*/ 7289800 h 7289800"/>
              <a:gd name="connsiteX0" fmla="*/ 1385004 w 1385004"/>
              <a:gd name="connsiteY0" fmla="*/ 0 h 7289800"/>
              <a:gd name="connsiteX1" fmla="*/ 9940 w 1385004"/>
              <a:gd name="connsiteY1" fmla="*/ 1709928 h 7289800"/>
              <a:gd name="connsiteX2" fmla="*/ 729222 w 1385004"/>
              <a:gd name="connsiteY2" fmla="*/ 3885740 h 7289800"/>
              <a:gd name="connsiteX3" fmla="*/ 13404 w 1385004"/>
              <a:gd name="connsiteY3" fmla="*/ 7289800 h 7289800"/>
              <a:gd name="connsiteX0" fmla="*/ 1460548 w 1460548"/>
              <a:gd name="connsiteY0" fmla="*/ 0 h 7289800"/>
              <a:gd name="connsiteX1" fmla="*/ 9284 w 1460548"/>
              <a:gd name="connsiteY1" fmla="*/ 1848538 h 7289800"/>
              <a:gd name="connsiteX2" fmla="*/ 804766 w 1460548"/>
              <a:gd name="connsiteY2" fmla="*/ 3885740 h 7289800"/>
              <a:gd name="connsiteX3" fmla="*/ 88948 w 1460548"/>
              <a:gd name="connsiteY3" fmla="*/ 7289800 h 7289800"/>
              <a:gd name="connsiteX0" fmla="*/ 1461301 w 1461301"/>
              <a:gd name="connsiteY0" fmla="*/ 0 h 7289800"/>
              <a:gd name="connsiteX1" fmla="*/ 10037 w 1461301"/>
              <a:gd name="connsiteY1" fmla="*/ 1848538 h 7289800"/>
              <a:gd name="connsiteX2" fmla="*/ 784737 w 1461301"/>
              <a:gd name="connsiteY2" fmla="*/ 4045142 h 7289800"/>
              <a:gd name="connsiteX3" fmla="*/ 89701 w 1461301"/>
              <a:gd name="connsiteY3" fmla="*/ 7289800 h 7289800"/>
              <a:gd name="connsiteX0" fmla="*/ 1462774 w 1462774"/>
              <a:gd name="connsiteY0" fmla="*/ 0 h 7289800"/>
              <a:gd name="connsiteX1" fmla="*/ 11510 w 1462774"/>
              <a:gd name="connsiteY1" fmla="*/ 1848538 h 7289800"/>
              <a:gd name="connsiteX2" fmla="*/ 786210 w 1462774"/>
              <a:gd name="connsiteY2" fmla="*/ 4045142 h 7289800"/>
              <a:gd name="connsiteX3" fmla="*/ 91174 w 1462774"/>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598054 w 1371600"/>
              <a:gd name="connsiteY2" fmla="*/ 375406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688109 w 1371600"/>
              <a:gd name="connsiteY2" fmla="*/ 4370876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757382 w 1371600"/>
              <a:gd name="connsiteY2" fmla="*/ 4363946 h 7289800"/>
              <a:gd name="connsiteX3" fmla="*/ 0 w 1371600"/>
              <a:gd name="connsiteY3" fmla="*/ 7289800 h 7289800"/>
              <a:gd name="connsiteX0" fmla="*/ 1371600 w 1371600"/>
              <a:gd name="connsiteY0" fmla="*/ 0 h 7289800"/>
              <a:gd name="connsiteX1" fmla="*/ 218209 w 1371600"/>
              <a:gd name="connsiteY1" fmla="*/ 1841608 h 7289800"/>
              <a:gd name="connsiteX2" fmla="*/ 757382 w 1371600"/>
              <a:gd name="connsiteY2" fmla="*/ 4363946 h 7289800"/>
              <a:gd name="connsiteX3" fmla="*/ 0 w 1371600"/>
              <a:gd name="connsiteY3" fmla="*/ 7289800 h 7289800"/>
              <a:gd name="connsiteX0" fmla="*/ 1371600 w 1371600"/>
              <a:gd name="connsiteY0" fmla="*/ 0 h 7289800"/>
              <a:gd name="connsiteX1" fmla="*/ 72736 w 1371600"/>
              <a:gd name="connsiteY1" fmla="*/ 2278231 h 7289800"/>
              <a:gd name="connsiteX2" fmla="*/ 757382 w 1371600"/>
              <a:gd name="connsiteY2" fmla="*/ 4363946 h 7289800"/>
              <a:gd name="connsiteX3" fmla="*/ 0 w 1371600"/>
              <a:gd name="connsiteY3" fmla="*/ 7289800 h 7289800"/>
              <a:gd name="connsiteX0" fmla="*/ 1371600 w 1371600"/>
              <a:gd name="connsiteY0" fmla="*/ 0 h 7289800"/>
              <a:gd name="connsiteX1" fmla="*/ 93518 w 1371600"/>
              <a:gd name="connsiteY1" fmla="*/ 2201996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470031 w 1371600"/>
              <a:gd name="connsiteY1" fmla="*/ 2167343 h 7289800"/>
              <a:gd name="connsiteX2" fmla="*/ 757382 w 1371600"/>
              <a:gd name="connsiteY2" fmla="*/ 4363946 h 7289800"/>
              <a:gd name="connsiteX3" fmla="*/ 0 w 1371600"/>
              <a:gd name="connsiteY3" fmla="*/ 7289800 h 7289800"/>
              <a:gd name="connsiteX0" fmla="*/ 1258500 w 1258500"/>
              <a:gd name="connsiteY0" fmla="*/ 0 h 7539298"/>
              <a:gd name="connsiteX1" fmla="*/ 470031 w 1258500"/>
              <a:gd name="connsiteY1" fmla="*/ 2416841 h 7539298"/>
              <a:gd name="connsiteX2" fmla="*/ 757382 w 1258500"/>
              <a:gd name="connsiteY2" fmla="*/ 4613444 h 7539298"/>
              <a:gd name="connsiteX3" fmla="*/ 0 w 1258500"/>
              <a:gd name="connsiteY3" fmla="*/ 7539298 h 7539298"/>
              <a:gd name="connsiteX0" fmla="*/ 1701207 w 1701207"/>
              <a:gd name="connsiteY0" fmla="*/ 0 h 7539298"/>
              <a:gd name="connsiteX1" fmla="*/ 912738 w 1701207"/>
              <a:gd name="connsiteY1" fmla="*/ 2416841 h 7539298"/>
              <a:gd name="connsiteX2" fmla="*/ 6257 w 1701207"/>
              <a:gd name="connsiteY2" fmla="*/ 5223329 h 7539298"/>
              <a:gd name="connsiteX3" fmla="*/ 442707 w 1701207"/>
              <a:gd name="connsiteY3" fmla="*/ 7539298 h 7539298"/>
              <a:gd name="connsiteX0" fmla="*/ 2046752 w 2046752"/>
              <a:gd name="connsiteY0" fmla="*/ 0 h 7539298"/>
              <a:gd name="connsiteX1" fmla="*/ 1258283 w 2046752"/>
              <a:gd name="connsiteY1" fmla="*/ 2416841 h 7539298"/>
              <a:gd name="connsiteX2" fmla="*/ 351802 w 2046752"/>
              <a:gd name="connsiteY2" fmla="*/ 5223329 h 7539298"/>
              <a:gd name="connsiteX3" fmla="*/ 788252 w 2046752"/>
              <a:gd name="connsiteY3" fmla="*/ 7539298 h 7539298"/>
              <a:gd name="connsiteX0" fmla="*/ 3011548 w 3011548"/>
              <a:gd name="connsiteY0" fmla="*/ 0 h 7629395"/>
              <a:gd name="connsiteX1" fmla="*/ 2223079 w 3011548"/>
              <a:gd name="connsiteY1" fmla="*/ 2416841 h 7629395"/>
              <a:gd name="connsiteX2" fmla="*/ 1316598 w 3011548"/>
              <a:gd name="connsiteY2" fmla="*/ 5223329 h 7629395"/>
              <a:gd name="connsiteX3" fmla="*/ 0 w 3011548"/>
              <a:gd name="connsiteY3" fmla="*/ 7629395 h 7629395"/>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140456 w 2958779"/>
              <a:gd name="connsiteY0" fmla="*/ 0 h 7501358"/>
              <a:gd name="connsiteX1" fmla="*/ 2824217 w 2958779"/>
              <a:gd name="connsiteY1" fmla="*/ 2385830 h 7501358"/>
              <a:gd name="connsiteX2" fmla="*/ 1691536 w 2958779"/>
              <a:gd name="connsiteY2" fmla="*/ 5095291 h 7501358"/>
              <a:gd name="connsiteX3" fmla="*/ 324672 w 2958779"/>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480820"/>
              <a:gd name="connsiteY0" fmla="*/ 0 h 7501358"/>
              <a:gd name="connsiteX1" fmla="*/ 2163630 w 2480820"/>
              <a:gd name="connsiteY1" fmla="*/ 3781328 h 7501358"/>
              <a:gd name="connsiteX2" fmla="*/ 1551080 w 2480820"/>
              <a:gd name="connsiteY2" fmla="*/ 5095291 h 7501358"/>
              <a:gd name="connsiteX3" fmla="*/ 184216 w 2480820"/>
              <a:gd name="connsiteY3" fmla="*/ 7501358 h 7501358"/>
              <a:gd name="connsiteX0" fmla="*/ 0 w 4387680"/>
              <a:gd name="connsiteY0" fmla="*/ 0 h 7609897"/>
              <a:gd name="connsiteX1" fmla="*/ 2163630 w 4387680"/>
              <a:gd name="connsiteY1" fmla="*/ 3781328 h 7609897"/>
              <a:gd name="connsiteX2" fmla="*/ 1551080 w 4387680"/>
              <a:gd name="connsiteY2" fmla="*/ 5095291 h 7609897"/>
              <a:gd name="connsiteX3" fmla="*/ 4387442 w 4387680"/>
              <a:gd name="connsiteY3" fmla="*/ 7609897 h 7609897"/>
              <a:gd name="connsiteX0" fmla="*/ 0 w 4387680"/>
              <a:gd name="connsiteY0" fmla="*/ 0 h 7609897"/>
              <a:gd name="connsiteX1" fmla="*/ 1551080 w 4387680"/>
              <a:gd name="connsiteY1" fmla="*/ 5095291 h 7609897"/>
              <a:gd name="connsiteX2" fmla="*/ 4387442 w 4387680"/>
              <a:gd name="connsiteY2" fmla="*/ 7609897 h 7609897"/>
              <a:gd name="connsiteX0" fmla="*/ 0 w 4387902"/>
              <a:gd name="connsiteY0" fmla="*/ 0 h 7609897"/>
              <a:gd name="connsiteX1" fmla="*/ 1551080 w 4387902"/>
              <a:gd name="connsiteY1" fmla="*/ 5095291 h 7609897"/>
              <a:gd name="connsiteX2" fmla="*/ 4387442 w 4387902"/>
              <a:gd name="connsiteY2" fmla="*/ 7609897 h 7609897"/>
              <a:gd name="connsiteX0" fmla="*/ 0 w 4388912"/>
              <a:gd name="connsiteY0" fmla="*/ 0 h 7609897"/>
              <a:gd name="connsiteX1" fmla="*/ 1551080 w 4388912"/>
              <a:gd name="connsiteY1" fmla="*/ 5095291 h 7609897"/>
              <a:gd name="connsiteX2" fmla="*/ 4387442 w 4388912"/>
              <a:gd name="connsiteY2" fmla="*/ 7609897 h 7609897"/>
              <a:gd name="connsiteX0" fmla="*/ 0 w 4085665"/>
              <a:gd name="connsiteY0" fmla="*/ 0 h 7540122"/>
              <a:gd name="connsiteX1" fmla="*/ 1248842 w 4085665"/>
              <a:gd name="connsiteY1" fmla="*/ 5025516 h 7540122"/>
              <a:gd name="connsiteX2" fmla="*/ 4085204 w 4085665"/>
              <a:gd name="connsiteY2" fmla="*/ 7540122 h 7540122"/>
              <a:gd name="connsiteX0" fmla="*/ 1477 w 4087142"/>
              <a:gd name="connsiteY0" fmla="*/ 0 h 7540122"/>
              <a:gd name="connsiteX1" fmla="*/ 1250319 w 4087142"/>
              <a:gd name="connsiteY1" fmla="*/ 5025516 h 7540122"/>
              <a:gd name="connsiteX2" fmla="*/ 4086681 w 4087142"/>
              <a:gd name="connsiteY2" fmla="*/ 7540122 h 7540122"/>
              <a:gd name="connsiteX0" fmla="*/ 1477 w 4086681"/>
              <a:gd name="connsiteY0" fmla="*/ 0 h 7540122"/>
              <a:gd name="connsiteX1" fmla="*/ 1250319 w 4086681"/>
              <a:gd name="connsiteY1" fmla="*/ 5025516 h 7540122"/>
              <a:gd name="connsiteX2" fmla="*/ 4086681 w 4086681"/>
              <a:gd name="connsiteY2" fmla="*/ 7540122 h 7540122"/>
              <a:gd name="connsiteX0" fmla="*/ 1723 w 4642202"/>
              <a:gd name="connsiteY0" fmla="*/ 0 h 7377313"/>
              <a:gd name="connsiteX1" fmla="*/ 1250565 w 4642202"/>
              <a:gd name="connsiteY1" fmla="*/ 5025516 h 7377313"/>
              <a:gd name="connsiteX2" fmla="*/ 4642203 w 4642202"/>
              <a:gd name="connsiteY2" fmla="*/ 7377313 h 7377313"/>
              <a:gd name="connsiteX0" fmla="*/ 3540 w 4644020"/>
              <a:gd name="connsiteY0" fmla="*/ 0 h 7377313"/>
              <a:gd name="connsiteX1" fmla="*/ 964201 w 4644020"/>
              <a:gd name="connsiteY1" fmla="*/ 3986644 h 7377313"/>
              <a:gd name="connsiteX2" fmla="*/ 4644020 w 4644020"/>
              <a:gd name="connsiteY2" fmla="*/ 7377313 h 7377313"/>
              <a:gd name="connsiteX0" fmla="*/ 638 w 4641118"/>
              <a:gd name="connsiteY0" fmla="*/ 0 h 7377313"/>
              <a:gd name="connsiteX1" fmla="*/ 961299 w 4641118"/>
              <a:gd name="connsiteY1" fmla="*/ 3986644 h 7377313"/>
              <a:gd name="connsiteX2" fmla="*/ 4641118 w 4641118"/>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3909485"/>
              <a:gd name="connsiteY0" fmla="*/ 0 h 6935406"/>
              <a:gd name="connsiteX1" fmla="*/ 229666 w 3909485"/>
              <a:gd name="connsiteY1" fmla="*/ 3544737 h 6935406"/>
              <a:gd name="connsiteX2" fmla="*/ 3909485 w 3909485"/>
              <a:gd name="connsiteY2" fmla="*/ 6935406 h 6935406"/>
              <a:gd name="connsiteX0" fmla="*/ 0 w 3909485"/>
              <a:gd name="connsiteY0" fmla="*/ 0 h 6935406"/>
              <a:gd name="connsiteX1" fmla="*/ 2591345 w 3909485"/>
              <a:gd name="connsiteY1" fmla="*/ 3397435 h 6935406"/>
              <a:gd name="connsiteX2" fmla="*/ 3909485 w 3909485"/>
              <a:gd name="connsiteY2" fmla="*/ 6935406 h 6935406"/>
              <a:gd name="connsiteX0" fmla="*/ 0 w 3417469"/>
              <a:gd name="connsiteY0" fmla="*/ 0 h 5640694"/>
              <a:gd name="connsiteX1" fmla="*/ 2099329 w 3417469"/>
              <a:gd name="connsiteY1" fmla="*/ 2102723 h 5640694"/>
              <a:gd name="connsiteX2" fmla="*/ 3417469 w 3417469"/>
              <a:gd name="connsiteY2" fmla="*/ 5640694 h 5640694"/>
              <a:gd name="connsiteX0" fmla="*/ 0 w 3473700"/>
              <a:gd name="connsiteY0" fmla="*/ 0 h 3324398"/>
              <a:gd name="connsiteX1" fmla="*/ 2099329 w 3473700"/>
              <a:gd name="connsiteY1" fmla="*/ 2102723 h 3324398"/>
              <a:gd name="connsiteX2" fmla="*/ 3473700 w 3473700"/>
              <a:gd name="connsiteY2" fmla="*/ 2958237 h 3324398"/>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528085 w 3628333"/>
              <a:gd name="connsiteY1" fmla="*/ 1373963 h 2950484"/>
              <a:gd name="connsiteX2" fmla="*/ 3628333 w 3628333"/>
              <a:gd name="connsiteY2" fmla="*/ 2950484 h 2950484"/>
              <a:gd name="connsiteX0" fmla="*/ 0 w 3628333"/>
              <a:gd name="connsiteY0" fmla="*/ 0 h 3105539"/>
              <a:gd name="connsiteX1" fmla="*/ 2528085 w 3628333"/>
              <a:gd name="connsiteY1" fmla="*/ 1373963 h 3105539"/>
              <a:gd name="connsiteX2" fmla="*/ 3628333 w 3628333"/>
              <a:gd name="connsiteY2" fmla="*/ 3105539 h 3105539"/>
              <a:gd name="connsiteX0" fmla="*/ 0 w 3628333"/>
              <a:gd name="connsiteY0" fmla="*/ 0 h 3105539"/>
              <a:gd name="connsiteX1" fmla="*/ 2528085 w 3628333"/>
              <a:gd name="connsiteY1" fmla="*/ 1373963 h 3105539"/>
              <a:gd name="connsiteX2" fmla="*/ 3628333 w 3628333"/>
              <a:gd name="connsiteY2" fmla="*/ 3105539 h 3105539"/>
              <a:gd name="connsiteX0" fmla="*/ 0 w 3635362"/>
              <a:gd name="connsiteY0" fmla="*/ 0 h 3268348"/>
              <a:gd name="connsiteX1" fmla="*/ 2528085 w 3635362"/>
              <a:gd name="connsiteY1" fmla="*/ 1373963 h 3268348"/>
              <a:gd name="connsiteX2" fmla="*/ 3635362 w 3635362"/>
              <a:gd name="connsiteY2" fmla="*/ 3268348 h 3268348"/>
              <a:gd name="connsiteX0" fmla="*/ 0 w 3635362"/>
              <a:gd name="connsiteY0" fmla="*/ 0 h 3392392"/>
              <a:gd name="connsiteX1" fmla="*/ 2528085 w 3635362"/>
              <a:gd name="connsiteY1" fmla="*/ 1373963 h 3392392"/>
              <a:gd name="connsiteX2" fmla="*/ 3635362 w 3635362"/>
              <a:gd name="connsiteY2" fmla="*/ 3392392 h 3392392"/>
              <a:gd name="connsiteX0" fmla="*/ 0 w 3635362"/>
              <a:gd name="connsiteY0" fmla="*/ 0 h 3392392"/>
              <a:gd name="connsiteX1" fmla="*/ 2528085 w 3635362"/>
              <a:gd name="connsiteY1" fmla="*/ 1373963 h 3392392"/>
              <a:gd name="connsiteX2" fmla="*/ 3635362 w 3635362"/>
              <a:gd name="connsiteY2" fmla="*/ 3392392 h 3392392"/>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428698 w 3726736"/>
              <a:gd name="connsiteY1" fmla="*/ 1442342 h 3469919"/>
              <a:gd name="connsiteX2" fmla="*/ 3726736 w 3726736"/>
              <a:gd name="connsiteY2" fmla="*/ 3469919 h 3469919"/>
              <a:gd name="connsiteX0" fmla="*/ 0 w 3726736"/>
              <a:gd name="connsiteY0" fmla="*/ 0 h 3469919"/>
              <a:gd name="connsiteX1" fmla="*/ 2428698 w 3726736"/>
              <a:gd name="connsiteY1" fmla="*/ 144234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304289 w 3726736"/>
              <a:gd name="connsiteY1" fmla="*/ 1332563 h 3469919"/>
              <a:gd name="connsiteX2" fmla="*/ 3726736 w 3726736"/>
              <a:gd name="connsiteY2" fmla="*/ 3469919 h 3469919"/>
            </a:gdLst>
            <a:ahLst/>
            <a:cxnLst>
              <a:cxn ang="0">
                <a:pos x="connsiteX0" y="connsiteY0"/>
              </a:cxn>
              <a:cxn ang="0">
                <a:pos x="connsiteX1" y="connsiteY1"/>
              </a:cxn>
              <a:cxn ang="0">
                <a:pos x="connsiteX2" y="connsiteY2"/>
              </a:cxn>
            </a:cxnLst>
            <a:rect l="l" t="t" r="r" b="b"/>
            <a:pathLst>
              <a:path w="3726736" h="3469919">
                <a:moveTo>
                  <a:pt x="0" y="0"/>
                </a:moveTo>
                <a:cubicBezTo>
                  <a:pt x="1328261" y="1573204"/>
                  <a:pt x="1641698" y="1083581"/>
                  <a:pt x="2304289" y="1332563"/>
                </a:cubicBezTo>
                <a:cubicBezTo>
                  <a:pt x="2966880" y="1581545"/>
                  <a:pt x="3278704" y="2383636"/>
                  <a:pt x="3726736" y="3469919"/>
                </a:cubicBezTo>
              </a:path>
            </a:pathLst>
          </a:custGeom>
          <a:noFill/>
          <a:ln w="127000">
            <a:solidFill>
              <a:srgbClr val="D1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11" name="Text Placeholder 5">
            <a:extLst>
              <a:ext uri="{FF2B5EF4-FFF2-40B4-BE49-F238E27FC236}">
                <a16:creationId xmlns:a16="http://schemas.microsoft.com/office/drawing/2014/main" id="{334F3DC8-01F3-CB4B-9BEC-1153CAA7962F}"/>
              </a:ext>
            </a:extLst>
          </p:cNvPr>
          <p:cNvSpPr>
            <a:spLocks noGrp="1"/>
          </p:cNvSpPr>
          <p:nvPr>
            <p:ph type="body" sz="quarter" idx="30" hasCustomPrompt="1"/>
          </p:nvPr>
        </p:nvSpPr>
        <p:spPr>
          <a:xfrm>
            <a:off x="550863" y="2334284"/>
            <a:ext cx="4104455" cy="1454756"/>
          </a:xfrm>
          <a:prstGeom prst="rect">
            <a:avLst/>
          </a:prstGeom>
        </p:spPr>
        <p:txBody>
          <a:bodyPr lIns="0" tIns="0" rIns="0" bIns="0"/>
          <a:lstStyle>
            <a:lvl1pPr marL="0" indent="0">
              <a:buFontTx/>
              <a:buNone/>
              <a:defRPr sz="1400" b="0" i="0">
                <a:solidFill>
                  <a:schemeClr val="bg1"/>
                </a:solidFill>
                <a:latin typeface="Aktiv Grotesk Trial Thin" panose="020B0403020202020204" pitchFamily="34" charset="77"/>
              </a:defRPr>
            </a:lvl1pPr>
            <a:lvl2pPr marL="457200" indent="0">
              <a:buFontTx/>
              <a:buNone/>
              <a:defRPr sz="1200" b="0" i="0">
                <a:solidFill>
                  <a:schemeClr val="bg1"/>
                </a:solidFill>
                <a:latin typeface="Aktiv Grotesk Trial Thin" panose="020B0403020202020204" pitchFamily="34" charset="77"/>
              </a:defRPr>
            </a:lvl2pPr>
            <a:lvl3pPr marL="914400" indent="0">
              <a:buFontTx/>
              <a:buNone/>
              <a:defRPr sz="1200" b="0" i="0">
                <a:solidFill>
                  <a:schemeClr val="bg1"/>
                </a:solidFill>
                <a:latin typeface="Aktiv Grotesk Trial Thin" panose="020B0403020202020204" pitchFamily="34" charset="77"/>
              </a:defRPr>
            </a:lvl3pPr>
            <a:lvl4pPr marL="1371600" indent="0">
              <a:buFontTx/>
              <a:buNone/>
              <a:defRPr sz="1200" b="0" i="0">
                <a:solidFill>
                  <a:schemeClr val="bg1"/>
                </a:solidFill>
                <a:latin typeface="Aktiv Grotesk Trial Thin" panose="020B0403020202020204" pitchFamily="34" charset="77"/>
              </a:defRPr>
            </a:lvl4pPr>
            <a:lvl5pPr marL="1828800" indent="0">
              <a:buFontTx/>
              <a:buNone/>
              <a:defRPr sz="1200" b="0" i="0">
                <a:solidFill>
                  <a:schemeClr val="bg1"/>
                </a:solidFill>
                <a:latin typeface="Aktiv Grotesk Trial Thin" panose="020B0403020202020204" pitchFamily="34" charset="77"/>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Integer ac </a:t>
            </a:r>
            <a:r>
              <a:rPr lang="en-GB" dirty="0" err="1"/>
              <a:t>dapibus</a:t>
            </a:r>
            <a:r>
              <a:rPr lang="en-GB" dirty="0"/>
              <a:t> </a:t>
            </a:r>
            <a:r>
              <a:rPr lang="en-GB" dirty="0" err="1"/>
              <a:t>justo</a:t>
            </a:r>
            <a:r>
              <a:rPr lang="en-GB" dirty="0"/>
              <a:t>, vitae </a:t>
            </a:r>
            <a:r>
              <a:rPr lang="en-GB" dirty="0" err="1"/>
              <a:t>ullamcorper</a:t>
            </a:r>
            <a:r>
              <a:rPr lang="en-GB" dirty="0"/>
              <a:t> dui. </a:t>
            </a:r>
            <a:r>
              <a:rPr lang="en-GB" dirty="0" err="1"/>
              <a:t>Orci</a:t>
            </a:r>
            <a:r>
              <a:rPr lang="en-GB" dirty="0"/>
              <a:t> </a:t>
            </a:r>
            <a:r>
              <a:rPr lang="en-GB" dirty="0" err="1"/>
              <a:t>varius</a:t>
            </a:r>
            <a:r>
              <a:rPr lang="en-GB" dirty="0"/>
              <a:t> </a:t>
            </a:r>
            <a:r>
              <a:rPr lang="en-GB" dirty="0" err="1"/>
              <a:t>natoque</a:t>
            </a:r>
            <a:r>
              <a:rPr lang="en-GB" dirty="0"/>
              <a:t> </a:t>
            </a:r>
            <a:r>
              <a:rPr lang="en-GB" dirty="0" err="1"/>
              <a:t>penatibus</a:t>
            </a:r>
            <a:r>
              <a:rPr lang="en-GB" dirty="0"/>
              <a:t> et </a:t>
            </a:r>
            <a:r>
              <a:rPr lang="en-GB" dirty="0" err="1"/>
              <a:t>magnis</a:t>
            </a:r>
            <a:r>
              <a:rPr lang="en-GB" dirty="0"/>
              <a:t> dis parturient </a:t>
            </a:r>
            <a:r>
              <a:rPr lang="en-GB" dirty="0" err="1"/>
              <a:t>montes</a:t>
            </a:r>
            <a:r>
              <a:rPr lang="en-GB" dirty="0"/>
              <a:t>, </a:t>
            </a:r>
            <a:r>
              <a:rPr lang="en-GB" dirty="0" err="1"/>
              <a:t>nascetur</a:t>
            </a:r>
            <a:r>
              <a:rPr lang="en-GB" dirty="0"/>
              <a:t> </a:t>
            </a:r>
            <a:r>
              <a:rPr lang="en-GB" dirty="0" err="1"/>
              <a:t>ridiculus</a:t>
            </a:r>
            <a:r>
              <a:rPr lang="en-GB" dirty="0"/>
              <a:t> mus. </a:t>
            </a:r>
            <a:r>
              <a:rPr lang="en-GB" dirty="0" err="1"/>
              <a:t>Vivamus</a:t>
            </a:r>
            <a:r>
              <a:rPr lang="en-GB" dirty="0"/>
              <a:t> </a:t>
            </a:r>
            <a:r>
              <a:rPr lang="en-GB" dirty="0" err="1"/>
              <a:t>vel</a:t>
            </a:r>
            <a:r>
              <a:rPr lang="en-GB" dirty="0"/>
              <a:t> vestibulum lorem, in </a:t>
            </a:r>
            <a:r>
              <a:rPr lang="en-GB" dirty="0" err="1"/>
              <a:t>sodales</a:t>
            </a:r>
            <a:r>
              <a:rPr lang="en-GB" dirty="0"/>
              <a:t> sem. </a:t>
            </a:r>
          </a:p>
          <a:p>
            <a:pPr lvl="0"/>
            <a:r>
              <a:rPr lang="en-GB" dirty="0" err="1"/>
              <a:t>Orci</a:t>
            </a:r>
            <a:r>
              <a:rPr lang="en-GB" dirty="0"/>
              <a:t> </a:t>
            </a:r>
            <a:r>
              <a:rPr lang="en-GB" dirty="0" err="1"/>
              <a:t>varius</a:t>
            </a:r>
            <a:r>
              <a:rPr lang="en-GB" dirty="0"/>
              <a:t> </a:t>
            </a:r>
            <a:r>
              <a:rPr lang="en-GB" dirty="0" err="1"/>
              <a:t>natoque</a:t>
            </a:r>
            <a:r>
              <a:rPr lang="en-GB" dirty="0"/>
              <a:t> </a:t>
            </a:r>
            <a:r>
              <a:rPr lang="en-GB" dirty="0" err="1"/>
              <a:t>penatibus</a:t>
            </a:r>
            <a:r>
              <a:rPr lang="en-GB" dirty="0"/>
              <a:t> et </a:t>
            </a:r>
            <a:r>
              <a:rPr lang="en-GB" dirty="0" err="1"/>
              <a:t>magnis</a:t>
            </a:r>
            <a:r>
              <a:rPr lang="en-GB" dirty="0"/>
              <a:t> dis parturient </a:t>
            </a:r>
            <a:r>
              <a:rPr lang="en-GB" dirty="0" err="1"/>
              <a:t>montes</a:t>
            </a:r>
            <a:r>
              <a:rPr lang="en-GB" dirty="0"/>
              <a:t>, </a:t>
            </a:r>
            <a:r>
              <a:rPr lang="en-GB" dirty="0" err="1"/>
              <a:t>nascetur</a:t>
            </a:r>
            <a:r>
              <a:rPr lang="en-GB" dirty="0"/>
              <a:t> </a:t>
            </a:r>
            <a:r>
              <a:rPr lang="en-GB" dirty="0" err="1"/>
              <a:t>ridiculus</a:t>
            </a:r>
            <a:r>
              <a:rPr lang="en-GB" dirty="0"/>
              <a:t> mus. </a:t>
            </a:r>
          </a:p>
        </p:txBody>
      </p:sp>
      <p:sp>
        <p:nvSpPr>
          <p:cNvPr id="22" name="Picture Placeholder 3">
            <a:extLst>
              <a:ext uri="{FF2B5EF4-FFF2-40B4-BE49-F238E27FC236}">
                <a16:creationId xmlns:a16="http://schemas.microsoft.com/office/drawing/2014/main" id="{390A9566-8BC5-A248-827C-936B5123CC85}"/>
              </a:ext>
            </a:extLst>
          </p:cNvPr>
          <p:cNvSpPr>
            <a:spLocks noGrp="1"/>
          </p:cNvSpPr>
          <p:nvPr>
            <p:ph type="pic" sz="quarter" idx="26" hasCustomPrompt="1"/>
          </p:nvPr>
        </p:nvSpPr>
        <p:spPr>
          <a:xfrm>
            <a:off x="557798" y="4005064"/>
            <a:ext cx="5236106" cy="2303661"/>
          </a:xfrm>
          <a:prstGeom prst="rect">
            <a:avLst/>
          </a:prstGeom>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sz="1400" b="1" i="0" baseline="0">
                <a:solidFill>
                  <a:schemeClr val="bg1"/>
                </a:solidFill>
                <a:latin typeface="Aktiv Grotesk Trial" panose="020B0504020202020204" pitchFamily="34" charset="0"/>
              </a:defRPr>
            </a:lvl1pPr>
          </a:lstStyle>
          <a:p>
            <a:r>
              <a:rPr lang="en-CH" dirty="0"/>
              <a:t>Click here to add image</a:t>
            </a:r>
          </a:p>
        </p:txBody>
      </p:sp>
      <p:sp>
        <p:nvSpPr>
          <p:cNvPr id="23" name="Picture Placeholder 3">
            <a:extLst>
              <a:ext uri="{FF2B5EF4-FFF2-40B4-BE49-F238E27FC236}">
                <a16:creationId xmlns:a16="http://schemas.microsoft.com/office/drawing/2014/main" id="{61712652-9764-904B-84C0-0BC16F18D568}"/>
              </a:ext>
            </a:extLst>
          </p:cNvPr>
          <p:cNvSpPr>
            <a:spLocks noGrp="1"/>
          </p:cNvSpPr>
          <p:nvPr>
            <p:ph type="pic" sz="quarter" idx="27" hasCustomPrompt="1"/>
          </p:nvPr>
        </p:nvSpPr>
        <p:spPr>
          <a:xfrm>
            <a:off x="5793903" y="4005064"/>
            <a:ext cx="2325257" cy="2303661"/>
          </a:xfrm>
          <a:prstGeom prst="rect">
            <a:avLst/>
          </a:prstGeom>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sz="1400" b="1" i="0" baseline="0">
                <a:solidFill>
                  <a:schemeClr val="bg1"/>
                </a:solidFill>
                <a:latin typeface="Aktiv Grotesk Trial" panose="020B0504020202020204" pitchFamily="34" charset="0"/>
              </a:defRPr>
            </a:lvl1pPr>
          </a:lstStyle>
          <a:p>
            <a:r>
              <a:rPr lang="en-CH" dirty="0"/>
              <a:t>Click here to add image</a:t>
            </a:r>
          </a:p>
        </p:txBody>
      </p:sp>
      <p:sp>
        <p:nvSpPr>
          <p:cNvPr id="25" name="Picture Placeholder 3">
            <a:extLst>
              <a:ext uri="{FF2B5EF4-FFF2-40B4-BE49-F238E27FC236}">
                <a16:creationId xmlns:a16="http://schemas.microsoft.com/office/drawing/2014/main" id="{7A0FB5BA-B582-2B4A-B3BA-BCCF657639BC}"/>
              </a:ext>
            </a:extLst>
          </p:cNvPr>
          <p:cNvSpPr>
            <a:spLocks noGrp="1"/>
          </p:cNvSpPr>
          <p:nvPr>
            <p:ph type="pic" sz="quarter" idx="28" hasCustomPrompt="1"/>
          </p:nvPr>
        </p:nvSpPr>
        <p:spPr>
          <a:xfrm>
            <a:off x="8119161" y="4005064"/>
            <a:ext cx="3521977" cy="2303661"/>
          </a:xfrm>
          <a:prstGeom prst="rect">
            <a:avLst/>
          </a:prstGeom>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sz="1400" b="1" i="0" baseline="0">
                <a:solidFill>
                  <a:schemeClr val="bg1"/>
                </a:solidFill>
                <a:latin typeface="Aktiv Grotesk Trial" panose="020B0504020202020204" pitchFamily="34" charset="0"/>
              </a:defRPr>
            </a:lvl1pPr>
          </a:lstStyle>
          <a:p>
            <a:r>
              <a:rPr lang="en-CH" dirty="0"/>
              <a:t>Click here to add image</a:t>
            </a:r>
          </a:p>
        </p:txBody>
      </p:sp>
      <p:sp>
        <p:nvSpPr>
          <p:cNvPr id="27" name="Picture Placeholder 3">
            <a:extLst>
              <a:ext uri="{FF2B5EF4-FFF2-40B4-BE49-F238E27FC236}">
                <a16:creationId xmlns:a16="http://schemas.microsoft.com/office/drawing/2014/main" id="{4F0A6CE4-69CA-1948-BEF9-2E393601B09D}"/>
              </a:ext>
            </a:extLst>
          </p:cNvPr>
          <p:cNvSpPr>
            <a:spLocks noGrp="1"/>
          </p:cNvSpPr>
          <p:nvPr>
            <p:ph type="pic" sz="quarter" idx="29" hasCustomPrompt="1"/>
          </p:nvPr>
        </p:nvSpPr>
        <p:spPr>
          <a:xfrm>
            <a:off x="5793904" y="1271379"/>
            <a:ext cx="5840298" cy="2733686"/>
          </a:xfrm>
          <a:prstGeom prst="rect">
            <a:avLst/>
          </a:prstGeom>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sz="1400" b="1" i="0" baseline="0">
                <a:solidFill>
                  <a:schemeClr val="bg1"/>
                </a:solidFill>
                <a:latin typeface="Aktiv Grotesk Trial" panose="020B0504020202020204" pitchFamily="34" charset="0"/>
              </a:defRPr>
            </a:lvl1pPr>
          </a:lstStyle>
          <a:p>
            <a:r>
              <a:rPr lang="en-CH" dirty="0"/>
              <a:t>Click here to add image</a:t>
            </a:r>
          </a:p>
        </p:txBody>
      </p:sp>
    </p:spTree>
    <p:extLst>
      <p:ext uri="{BB962C8B-B14F-4D97-AF65-F5344CB8AC3E}">
        <p14:creationId xmlns:p14="http://schemas.microsoft.com/office/powerpoint/2010/main" val="231513878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Image Gallery Masonry 2">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F4E9F6A-73C2-B64A-8078-BCE04958E59B}"/>
              </a:ext>
            </a:extLst>
          </p:cNvPr>
          <p:cNvSpPr>
            <a:spLocks noGrp="1"/>
          </p:cNvSpPr>
          <p:nvPr>
            <p:ph type="body" sz="quarter" idx="12" hasCustomPrompt="1"/>
          </p:nvPr>
        </p:nvSpPr>
        <p:spPr>
          <a:xfrm>
            <a:off x="3992" y="551252"/>
            <a:ext cx="4295775" cy="573492"/>
          </a:xfrm>
          <a:prstGeom prst="rect">
            <a:avLst/>
          </a:prstGeom>
          <a:gradFill>
            <a:gsLst>
              <a:gs pos="0">
                <a:srgbClr val="D10004"/>
              </a:gs>
              <a:gs pos="56000">
                <a:srgbClr val="D10004"/>
              </a:gs>
              <a:gs pos="100000">
                <a:schemeClr val="bg1">
                  <a:alpha val="0"/>
                </a:schemeClr>
              </a:gs>
            </a:gsLst>
            <a:lin ang="0" scaled="0"/>
          </a:gradFill>
        </p:spPr>
        <p:txBody>
          <a:bodyPr lIns="540000" anchor="ctr"/>
          <a:lstStyle>
            <a:lvl1pPr marL="0" indent="0">
              <a:buFontTx/>
              <a:buNone/>
              <a:defRPr b="1" i="0" cap="all" baseline="0">
                <a:solidFill>
                  <a:schemeClr val="bg1"/>
                </a:solidFill>
                <a:latin typeface="Aktiv Grotesk Trial" panose="020B0504020202020204" pitchFamily="34" charset="0"/>
              </a:defRPr>
            </a:lvl1pPr>
            <a:lvl2pPr marL="457200" indent="0">
              <a:buFontTx/>
              <a:buNone/>
              <a:defRPr sz="2800" b="1" i="0" cap="all" baseline="0">
                <a:solidFill>
                  <a:schemeClr val="bg1"/>
                </a:solidFill>
                <a:latin typeface="Aktiv Grotesk Trial" panose="020B0504020202020204" pitchFamily="34" charset="0"/>
              </a:defRPr>
            </a:lvl2pPr>
          </a:lstStyle>
          <a:p>
            <a:pPr lvl="0"/>
            <a:r>
              <a:rPr lang="en-CH" dirty="0"/>
              <a:t>HERE TITLE</a:t>
            </a:r>
          </a:p>
        </p:txBody>
      </p:sp>
      <p:sp>
        <p:nvSpPr>
          <p:cNvPr id="2" name="Rectangle 1">
            <a:extLst>
              <a:ext uri="{FF2B5EF4-FFF2-40B4-BE49-F238E27FC236}">
                <a16:creationId xmlns:a16="http://schemas.microsoft.com/office/drawing/2014/main" id="{D1E45698-7183-C342-B1E2-396F5915CB83}"/>
              </a:ext>
            </a:extLst>
          </p:cNvPr>
          <p:cNvSpPr/>
          <p:nvPr userDrawn="1"/>
        </p:nvSpPr>
        <p:spPr>
          <a:xfrm>
            <a:off x="9382581" y="-405633"/>
            <a:ext cx="3591810" cy="2739917"/>
          </a:xfrm>
          <a:custGeom>
            <a:avLst/>
            <a:gdLst>
              <a:gd name="connsiteX0" fmla="*/ 0 w 2855640"/>
              <a:gd name="connsiteY0" fmla="*/ 0 h 2708920"/>
              <a:gd name="connsiteX1" fmla="*/ 2855640 w 2855640"/>
              <a:gd name="connsiteY1" fmla="*/ 0 h 2708920"/>
              <a:gd name="connsiteX2" fmla="*/ 2855640 w 2855640"/>
              <a:gd name="connsiteY2" fmla="*/ 2708920 h 2708920"/>
              <a:gd name="connsiteX3" fmla="*/ 0 w 2855640"/>
              <a:gd name="connsiteY3" fmla="*/ 270892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728061 w 3591810"/>
              <a:gd name="connsiteY3" fmla="*/ 864623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728061 w 3591810"/>
              <a:gd name="connsiteY3" fmla="*/ 864623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890793 w 3591810"/>
              <a:gd name="connsiteY3" fmla="*/ 887870 h 2739917"/>
              <a:gd name="connsiteX4" fmla="*/ 0 w 3591810"/>
              <a:gd name="connsiteY4" fmla="*/ 0 h 2739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1810" h="2739917">
                <a:moveTo>
                  <a:pt x="0" y="0"/>
                </a:moveTo>
                <a:lnTo>
                  <a:pt x="3591810" y="30997"/>
                </a:lnTo>
                <a:lnTo>
                  <a:pt x="3591810" y="2739917"/>
                </a:lnTo>
                <a:cubicBezTo>
                  <a:pt x="3308940" y="2052827"/>
                  <a:pt x="2977624" y="1065553"/>
                  <a:pt x="1890793" y="887870"/>
                </a:cubicBezTo>
                <a:cubicBezTo>
                  <a:pt x="803962" y="710187"/>
                  <a:pt x="529525" y="417360"/>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6" name="Freeform 25">
            <a:extLst>
              <a:ext uri="{FF2B5EF4-FFF2-40B4-BE49-F238E27FC236}">
                <a16:creationId xmlns:a16="http://schemas.microsoft.com/office/drawing/2014/main" id="{551F8661-FE36-3C4F-95A6-FC903D980605}"/>
              </a:ext>
            </a:extLst>
          </p:cNvPr>
          <p:cNvSpPr/>
          <p:nvPr userDrawn="1"/>
        </p:nvSpPr>
        <p:spPr>
          <a:xfrm>
            <a:off x="8904312" y="-459432"/>
            <a:ext cx="4108671" cy="3468301"/>
          </a:xfrm>
          <a:custGeom>
            <a:avLst/>
            <a:gdLst>
              <a:gd name="connsiteX0" fmla="*/ 1371600 w 1371600"/>
              <a:gd name="connsiteY0" fmla="*/ 0 h 7289800"/>
              <a:gd name="connsiteX1" fmla="*/ 38100 w 1371600"/>
              <a:gd name="connsiteY1" fmla="*/ 1612900 h 7289800"/>
              <a:gd name="connsiteX2" fmla="*/ 495300 w 1371600"/>
              <a:gd name="connsiteY2" fmla="*/ 3835400 h 7289800"/>
              <a:gd name="connsiteX3" fmla="*/ 736600 w 1371600"/>
              <a:gd name="connsiteY3" fmla="*/ 4876800 h 7289800"/>
              <a:gd name="connsiteX4" fmla="*/ 0 w 1371600"/>
              <a:gd name="connsiteY4" fmla="*/ 7289800 h 7289800"/>
              <a:gd name="connsiteX0" fmla="*/ 1421538 w 1421538"/>
              <a:gd name="connsiteY0" fmla="*/ 0 h 7289800"/>
              <a:gd name="connsiteX1" fmla="*/ 88038 w 1421538"/>
              <a:gd name="connsiteY1" fmla="*/ 1612900 h 7289800"/>
              <a:gd name="connsiteX2" fmla="*/ 198874 w 1421538"/>
              <a:gd name="connsiteY2" fmla="*/ 3100766 h 7289800"/>
              <a:gd name="connsiteX3" fmla="*/ 786538 w 1421538"/>
              <a:gd name="connsiteY3" fmla="*/ 4876800 h 7289800"/>
              <a:gd name="connsiteX4" fmla="*/ 49938 w 1421538"/>
              <a:gd name="connsiteY4" fmla="*/ 7289800 h 7289800"/>
              <a:gd name="connsiteX0" fmla="*/ 1371600 w 1371600"/>
              <a:gd name="connsiteY0" fmla="*/ 0 h 7289800"/>
              <a:gd name="connsiteX1" fmla="*/ 38100 w 1371600"/>
              <a:gd name="connsiteY1" fmla="*/ 1612900 h 7289800"/>
              <a:gd name="connsiteX2" fmla="*/ 736600 w 1371600"/>
              <a:gd name="connsiteY2" fmla="*/ 4876800 h 7289800"/>
              <a:gd name="connsiteX3" fmla="*/ 0 w 1371600"/>
              <a:gd name="connsiteY3" fmla="*/ 7289800 h 7289800"/>
              <a:gd name="connsiteX0" fmla="*/ 1371600 w 1371600"/>
              <a:gd name="connsiteY0" fmla="*/ 0 h 7289800"/>
              <a:gd name="connsiteX1" fmla="*/ 38100 w 1371600"/>
              <a:gd name="connsiteY1" fmla="*/ 1612900 h 7289800"/>
              <a:gd name="connsiteX2" fmla="*/ 715818 w 1371600"/>
              <a:gd name="connsiteY2" fmla="*/ 4280778 h 7289800"/>
              <a:gd name="connsiteX3" fmla="*/ 0 w 1371600"/>
              <a:gd name="connsiteY3" fmla="*/ 7289800 h 7289800"/>
              <a:gd name="connsiteX0" fmla="*/ 1450779 w 1450779"/>
              <a:gd name="connsiteY0" fmla="*/ 0 h 7289800"/>
              <a:gd name="connsiteX1" fmla="*/ 117279 w 1450779"/>
              <a:gd name="connsiteY1" fmla="*/ 1612900 h 7289800"/>
              <a:gd name="connsiteX2" fmla="*/ 794997 w 1450779"/>
              <a:gd name="connsiteY2" fmla="*/ 4280778 h 7289800"/>
              <a:gd name="connsiteX3" fmla="*/ 79179 w 1450779"/>
              <a:gd name="connsiteY3" fmla="*/ 7289800 h 7289800"/>
              <a:gd name="connsiteX0" fmla="*/ 1371600 w 1371600"/>
              <a:gd name="connsiteY0" fmla="*/ 0 h 7289800"/>
              <a:gd name="connsiteX1" fmla="*/ 232064 w 1371600"/>
              <a:gd name="connsiteY1" fmla="*/ 1536665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3885740 h 7289800"/>
              <a:gd name="connsiteX3" fmla="*/ 0 w 1371600"/>
              <a:gd name="connsiteY3" fmla="*/ 7289800 h 7289800"/>
              <a:gd name="connsiteX0" fmla="*/ 1385004 w 1385004"/>
              <a:gd name="connsiteY0" fmla="*/ 0 h 7289800"/>
              <a:gd name="connsiteX1" fmla="*/ 9940 w 1385004"/>
              <a:gd name="connsiteY1" fmla="*/ 1709928 h 7289800"/>
              <a:gd name="connsiteX2" fmla="*/ 729222 w 1385004"/>
              <a:gd name="connsiteY2" fmla="*/ 3885740 h 7289800"/>
              <a:gd name="connsiteX3" fmla="*/ 13404 w 1385004"/>
              <a:gd name="connsiteY3" fmla="*/ 7289800 h 7289800"/>
              <a:gd name="connsiteX0" fmla="*/ 1460548 w 1460548"/>
              <a:gd name="connsiteY0" fmla="*/ 0 h 7289800"/>
              <a:gd name="connsiteX1" fmla="*/ 9284 w 1460548"/>
              <a:gd name="connsiteY1" fmla="*/ 1848538 h 7289800"/>
              <a:gd name="connsiteX2" fmla="*/ 804766 w 1460548"/>
              <a:gd name="connsiteY2" fmla="*/ 3885740 h 7289800"/>
              <a:gd name="connsiteX3" fmla="*/ 88948 w 1460548"/>
              <a:gd name="connsiteY3" fmla="*/ 7289800 h 7289800"/>
              <a:gd name="connsiteX0" fmla="*/ 1461301 w 1461301"/>
              <a:gd name="connsiteY0" fmla="*/ 0 h 7289800"/>
              <a:gd name="connsiteX1" fmla="*/ 10037 w 1461301"/>
              <a:gd name="connsiteY1" fmla="*/ 1848538 h 7289800"/>
              <a:gd name="connsiteX2" fmla="*/ 784737 w 1461301"/>
              <a:gd name="connsiteY2" fmla="*/ 4045142 h 7289800"/>
              <a:gd name="connsiteX3" fmla="*/ 89701 w 1461301"/>
              <a:gd name="connsiteY3" fmla="*/ 7289800 h 7289800"/>
              <a:gd name="connsiteX0" fmla="*/ 1462774 w 1462774"/>
              <a:gd name="connsiteY0" fmla="*/ 0 h 7289800"/>
              <a:gd name="connsiteX1" fmla="*/ 11510 w 1462774"/>
              <a:gd name="connsiteY1" fmla="*/ 1848538 h 7289800"/>
              <a:gd name="connsiteX2" fmla="*/ 786210 w 1462774"/>
              <a:gd name="connsiteY2" fmla="*/ 4045142 h 7289800"/>
              <a:gd name="connsiteX3" fmla="*/ 91174 w 1462774"/>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598054 w 1371600"/>
              <a:gd name="connsiteY2" fmla="*/ 375406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688109 w 1371600"/>
              <a:gd name="connsiteY2" fmla="*/ 4370876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757382 w 1371600"/>
              <a:gd name="connsiteY2" fmla="*/ 4363946 h 7289800"/>
              <a:gd name="connsiteX3" fmla="*/ 0 w 1371600"/>
              <a:gd name="connsiteY3" fmla="*/ 7289800 h 7289800"/>
              <a:gd name="connsiteX0" fmla="*/ 1371600 w 1371600"/>
              <a:gd name="connsiteY0" fmla="*/ 0 h 7289800"/>
              <a:gd name="connsiteX1" fmla="*/ 218209 w 1371600"/>
              <a:gd name="connsiteY1" fmla="*/ 1841608 h 7289800"/>
              <a:gd name="connsiteX2" fmla="*/ 757382 w 1371600"/>
              <a:gd name="connsiteY2" fmla="*/ 4363946 h 7289800"/>
              <a:gd name="connsiteX3" fmla="*/ 0 w 1371600"/>
              <a:gd name="connsiteY3" fmla="*/ 7289800 h 7289800"/>
              <a:gd name="connsiteX0" fmla="*/ 1371600 w 1371600"/>
              <a:gd name="connsiteY0" fmla="*/ 0 h 7289800"/>
              <a:gd name="connsiteX1" fmla="*/ 72736 w 1371600"/>
              <a:gd name="connsiteY1" fmla="*/ 2278231 h 7289800"/>
              <a:gd name="connsiteX2" fmla="*/ 757382 w 1371600"/>
              <a:gd name="connsiteY2" fmla="*/ 4363946 h 7289800"/>
              <a:gd name="connsiteX3" fmla="*/ 0 w 1371600"/>
              <a:gd name="connsiteY3" fmla="*/ 7289800 h 7289800"/>
              <a:gd name="connsiteX0" fmla="*/ 1371600 w 1371600"/>
              <a:gd name="connsiteY0" fmla="*/ 0 h 7289800"/>
              <a:gd name="connsiteX1" fmla="*/ 93518 w 1371600"/>
              <a:gd name="connsiteY1" fmla="*/ 2201996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470031 w 1371600"/>
              <a:gd name="connsiteY1" fmla="*/ 2167343 h 7289800"/>
              <a:gd name="connsiteX2" fmla="*/ 757382 w 1371600"/>
              <a:gd name="connsiteY2" fmla="*/ 4363946 h 7289800"/>
              <a:gd name="connsiteX3" fmla="*/ 0 w 1371600"/>
              <a:gd name="connsiteY3" fmla="*/ 7289800 h 7289800"/>
              <a:gd name="connsiteX0" fmla="*/ 1258500 w 1258500"/>
              <a:gd name="connsiteY0" fmla="*/ 0 h 7539298"/>
              <a:gd name="connsiteX1" fmla="*/ 470031 w 1258500"/>
              <a:gd name="connsiteY1" fmla="*/ 2416841 h 7539298"/>
              <a:gd name="connsiteX2" fmla="*/ 757382 w 1258500"/>
              <a:gd name="connsiteY2" fmla="*/ 4613444 h 7539298"/>
              <a:gd name="connsiteX3" fmla="*/ 0 w 1258500"/>
              <a:gd name="connsiteY3" fmla="*/ 7539298 h 7539298"/>
              <a:gd name="connsiteX0" fmla="*/ 1701207 w 1701207"/>
              <a:gd name="connsiteY0" fmla="*/ 0 h 7539298"/>
              <a:gd name="connsiteX1" fmla="*/ 912738 w 1701207"/>
              <a:gd name="connsiteY1" fmla="*/ 2416841 h 7539298"/>
              <a:gd name="connsiteX2" fmla="*/ 6257 w 1701207"/>
              <a:gd name="connsiteY2" fmla="*/ 5223329 h 7539298"/>
              <a:gd name="connsiteX3" fmla="*/ 442707 w 1701207"/>
              <a:gd name="connsiteY3" fmla="*/ 7539298 h 7539298"/>
              <a:gd name="connsiteX0" fmla="*/ 2046752 w 2046752"/>
              <a:gd name="connsiteY0" fmla="*/ 0 h 7539298"/>
              <a:gd name="connsiteX1" fmla="*/ 1258283 w 2046752"/>
              <a:gd name="connsiteY1" fmla="*/ 2416841 h 7539298"/>
              <a:gd name="connsiteX2" fmla="*/ 351802 w 2046752"/>
              <a:gd name="connsiteY2" fmla="*/ 5223329 h 7539298"/>
              <a:gd name="connsiteX3" fmla="*/ 788252 w 2046752"/>
              <a:gd name="connsiteY3" fmla="*/ 7539298 h 7539298"/>
              <a:gd name="connsiteX0" fmla="*/ 3011548 w 3011548"/>
              <a:gd name="connsiteY0" fmla="*/ 0 h 7629395"/>
              <a:gd name="connsiteX1" fmla="*/ 2223079 w 3011548"/>
              <a:gd name="connsiteY1" fmla="*/ 2416841 h 7629395"/>
              <a:gd name="connsiteX2" fmla="*/ 1316598 w 3011548"/>
              <a:gd name="connsiteY2" fmla="*/ 5223329 h 7629395"/>
              <a:gd name="connsiteX3" fmla="*/ 0 w 3011548"/>
              <a:gd name="connsiteY3" fmla="*/ 7629395 h 7629395"/>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140456 w 2958779"/>
              <a:gd name="connsiteY0" fmla="*/ 0 h 7501358"/>
              <a:gd name="connsiteX1" fmla="*/ 2824217 w 2958779"/>
              <a:gd name="connsiteY1" fmla="*/ 2385830 h 7501358"/>
              <a:gd name="connsiteX2" fmla="*/ 1691536 w 2958779"/>
              <a:gd name="connsiteY2" fmla="*/ 5095291 h 7501358"/>
              <a:gd name="connsiteX3" fmla="*/ 324672 w 2958779"/>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480820"/>
              <a:gd name="connsiteY0" fmla="*/ 0 h 7501358"/>
              <a:gd name="connsiteX1" fmla="*/ 2163630 w 2480820"/>
              <a:gd name="connsiteY1" fmla="*/ 3781328 h 7501358"/>
              <a:gd name="connsiteX2" fmla="*/ 1551080 w 2480820"/>
              <a:gd name="connsiteY2" fmla="*/ 5095291 h 7501358"/>
              <a:gd name="connsiteX3" fmla="*/ 184216 w 2480820"/>
              <a:gd name="connsiteY3" fmla="*/ 7501358 h 7501358"/>
              <a:gd name="connsiteX0" fmla="*/ 0 w 4387680"/>
              <a:gd name="connsiteY0" fmla="*/ 0 h 7609897"/>
              <a:gd name="connsiteX1" fmla="*/ 2163630 w 4387680"/>
              <a:gd name="connsiteY1" fmla="*/ 3781328 h 7609897"/>
              <a:gd name="connsiteX2" fmla="*/ 1551080 w 4387680"/>
              <a:gd name="connsiteY2" fmla="*/ 5095291 h 7609897"/>
              <a:gd name="connsiteX3" fmla="*/ 4387442 w 4387680"/>
              <a:gd name="connsiteY3" fmla="*/ 7609897 h 7609897"/>
              <a:gd name="connsiteX0" fmla="*/ 0 w 4387680"/>
              <a:gd name="connsiteY0" fmla="*/ 0 h 7609897"/>
              <a:gd name="connsiteX1" fmla="*/ 1551080 w 4387680"/>
              <a:gd name="connsiteY1" fmla="*/ 5095291 h 7609897"/>
              <a:gd name="connsiteX2" fmla="*/ 4387442 w 4387680"/>
              <a:gd name="connsiteY2" fmla="*/ 7609897 h 7609897"/>
              <a:gd name="connsiteX0" fmla="*/ 0 w 4387902"/>
              <a:gd name="connsiteY0" fmla="*/ 0 h 7609897"/>
              <a:gd name="connsiteX1" fmla="*/ 1551080 w 4387902"/>
              <a:gd name="connsiteY1" fmla="*/ 5095291 h 7609897"/>
              <a:gd name="connsiteX2" fmla="*/ 4387442 w 4387902"/>
              <a:gd name="connsiteY2" fmla="*/ 7609897 h 7609897"/>
              <a:gd name="connsiteX0" fmla="*/ 0 w 4388912"/>
              <a:gd name="connsiteY0" fmla="*/ 0 h 7609897"/>
              <a:gd name="connsiteX1" fmla="*/ 1551080 w 4388912"/>
              <a:gd name="connsiteY1" fmla="*/ 5095291 h 7609897"/>
              <a:gd name="connsiteX2" fmla="*/ 4387442 w 4388912"/>
              <a:gd name="connsiteY2" fmla="*/ 7609897 h 7609897"/>
              <a:gd name="connsiteX0" fmla="*/ 0 w 4085665"/>
              <a:gd name="connsiteY0" fmla="*/ 0 h 7540122"/>
              <a:gd name="connsiteX1" fmla="*/ 1248842 w 4085665"/>
              <a:gd name="connsiteY1" fmla="*/ 5025516 h 7540122"/>
              <a:gd name="connsiteX2" fmla="*/ 4085204 w 4085665"/>
              <a:gd name="connsiteY2" fmla="*/ 7540122 h 7540122"/>
              <a:gd name="connsiteX0" fmla="*/ 1477 w 4087142"/>
              <a:gd name="connsiteY0" fmla="*/ 0 h 7540122"/>
              <a:gd name="connsiteX1" fmla="*/ 1250319 w 4087142"/>
              <a:gd name="connsiteY1" fmla="*/ 5025516 h 7540122"/>
              <a:gd name="connsiteX2" fmla="*/ 4086681 w 4087142"/>
              <a:gd name="connsiteY2" fmla="*/ 7540122 h 7540122"/>
              <a:gd name="connsiteX0" fmla="*/ 1477 w 4086681"/>
              <a:gd name="connsiteY0" fmla="*/ 0 h 7540122"/>
              <a:gd name="connsiteX1" fmla="*/ 1250319 w 4086681"/>
              <a:gd name="connsiteY1" fmla="*/ 5025516 h 7540122"/>
              <a:gd name="connsiteX2" fmla="*/ 4086681 w 4086681"/>
              <a:gd name="connsiteY2" fmla="*/ 7540122 h 7540122"/>
              <a:gd name="connsiteX0" fmla="*/ 1723 w 4642202"/>
              <a:gd name="connsiteY0" fmla="*/ 0 h 7377313"/>
              <a:gd name="connsiteX1" fmla="*/ 1250565 w 4642202"/>
              <a:gd name="connsiteY1" fmla="*/ 5025516 h 7377313"/>
              <a:gd name="connsiteX2" fmla="*/ 4642203 w 4642202"/>
              <a:gd name="connsiteY2" fmla="*/ 7377313 h 7377313"/>
              <a:gd name="connsiteX0" fmla="*/ 3540 w 4644020"/>
              <a:gd name="connsiteY0" fmla="*/ 0 h 7377313"/>
              <a:gd name="connsiteX1" fmla="*/ 964201 w 4644020"/>
              <a:gd name="connsiteY1" fmla="*/ 3986644 h 7377313"/>
              <a:gd name="connsiteX2" fmla="*/ 4644020 w 4644020"/>
              <a:gd name="connsiteY2" fmla="*/ 7377313 h 7377313"/>
              <a:gd name="connsiteX0" fmla="*/ 638 w 4641118"/>
              <a:gd name="connsiteY0" fmla="*/ 0 h 7377313"/>
              <a:gd name="connsiteX1" fmla="*/ 961299 w 4641118"/>
              <a:gd name="connsiteY1" fmla="*/ 3986644 h 7377313"/>
              <a:gd name="connsiteX2" fmla="*/ 4641118 w 4641118"/>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3909485"/>
              <a:gd name="connsiteY0" fmla="*/ 0 h 6935406"/>
              <a:gd name="connsiteX1" fmla="*/ 229666 w 3909485"/>
              <a:gd name="connsiteY1" fmla="*/ 3544737 h 6935406"/>
              <a:gd name="connsiteX2" fmla="*/ 3909485 w 3909485"/>
              <a:gd name="connsiteY2" fmla="*/ 6935406 h 6935406"/>
              <a:gd name="connsiteX0" fmla="*/ 0 w 3909485"/>
              <a:gd name="connsiteY0" fmla="*/ 0 h 6935406"/>
              <a:gd name="connsiteX1" fmla="*/ 2591345 w 3909485"/>
              <a:gd name="connsiteY1" fmla="*/ 3397435 h 6935406"/>
              <a:gd name="connsiteX2" fmla="*/ 3909485 w 3909485"/>
              <a:gd name="connsiteY2" fmla="*/ 6935406 h 6935406"/>
              <a:gd name="connsiteX0" fmla="*/ 0 w 3417469"/>
              <a:gd name="connsiteY0" fmla="*/ 0 h 5640694"/>
              <a:gd name="connsiteX1" fmla="*/ 2099329 w 3417469"/>
              <a:gd name="connsiteY1" fmla="*/ 2102723 h 5640694"/>
              <a:gd name="connsiteX2" fmla="*/ 3417469 w 3417469"/>
              <a:gd name="connsiteY2" fmla="*/ 5640694 h 5640694"/>
              <a:gd name="connsiteX0" fmla="*/ 0 w 3473700"/>
              <a:gd name="connsiteY0" fmla="*/ 0 h 3324398"/>
              <a:gd name="connsiteX1" fmla="*/ 2099329 w 3473700"/>
              <a:gd name="connsiteY1" fmla="*/ 2102723 h 3324398"/>
              <a:gd name="connsiteX2" fmla="*/ 3473700 w 3473700"/>
              <a:gd name="connsiteY2" fmla="*/ 2958237 h 3324398"/>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528085 w 3628333"/>
              <a:gd name="connsiteY1" fmla="*/ 1373963 h 2950484"/>
              <a:gd name="connsiteX2" fmla="*/ 3628333 w 3628333"/>
              <a:gd name="connsiteY2" fmla="*/ 2950484 h 2950484"/>
              <a:gd name="connsiteX0" fmla="*/ 0 w 3628333"/>
              <a:gd name="connsiteY0" fmla="*/ 0 h 3105539"/>
              <a:gd name="connsiteX1" fmla="*/ 2528085 w 3628333"/>
              <a:gd name="connsiteY1" fmla="*/ 1373963 h 3105539"/>
              <a:gd name="connsiteX2" fmla="*/ 3628333 w 3628333"/>
              <a:gd name="connsiteY2" fmla="*/ 3105539 h 3105539"/>
              <a:gd name="connsiteX0" fmla="*/ 0 w 3628333"/>
              <a:gd name="connsiteY0" fmla="*/ 0 h 3105539"/>
              <a:gd name="connsiteX1" fmla="*/ 2528085 w 3628333"/>
              <a:gd name="connsiteY1" fmla="*/ 1373963 h 3105539"/>
              <a:gd name="connsiteX2" fmla="*/ 3628333 w 3628333"/>
              <a:gd name="connsiteY2" fmla="*/ 3105539 h 3105539"/>
              <a:gd name="connsiteX0" fmla="*/ 0 w 3635362"/>
              <a:gd name="connsiteY0" fmla="*/ 0 h 3268348"/>
              <a:gd name="connsiteX1" fmla="*/ 2528085 w 3635362"/>
              <a:gd name="connsiteY1" fmla="*/ 1373963 h 3268348"/>
              <a:gd name="connsiteX2" fmla="*/ 3635362 w 3635362"/>
              <a:gd name="connsiteY2" fmla="*/ 3268348 h 3268348"/>
              <a:gd name="connsiteX0" fmla="*/ 0 w 3635362"/>
              <a:gd name="connsiteY0" fmla="*/ 0 h 3392392"/>
              <a:gd name="connsiteX1" fmla="*/ 2528085 w 3635362"/>
              <a:gd name="connsiteY1" fmla="*/ 1373963 h 3392392"/>
              <a:gd name="connsiteX2" fmla="*/ 3635362 w 3635362"/>
              <a:gd name="connsiteY2" fmla="*/ 3392392 h 3392392"/>
              <a:gd name="connsiteX0" fmla="*/ 0 w 3635362"/>
              <a:gd name="connsiteY0" fmla="*/ 0 h 3392392"/>
              <a:gd name="connsiteX1" fmla="*/ 2528085 w 3635362"/>
              <a:gd name="connsiteY1" fmla="*/ 1373963 h 3392392"/>
              <a:gd name="connsiteX2" fmla="*/ 3635362 w 3635362"/>
              <a:gd name="connsiteY2" fmla="*/ 3392392 h 3392392"/>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428698 w 3726736"/>
              <a:gd name="connsiteY1" fmla="*/ 1442342 h 3469919"/>
              <a:gd name="connsiteX2" fmla="*/ 3726736 w 3726736"/>
              <a:gd name="connsiteY2" fmla="*/ 3469919 h 3469919"/>
              <a:gd name="connsiteX0" fmla="*/ 0 w 3726736"/>
              <a:gd name="connsiteY0" fmla="*/ 0 h 3469919"/>
              <a:gd name="connsiteX1" fmla="*/ 2428698 w 3726736"/>
              <a:gd name="connsiteY1" fmla="*/ 144234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304289 w 3726736"/>
              <a:gd name="connsiteY1" fmla="*/ 1332563 h 3469919"/>
              <a:gd name="connsiteX2" fmla="*/ 3726736 w 3726736"/>
              <a:gd name="connsiteY2" fmla="*/ 3469919 h 3469919"/>
            </a:gdLst>
            <a:ahLst/>
            <a:cxnLst>
              <a:cxn ang="0">
                <a:pos x="connsiteX0" y="connsiteY0"/>
              </a:cxn>
              <a:cxn ang="0">
                <a:pos x="connsiteX1" y="connsiteY1"/>
              </a:cxn>
              <a:cxn ang="0">
                <a:pos x="connsiteX2" y="connsiteY2"/>
              </a:cxn>
            </a:cxnLst>
            <a:rect l="l" t="t" r="r" b="b"/>
            <a:pathLst>
              <a:path w="3726736" h="3469919">
                <a:moveTo>
                  <a:pt x="0" y="0"/>
                </a:moveTo>
                <a:cubicBezTo>
                  <a:pt x="1328261" y="1573204"/>
                  <a:pt x="1641698" y="1083581"/>
                  <a:pt x="2304289" y="1332563"/>
                </a:cubicBezTo>
                <a:cubicBezTo>
                  <a:pt x="2966880" y="1581545"/>
                  <a:pt x="3278704" y="2383636"/>
                  <a:pt x="3726736" y="3469919"/>
                </a:cubicBezTo>
              </a:path>
            </a:pathLst>
          </a:custGeom>
          <a:noFill/>
          <a:ln w="127000">
            <a:solidFill>
              <a:srgbClr val="D1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22" name="Picture Placeholder 3">
            <a:extLst>
              <a:ext uri="{FF2B5EF4-FFF2-40B4-BE49-F238E27FC236}">
                <a16:creationId xmlns:a16="http://schemas.microsoft.com/office/drawing/2014/main" id="{390A9566-8BC5-A248-827C-936B5123CC85}"/>
              </a:ext>
            </a:extLst>
          </p:cNvPr>
          <p:cNvSpPr>
            <a:spLocks noGrp="1"/>
          </p:cNvSpPr>
          <p:nvPr>
            <p:ph type="pic" sz="quarter" idx="26" hasCustomPrompt="1"/>
          </p:nvPr>
        </p:nvSpPr>
        <p:spPr>
          <a:xfrm>
            <a:off x="557798" y="4005064"/>
            <a:ext cx="5236106" cy="2303661"/>
          </a:xfrm>
          <a:prstGeom prst="rect">
            <a:avLst/>
          </a:prstGeom>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sz="1400" b="1" i="0" baseline="0">
                <a:solidFill>
                  <a:schemeClr val="bg1"/>
                </a:solidFill>
                <a:latin typeface="Aktiv Grotesk Trial" panose="020B0504020202020204" pitchFamily="34" charset="0"/>
              </a:defRPr>
            </a:lvl1pPr>
          </a:lstStyle>
          <a:p>
            <a:r>
              <a:rPr lang="en-CH" dirty="0"/>
              <a:t>Click here to add image</a:t>
            </a:r>
          </a:p>
        </p:txBody>
      </p:sp>
      <p:sp>
        <p:nvSpPr>
          <p:cNvPr id="23" name="Picture Placeholder 3">
            <a:extLst>
              <a:ext uri="{FF2B5EF4-FFF2-40B4-BE49-F238E27FC236}">
                <a16:creationId xmlns:a16="http://schemas.microsoft.com/office/drawing/2014/main" id="{61712652-9764-904B-84C0-0BC16F18D568}"/>
              </a:ext>
            </a:extLst>
          </p:cNvPr>
          <p:cNvSpPr>
            <a:spLocks noGrp="1"/>
          </p:cNvSpPr>
          <p:nvPr>
            <p:ph type="pic" sz="quarter" idx="27" hasCustomPrompt="1"/>
          </p:nvPr>
        </p:nvSpPr>
        <p:spPr>
          <a:xfrm>
            <a:off x="5793903" y="4005064"/>
            <a:ext cx="2325257" cy="2303661"/>
          </a:xfrm>
          <a:prstGeom prst="rect">
            <a:avLst/>
          </a:prstGeom>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sz="1400" b="1" i="0" baseline="0">
                <a:solidFill>
                  <a:schemeClr val="bg1"/>
                </a:solidFill>
                <a:latin typeface="Aktiv Grotesk Trial" panose="020B0504020202020204" pitchFamily="34" charset="0"/>
              </a:defRPr>
            </a:lvl1pPr>
          </a:lstStyle>
          <a:p>
            <a:r>
              <a:rPr lang="en-CH" dirty="0"/>
              <a:t>Click here to add image</a:t>
            </a:r>
          </a:p>
        </p:txBody>
      </p:sp>
      <p:sp>
        <p:nvSpPr>
          <p:cNvPr id="25" name="Picture Placeholder 3">
            <a:extLst>
              <a:ext uri="{FF2B5EF4-FFF2-40B4-BE49-F238E27FC236}">
                <a16:creationId xmlns:a16="http://schemas.microsoft.com/office/drawing/2014/main" id="{7A0FB5BA-B582-2B4A-B3BA-BCCF657639BC}"/>
              </a:ext>
            </a:extLst>
          </p:cNvPr>
          <p:cNvSpPr>
            <a:spLocks noGrp="1"/>
          </p:cNvSpPr>
          <p:nvPr>
            <p:ph type="pic" sz="quarter" idx="28" hasCustomPrompt="1"/>
          </p:nvPr>
        </p:nvSpPr>
        <p:spPr>
          <a:xfrm>
            <a:off x="8119161" y="4005064"/>
            <a:ext cx="3521977" cy="2303661"/>
          </a:xfrm>
          <a:prstGeom prst="rect">
            <a:avLst/>
          </a:prstGeom>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sz="1400" b="1" i="0" baseline="0">
                <a:solidFill>
                  <a:schemeClr val="bg1"/>
                </a:solidFill>
                <a:latin typeface="Aktiv Grotesk Trial" panose="020B0504020202020204" pitchFamily="34" charset="0"/>
              </a:defRPr>
            </a:lvl1pPr>
          </a:lstStyle>
          <a:p>
            <a:r>
              <a:rPr lang="en-CH" dirty="0"/>
              <a:t>Click here to add image</a:t>
            </a:r>
          </a:p>
        </p:txBody>
      </p:sp>
      <p:sp>
        <p:nvSpPr>
          <p:cNvPr id="27" name="Picture Placeholder 3">
            <a:extLst>
              <a:ext uri="{FF2B5EF4-FFF2-40B4-BE49-F238E27FC236}">
                <a16:creationId xmlns:a16="http://schemas.microsoft.com/office/drawing/2014/main" id="{4F0A6CE4-69CA-1948-BEF9-2E393601B09D}"/>
              </a:ext>
            </a:extLst>
          </p:cNvPr>
          <p:cNvSpPr>
            <a:spLocks noGrp="1"/>
          </p:cNvSpPr>
          <p:nvPr>
            <p:ph type="pic" sz="quarter" idx="29" hasCustomPrompt="1"/>
          </p:nvPr>
        </p:nvSpPr>
        <p:spPr>
          <a:xfrm>
            <a:off x="5793904" y="1414851"/>
            <a:ext cx="5840298" cy="2590213"/>
          </a:xfrm>
          <a:prstGeom prst="rect">
            <a:avLst/>
          </a:prstGeom>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sz="1400" b="1" i="0" baseline="0">
                <a:solidFill>
                  <a:schemeClr val="bg1"/>
                </a:solidFill>
                <a:latin typeface="Aktiv Grotesk Trial" panose="020B0504020202020204" pitchFamily="34" charset="0"/>
              </a:defRPr>
            </a:lvl1pPr>
          </a:lstStyle>
          <a:p>
            <a:r>
              <a:rPr lang="en-CH" dirty="0"/>
              <a:t>Click here to add image</a:t>
            </a:r>
          </a:p>
        </p:txBody>
      </p:sp>
      <p:sp>
        <p:nvSpPr>
          <p:cNvPr id="10" name="Picture Placeholder 3">
            <a:extLst>
              <a:ext uri="{FF2B5EF4-FFF2-40B4-BE49-F238E27FC236}">
                <a16:creationId xmlns:a16="http://schemas.microsoft.com/office/drawing/2014/main" id="{B8DF4269-5DB9-6940-A87F-FE6BFC4BB369}"/>
              </a:ext>
            </a:extLst>
          </p:cNvPr>
          <p:cNvSpPr>
            <a:spLocks noGrp="1"/>
          </p:cNvSpPr>
          <p:nvPr>
            <p:ph type="pic" sz="quarter" idx="30" hasCustomPrompt="1"/>
          </p:nvPr>
        </p:nvSpPr>
        <p:spPr>
          <a:xfrm>
            <a:off x="557798" y="1414851"/>
            <a:ext cx="5236104" cy="2590213"/>
          </a:xfrm>
          <a:prstGeom prst="rect">
            <a:avLst/>
          </a:prstGeom>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sz="1400" b="1" i="0" baseline="0">
                <a:solidFill>
                  <a:schemeClr val="bg1"/>
                </a:solidFill>
                <a:latin typeface="Aktiv Grotesk Trial" panose="020B0504020202020204" pitchFamily="34" charset="0"/>
              </a:defRPr>
            </a:lvl1pPr>
          </a:lstStyle>
          <a:p>
            <a:r>
              <a:rPr lang="en-CH" dirty="0"/>
              <a:t>Click here to add image</a:t>
            </a:r>
          </a:p>
        </p:txBody>
      </p:sp>
    </p:spTree>
    <p:extLst>
      <p:ext uri="{BB962C8B-B14F-4D97-AF65-F5344CB8AC3E}">
        <p14:creationId xmlns:p14="http://schemas.microsoft.com/office/powerpoint/2010/main" val="87064465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Image Gallery Masonry 3">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F4E9F6A-73C2-B64A-8078-BCE04958E59B}"/>
              </a:ext>
            </a:extLst>
          </p:cNvPr>
          <p:cNvSpPr>
            <a:spLocks noGrp="1"/>
          </p:cNvSpPr>
          <p:nvPr>
            <p:ph type="body" sz="quarter" idx="12" hasCustomPrompt="1"/>
          </p:nvPr>
        </p:nvSpPr>
        <p:spPr>
          <a:xfrm>
            <a:off x="3992" y="551252"/>
            <a:ext cx="4295775" cy="573492"/>
          </a:xfrm>
          <a:prstGeom prst="rect">
            <a:avLst/>
          </a:prstGeom>
          <a:gradFill>
            <a:gsLst>
              <a:gs pos="0">
                <a:srgbClr val="D10004"/>
              </a:gs>
              <a:gs pos="56000">
                <a:srgbClr val="D10004"/>
              </a:gs>
              <a:gs pos="100000">
                <a:schemeClr val="bg1">
                  <a:alpha val="0"/>
                </a:schemeClr>
              </a:gs>
            </a:gsLst>
            <a:lin ang="0" scaled="0"/>
          </a:gradFill>
        </p:spPr>
        <p:txBody>
          <a:bodyPr lIns="540000" anchor="ctr"/>
          <a:lstStyle>
            <a:lvl1pPr marL="0" indent="0">
              <a:buFontTx/>
              <a:buNone/>
              <a:defRPr b="1" i="0" cap="all" baseline="0">
                <a:solidFill>
                  <a:schemeClr val="bg1"/>
                </a:solidFill>
                <a:latin typeface="Aktiv Grotesk Trial" panose="020B0504020202020204" pitchFamily="34" charset="0"/>
              </a:defRPr>
            </a:lvl1pPr>
            <a:lvl2pPr marL="457200" indent="0">
              <a:buFontTx/>
              <a:buNone/>
              <a:defRPr sz="2800" b="1" i="0" cap="all" baseline="0">
                <a:solidFill>
                  <a:schemeClr val="bg1"/>
                </a:solidFill>
                <a:latin typeface="Aktiv Grotesk Trial" panose="020B0504020202020204" pitchFamily="34" charset="0"/>
              </a:defRPr>
            </a:lvl2pPr>
          </a:lstStyle>
          <a:p>
            <a:pPr lvl="0"/>
            <a:r>
              <a:rPr lang="en-CH" dirty="0"/>
              <a:t>HERE TITLE</a:t>
            </a:r>
          </a:p>
        </p:txBody>
      </p:sp>
      <p:sp>
        <p:nvSpPr>
          <p:cNvPr id="2" name="Rectangle 1">
            <a:extLst>
              <a:ext uri="{FF2B5EF4-FFF2-40B4-BE49-F238E27FC236}">
                <a16:creationId xmlns:a16="http://schemas.microsoft.com/office/drawing/2014/main" id="{D1E45698-7183-C342-B1E2-396F5915CB83}"/>
              </a:ext>
            </a:extLst>
          </p:cNvPr>
          <p:cNvSpPr/>
          <p:nvPr userDrawn="1"/>
        </p:nvSpPr>
        <p:spPr>
          <a:xfrm>
            <a:off x="9382581" y="-405633"/>
            <a:ext cx="3591810" cy="2739917"/>
          </a:xfrm>
          <a:custGeom>
            <a:avLst/>
            <a:gdLst>
              <a:gd name="connsiteX0" fmla="*/ 0 w 2855640"/>
              <a:gd name="connsiteY0" fmla="*/ 0 h 2708920"/>
              <a:gd name="connsiteX1" fmla="*/ 2855640 w 2855640"/>
              <a:gd name="connsiteY1" fmla="*/ 0 h 2708920"/>
              <a:gd name="connsiteX2" fmla="*/ 2855640 w 2855640"/>
              <a:gd name="connsiteY2" fmla="*/ 2708920 h 2708920"/>
              <a:gd name="connsiteX3" fmla="*/ 0 w 2855640"/>
              <a:gd name="connsiteY3" fmla="*/ 270892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2855640"/>
              <a:gd name="connsiteY0" fmla="*/ 0 h 2708920"/>
              <a:gd name="connsiteX1" fmla="*/ 2855640 w 2855640"/>
              <a:gd name="connsiteY1" fmla="*/ 0 h 2708920"/>
              <a:gd name="connsiteX2" fmla="*/ 2855640 w 2855640"/>
              <a:gd name="connsiteY2" fmla="*/ 2708920 h 2708920"/>
              <a:gd name="connsiteX3" fmla="*/ 1588576 w 2855640"/>
              <a:gd name="connsiteY3" fmla="*/ 1252080 h 2708920"/>
              <a:gd name="connsiteX4" fmla="*/ 0 w 2855640"/>
              <a:gd name="connsiteY4" fmla="*/ 0 h 2708920"/>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2324746 w 3591810"/>
              <a:gd name="connsiteY3" fmla="*/ 1283077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728061 w 3591810"/>
              <a:gd name="connsiteY3" fmla="*/ 864623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728061 w 3591810"/>
              <a:gd name="connsiteY3" fmla="*/ 864623 h 2739917"/>
              <a:gd name="connsiteX4" fmla="*/ 0 w 3591810"/>
              <a:gd name="connsiteY4" fmla="*/ 0 h 2739917"/>
              <a:gd name="connsiteX0" fmla="*/ 0 w 3591810"/>
              <a:gd name="connsiteY0" fmla="*/ 0 h 2739917"/>
              <a:gd name="connsiteX1" fmla="*/ 3591810 w 3591810"/>
              <a:gd name="connsiteY1" fmla="*/ 30997 h 2739917"/>
              <a:gd name="connsiteX2" fmla="*/ 3591810 w 3591810"/>
              <a:gd name="connsiteY2" fmla="*/ 2739917 h 2739917"/>
              <a:gd name="connsiteX3" fmla="*/ 1890793 w 3591810"/>
              <a:gd name="connsiteY3" fmla="*/ 887870 h 2739917"/>
              <a:gd name="connsiteX4" fmla="*/ 0 w 3591810"/>
              <a:gd name="connsiteY4" fmla="*/ 0 h 2739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1810" h="2739917">
                <a:moveTo>
                  <a:pt x="0" y="0"/>
                </a:moveTo>
                <a:lnTo>
                  <a:pt x="3591810" y="30997"/>
                </a:lnTo>
                <a:lnTo>
                  <a:pt x="3591810" y="2739917"/>
                </a:lnTo>
                <a:cubicBezTo>
                  <a:pt x="3308940" y="2052827"/>
                  <a:pt x="2977624" y="1065553"/>
                  <a:pt x="1890793" y="887870"/>
                </a:cubicBezTo>
                <a:cubicBezTo>
                  <a:pt x="803962" y="710187"/>
                  <a:pt x="529525" y="417360"/>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6" name="Freeform 25">
            <a:extLst>
              <a:ext uri="{FF2B5EF4-FFF2-40B4-BE49-F238E27FC236}">
                <a16:creationId xmlns:a16="http://schemas.microsoft.com/office/drawing/2014/main" id="{551F8661-FE36-3C4F-95A6-FC903D980605}"/>
              </a:ext>
            </a:extLst>
          </p:cNvPr>
          <p:cNvSpPr/>
          <p:nvPr userDrawn="1"/>
        </p:nvSpPr>
        <p:spPr>
          <a:xfrm>
            <a:off x="8904312" y="-459432"/>
            <a:ext cx="4108671" cy="3468301"/>
          </a:xfrm>
          <a:custGeom>
            <a:avLst/>
            <a:gdLst>
              <a:gd name="connsiteX0" fmla="*/ 1371600 w 1371600"/>
              <a:gd name="connsiteY0" fmla="*/ 0 h 7289800"/>
              <a:gd name="connsiteX1" fmla="*/ 38100 w 1371600"/>
              <a:gd name="connsiteY1" fmla="*/ 1612900 h 7289800"/>
              <a:gd name="connsiteX2" fmla="*/ 495300 w 1371600"/>
              <a:gd name="connsiteY2" fmla="*/ 3835400 h 7289800"/>
              <a:gd name="connsiteX3" fmla="*/ 736600 w 1371600"/>
              <a:gd name="connsiteY3" fmla="*/ 4876800 h 7289800"/>
              <a:gd name="connsiteX4" fmla="*/ 0 w 1371600"/>
              <a:gd name="connsiteY4" fmla="*/ 7289800 h 7289800"/>
              <a:gd name="connsiteX0" fmla="*/ 1421538 w 1421538"/>
              <a:gd name="connsiteY0" fmla="*/ 0 h 7289800"/>
              <a:gd name="connsiteX1" fmla="*/ 88038 w 1421538"/>
              <a:gd name="connsiteY1" fmla="*/ 1612900 h 7289800"/>
              <a:gd name="connsiteX2" fmla="*/ 198874 w 1421538"/>
              <a:gd name="connsiteY2" fmla="*/ 3100766 h 7289800"/>
              <a:gd name="connsiteX3" fmla="*/ 786538 w 1421538"/>
              <a:gd name="connsiteY3" fmla="*/ 4876800 h 7289800"/>
              <a:gd name="connsiteX4" fmla="*/ 49938 w 1421538"/>
              <a:gd name="connsiteY4" fmla="*/ 7289800 h 7289800"/>
              <a:gd name="connsiteX0" fmla="*/ 1371600 w 1371600"/>
              <a:gd name="connsiteY0" fmla="*/ 0 h 7289800"/>
              <a:gd name="connsiteX1" fmla="*/ 38100 w 1371600"/>
              <a:gd name="connsiteY1" fmla="*/ 1612900 h 7289800"/>
              <a:gd name="connsiteX2" fmla="*/ 736600 w 1371600"/>
              <a:gd name="connsiteY2" fmla="*/ 4876800 h 7289800"/>
              <a:gd name="connsiteX3" fmla="*/ 0 w 1371600"/>
              <a:gd name="connsiteY3" fmla="*/ 7289800 h 7289800"/>
              <a:gd name="connsiteX0" fmla="*/ 1371600 w 1371600"/>
              <a:gd name="connsiteY0" fmla="*/ 0 h 7289800"/>
              <a:gd name="connsiteX1" fmla="*/ 38100 w 1371600"/>
              <a:gd name="connsiteY1" fmla="*/ 1612900 h 7289800"/>
              <a:gd name="connsiteX2" fmla="*/ 715818 w 1371600"/>
              <a:gd name="connsiteY2" fmla="*/ 4280778 h 7289800"/>
              <a:gd name="connsiteX3" fmla="*/ 0 w 1371600"/>
              <a:gd name="connsiteY3" fmla="*/ 7289800 h 7289800"/>
              <a:gd name="connsiteX0" fmla="*/ 1450779 w 1450779"/>
              <a:gd name="connsiteY0" fmla="*/ 0 h 7289800"/>
              <a:gd name="connsiteX1" fmla="*/ 117279 w 1450779"/>
              <a:gd name="connsiteY1" fmla="*/ 1612900 h 7289800"/>
              <a:gd name="connsiteX2" fmla="*/ 794997 w 1450779"/>
              <a:gd name="connsiteY2" fmla="*/ 4280778 h 7289800"/>
              <a:gd name="connsiteX3" fmla="*/ 79179 w 1450779"/>
              <a:gd name="connsiteY3" fmla="*/ 7289800 h 7289800"/>
              <a:gd name="connsiteX0" fmla="*/ 1371600 w 1371600"/>
              <a:gd name="connsiteY0" fmla="*/ 0 h 7289800"/>
              <a:gd name="connsiteX1" fmla="*/ 232064 w 1371600"/>
              <a:gd name="connsiteY1" fmla="*/ 1536665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4280778 h 7289800"/>
              <a:gd name="connsiteX3" fmla="*/ 0 w 1371600"/>
              <a:gd name="connsiteY3" fmla="*/ 7289800 h 7289800"/>
              <a:gd name="connsiteX0" fmla="*/ 1371600 w 1371600"/>
              <a:gd name="connsiteY0" fmla="*/ 0 h 7289800"/>
              <a:gd name="connsiteX1" fmla="*/ 169718 w 1371600"/>
              <a:gd name="connsiteY1" fmla="*/ 1585178 h 7289800"/>
              <a:gd name="connsiteX2" fmla="*/ 715818 w 1371600"/>
              <a:gd name="connsiteY2" fmla="*/ 3885740 h 7289800"/>
              <a:gd name="connsiteX3" fmla="*/ 0 w 1371600"/>
              <a:gd name="connsiteY3" fmla="*/ 7289800 h 7289800"/>
              <a:gd name="connsiteX0" fmla="*/ 1385004 w 1385004"/>
              <a:gd name="connsiteY0" fmla="*/ 0 h 7289800"/>
              <a:gd name="connsiteX1" fmla="*/ 9940 w 1385004"/>
              <a:gd name="connsiteY1" fmla="*/ 1709928 h 7289800"/>
              <a:gd name="connsiteX2" fmla="*/ 729222 w 1385004"/>
              <a:gd name="connsiteY2" fmla="*/ 3885740 h 7289800"/>
              <a:gd name="connsiteX3" fmla="*/ 13404 w 1385004"/>
              <a:gd name="connsiteY3" fmla="*/ 7289800 h 7289800"/>
              <a:gd name="connsiteX0" fmla="*/ 1460548 w 1460548"/>
              <a:gd name="connsiteY0" fmla="*/ 0 h 7289800"/>
              <a:gd name="connsiteX1" fmla="*/ 9284 w 1460548"/>
              <a:gd name="connsiteY1" fmla="*/ 1848538 h 7289800"/>
              <a:gd name="connsiteX2" fmla="*/ 804766 w 1460548"/>
              <a:gd name="connsiteY2" fmla="*/ 3885740 h 7289800"/>
              <a:gd name="connsiteX3" fmla="*/ 88948 w 1460548"/>
              <a:gd name="connsiteY3" fmla="*/ 7289800 h 7289800"/>
              <a:gd name="connsiteX0" fmla="*/ 1461301 w 1461301"/>
              <a:gd name="connsiteY0" fmla="*/ 0 h 7289800"/>
              <a:gd name="connsiteX1" fmla="*/ 10037 w 1461301"/>
              <a:gd name="connsiteY1" fmla="*/ 1848538 h 7289800"/>
              <a:gd name="connsiteX2" fmla="*/ 784737 w 1461301"/>
              <a:gd name="connsiteY2" fmla="*/ 4045142 h 7289800"/>
              <a:gd name="connsiteX3" fmla="*/ 89701 w 1461301"/>
              <a:gd name="connsiteY3" fmla="*/ 7289800 h 7289800"/>
              <a:gd name="connsiteX0" fmla="*/ 1462774 w 1462774"/>
              <a:gd name="connsiteY0" fmla="*/ 0 h 7289800"/>
              <a:gd name="connsiteX1" fmla="*/ 11510 w 1462774"/>
              <a:gd name="connsiteY1" fmla="*/ 1848538 h 7289800"/>
              <a:gd name="connsiteX2" fmla="*/ 786210 w 1462774"/>
              <a:gd name="connsiteY2" fmla="*/ 4045142 h 7289800"/>
              <a:gd name="connsiteX3" fmla="*/ 91174 w 1462774"/>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695036 w 1371600"/>
              <a:gd name="connsiteY2" fmla="*/ 4045142 h 7289800"/>
              <a:gd name="connsiteX3" fmla="*/ 0 w 1371600"/>
              <a:gd name="connsiteY3" fmla="*/ 7289800 h 7289800"/>
              <a:gd name="connsiteX0" fmla="*/ 1371600 w 1371600"/>
              <a:gd name="connsiteY0" fmla="*/ 0 h 7289800"/>
              <a:gd name="connsiteX1" fmla="*/ 135082 w 1371600"/>
              <a:gd name="connsiteY1" fmla="*/ 2028731 h 7289800"/>
              <a:gd name="connsiteX2" fmla="*/ 598054 w 1371600"/>
              <a:gd name="connsiteY2" fmla="*/ 375406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591127 w 1371600"/>
              <a:gd name="connsiteY2" fmla="*/ 3608520 h 7289800"/>
              <a:gd name="connsiteX3" fmla="*/ 0 w 1371600"/>
              <a:gd name="connsiteY3" fmla="*/ 7289800 h 7289800"/>
              <a:gd name="connsiteX0" fmla="*/ 1371600 w 1371600"/>
              <a:gd name="connsiteY0" fmla="*/ 0 h 7289800"/>
              <a:gd name="connsiteX1" fmla="*/ 135082 w 1371600"/>
              <a:gd name="connsiteY1" fmla="*/ 2028731 h 7289800"/>
              <a:gd name="connsiteX2" fmla="*/ 688109 w 1371600"/>
              <a:gd name="connsiteY2" fmla="*/ 4370876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660400 w 1371600"/>
              <a:gd name="connsiteY2" fmla="*/ 4377807 h 7289800"/>
              <a:gd name="connsiteX3" fmla="*/ 0 w 1371600"/>
              <a:gd name="connsiteY3" fmla="*/ 7289800 h 7289800"/>
              <a:gd name="connsiteX0" fmla="*/ 1371600 w 1371600"/>
              <a:gd name="connsiteY0" fmla="*/ 0 h 7289800"/>
              <a:gd name="connsiteX1" fmla="*/ 135082 w 1371600"/>
              <a:gd name="connsiteY1" fmla="*/ 2028731 h 7289800"/>
              <a:gd name="connsiteX2" fmla="*/ 757382 w 1371600"/>
              <a:gd name="connsiteY2" fmla="*/ 4363946 h 7289800"/>
              <a:gd name="connsiteX3" fmla="*/ 0 w 1371600"/>
              <a:gd name="connsiteY3" fmla="*/ 7289800 h 7289800"/>
              <a:gd name="connsiteX0" fmla="*/ 1371600 w 1371600"/>
              <a:gd name="connsiteY0" fmla="*/ 0 h 7289800"/>
              <a:gd name="connsiteX1" fmla="*/ 218209 w 1371600"/>
              <a:gd name="connsiteY1" fmla="*/ 1841608 h 7289800"/>
              <a:gd name="connsiteX2" fmla="*/ 757382 w 1371600"/>
              <a:gd name="connsiteY2" fmla="*/ 4363946 h 7289800"/>
              <a:gd name="connsiteX3" fmla="*/ 0 w 1371600"/>
              <a:gd name="connsiteY3" fmla="*/ 7289800 h 7289800"/>
              <a:gd name="connsiteX0" fmla="*/ 1371600 w 1371600"/>
              <a:gd name="connsiteY0" fmla="*/ 0 h 7289800"/>
              <a:gd name="connsiteX1" fmla="*/ 72736 w 1371600"/>
              <a:gd name="connsiteY1" fmla="*/ 2278231 h 7289800"/>
              <a:gd name="connsiteX2" fmla="*/ 757382 w 1371600"/>
              <a:gd name="connsiteY2" fmla="*/ 4363946 h 7289800"/>
              <a:gd name="connsiteX3" fmla="*/ 0 w 1371600"/>
              <a:gd name="connsiteY3" fmla="*/ 7289800 h 7289800"/>
              <a:gd name="connsiteX0" fmla="*/ 1371600 w 1371600"/>
              <a:gd name="connsiteY0" fmla="*/ 0 h 7289800"/>
              <a:gd name="connsiteX1" fmla="*/ 93518 w 1371600"/>
              <a:gd name="connsiteY1" fmla="*/ 2201996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155864 w 1371600"/>
              <a:gd name="connsiteY1" fmla="*/ 2167343 h 7289800"/>
              <a:gd name="connsiteX2" fmla="*/ 757382 w 1371600"/>
              <a:gd name="connsiteY2" fmla="*/ 4363946 h 7289800"/>
              <a:gd name="connsiteX3" fmla="*/ 0 w 1371600"/>
              <a:gd name="connsiteY3" fmla="*/ 7289800 h 7289800"/>
              <a:gd name="connsiteX0" fmla="*/ 1371600 w 1371600"/>
              <a:gd name="connsiteY0" fmla="*/ 0 h 7289800"/>
              <a:gd name="connsiteX1" fmla="*/ 470031 w 1371600"/>
              <a:gd name="connsiteY1" fmla="*/ 2167343 h 7289800"/>
              <a:gd name="connsiteX2" fmla="*/ 757382 w 1371600"/>
              <a:gd name="connsiteY2" fmla="*/ 4363946 h 7289800"/>
              <a:gd name="connsiteX3" fmla="*/ 0 w 1371600"/>
              <a:gd name="connsiteY3" fmla="*/ 7289800 h 7289800"/>
              <a:gd name="connsiteX0" fmla="*/ 1258500 w 1258500"/>
              <a:gd name="connsiteY0" fmla="*/ 0 h 7539298"/>
              <a:gd name="connsiteX1" fmla="*/ 470031 w 1258500"/>
              <a:gd name="connsiteY1" fmla="*/ 2416841 h 7539298"/>
              <a:gd name="connsiteX2" fmla="*/ 757382 w 1258500"/>
              <a:gd name="connsiteY2" fmla="*/ 4613444 h 7539298"/>
              <a:gd name="connsiteX3" fmla="*/ 0 w 1258500"/>
              <a:gd name="connsiteY3" fmla="*/ 7539298 h 7539298"/>
              <a:gd name="connsiteX0" fmla="*/ 1701207 w 1701207"/>
              <a:gd name="connsiteY0" fmla="*/ 0 h 7539298"/>
              <a:gd name="connsiteX1" fmla="*/ 912738 w 1701207"/>
              <a:gd name="connsiteY1" fmla="*/ 2416841 h 7539298"/>
              <a:gd name="connsiteX2" fmla="*/ 6257 w 1701207"/>
              <a:gd name="connsiteY2" fmla="*/ 5223329 h 7539298"/>
              <a:gd name="connsiteX3" fmla="*/ 442707 w 1701207"/>
              <a:gd name="connsiteY3" fmla="*/ 7539298 h 7539298"/>
              <a:gd name="connsiteX0" fmla="*/ 2046752 w 2046752"/>
              <a:gd name="connsiteY0" fmla="*/ 0 h 7539298"/>
              <a:gd name="connsiteX1" fmla="*/ 1258283 w 2046752"/>
              <a:gd name="connsiteY1" fmla="*/ 2416841 h 7539298"/>
              <a:gd name="connsiteX2" fmla="*/ 351802 w 2046752"/>
              <a:gd name="connsiteY2" fmla="*/ 5223329 h 7539298"/>
              <a:gd name="connsiteX3" fmla="*/ 788252 w 2046752"/>
              <a:gd name="connsiteY3" fmla="*/ 7539298 h 7539298"/>
              <a:gd name="connsiteX0" fmla="*/ 3011548 w 3011548"/>
              <a:gd name="connsiteY0" fmla="*/ 0 h 7629395"/>
              <a:gd name="connsiteX1" fmla="*/ 2223079 w 3011548"/>
              <a:gd name="connsiteY1" fmla="*/ 2416841 h 7629395"/>
              <a:gd name="connsiteX2" fmla="*/ 1316598 w 3011548"/>
              <a:gd name="connsiteY2" fmla="*/ 5223329 h 7629395"/>
              <a:gd name="connsiteX3" fmla="*/ 0 w 3011548"/>
              <a:gd name="connsiteY3" fmla="*/ 7629395 h 7629395"/>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593064 w 3288014"/>
              <a:gd name="connsiteY2" fmla="*/ 5223329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3288014 w 3288014"/>
              <a:gd name="connsiteY0" fmla="*/ 0 h 7532369"/>
              <a:gd name="connsiteX1" fmla="*/ 2499545 w 3288014"/>
              <a:gd name="connsiteY1" fmla="*/ 2416841 h 7532369"/>
              <a:gd name="connsiteX2" fmla="*/ 1366864 w 3288014"/>
              <a:gd name="connsiteY2" fmla="*/ 5126302 h 7532369"/>
              <a:gd name="connsiteX3" fmla="*/ 0 w 3288014"/>
              <a:gd name="connsiteY3" fmla="*/ 7532369 h 7532369"/>
              <a:gd name="connsiteX0" fmla="*/ 140456 w 2958779"/>
              <a:gd name="connsiteY0" fmla="*/ 0 h 7501358"/>
              <a:gd name="connsiteX1" fmla="*/ 2824217 w 2958779"/>
              <a:gd name="connsiteY1" fmla="*/ 2385830 h 7501358"/>
              <a:gd name="connsiteX2" fmla="*/ 1691536 w 2958779"/>
              <a:gd name="connsiteY2" fmla="*/ 5095291 h 7501358"/>
              <a:gd name="connsiteX3" fmla="*/ 324672 w 2958779"/>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818323"/>
              <a:gd name="connsiteY0" fmla="*/ 0 h 7501358"/>
              <a:gd name="connsiteX1" fmla="*/ 2683761 w 2818323"/>
              <a:gd name="connsiteY1" fmla="*/ 2385830 h 7501358"/>
              <a:gd name="connsiteX2" fmla="*/ 1551080 w 2818323"/>
              <a:gd name="connsiteY2" fmla="*/ 5095291 h 7501358"/>
              <a:gd name="connsiteX3" fmla="*/ 184216 w 2818323"/>
              <a:gd name="connsiteY3" fmla="*/ 7501358 h 7501358"/>
              <a:gd name="connsiteX0" fmla="*/ 0 w 2480820"/>
              <a:gd name="connsiteY0" fmla="*/ 0 h 7501358"/>
              <a:gd name="connsiteX1" fmla="*/ 2163630 w 2480820"/>
              <a:gd name="connsiteY1" fmla="*/ 3781328 h 7501358"/>
              <a:gd name="connsiteX2" fmla="*/ 1551080 w 2480820"/>
              <a:gd name="connsiteY2" fmla="*/ 5095291 h 7501358"/>
              <a:gd name="connsiteX3" fmla="*/ 184216 w 2480820"/>
              <a:gd name="connsiteY3" fmla="*/ 7501358 h 7501358"/>
              <a:gd name="connsiteX0" fmla="*/ 0 w 4387680"/>
              <a:gd name="connsiteY0" fmla="*/ 0 h 7609897"/>
              <a:gd name="connsiteX1" fmla="*/ 2163630 w 4387680"/>
              <a:gd name="connsiteY1" fmla="*/ 3781328 h 7609897"/>
              <a:gd name="connsiteX2" fmla="*/ 1551080 w 4387680"/>
              <a:gd name="connsiteY2" fmla="*/ 5095291 h 7609897"/>
              <a:gd name="connsiteX3" fmla="*/ 4387442 w 4387680"/>
              <a:gd name="connsiteY3" fmla="*/ 7609897 h 7609897"/>
              <a:gd name="connsiteX0" fmla="*/ 0 w 4387680"/>
              <a:gd name="connsiteY0" fmla="*/ 0 h 7609897"/>
              <a:gd name="connsiteX1" fmla="*/ 1551080 w 4387680"/>
              <a:gd name="connsiteY1" fmla="*/ 5095291 h 7609897"/>
              <a:gd name="connsiteX2" fmla="*/ 4387442 w 4387680"/>
              <a:gd name="connsiteY2" fmla="*/ 7609897 h 7609897"/>
              <a:gd name="connsiteX0" fmla="*/ 0 w 4387902"/>
              <a:gd name="connsiteY0" fmla="*/ 0 h 7609897"/>
              <a:gd name="connsiteX1" fmla="*/ 1551080 w 4387902"/>
              <a:gd name="connsiteY1" fmla="*/ 5095291 h 7609897"/>
              <a:gd name="connsiteX2" fmla="*/ 4387442 w 4387902"/>
              <a:gd name="connsiteY2" fmla="*/ 7609897 h 7609897"/>
              <a:gd name="connsiteX0" fmla="*/ 0 w 4388912"/>
              <a:gd name="connsiteY0" fmla="*/ 0 h 7609897"/>
              <a:gd name="connsiteX1" fmla="*/ 1551080 w 4388912"/>
              <a:gd name="connsiteY1" fmla="*/ 5095291 h 7609897"/>
              <a:gd name="connsiteX2" fmla="*/ 4387442 w 4388912"/>
              <a:gd name="connsiteY2" fmla="*/ 7609897 h 7609897"/>
              <a:gd name="connsiteX0" fmla="*/ 0 w 4085665"/>
              <a:gd name="connsiteY0" fmla="*/ 0 h 7540122"/>
              <a:gd name="connsiteX1" fmla="*/ 1248842 w 4085665"/>
              <a:gd name="connsiteY1" fmla="*/ 5025516 h 7540122"/>
              <a:gd name="connsiteX2" fmla="*/ 4085204 w 4085665"/>
              <a:gd name="connsiteY2" fmla="*/ 7540122 h 7540122"/>
              <a:gd name="connsiteX0" fmla="*/ 1477 w 4087142"/>
              <a:gd name="connsiteY0" fmla="*/ 0 h 7540122"/>
              <a:gd name="connsiteX1" fmla="*/ 1250319 w 4087142"/>
              <a:gd name="connsiteY1" fmla="*/ 5025516 h 7540122"/>
              <a:gd name="connsiteX2" fmla="*/ 4086681 w 4087142"/>
              <a:gd name="connsiteY2" fmla="*/ 7540122 h 7540122"/>
              <a:gd name="connsiteX0" fmla="*/ 1477 w 4086681"/>
              <a:gd name="connsiteY0" fmla="*/ 0 h 7540122"/>
              <a:gd name="connsiteX1" fmla="*/ 1250319 w 4086681"/>
              <a:gd name="connsiteY1" fmla="*/ 5025516 h 7540122"/>
              <a:gd name="connsiteX2" fmla="*/ 4086681 w 4086681"/>
              <a:gd name="connsiteY2" fmla="*/ 7540122 h 7540122"/>
              <a:gd name="connsiteX0" fmla="*/ 1723 w 4642202"/>
              <a:gd name="connsiteY0" fmla="*/ 0 h 7377313"/>
              <a:gd name="connsiteX1" fmla="*/ 1250565 w 4642202"/>
              <a:gd name="connsiteY1" fmla="*/ 5025516 h 7377313"/>
              <a:gd name="connsiteX2" fmla="*/ 4642203 w 4642202"/>
              <a:gd name="connsiteY2" fmla="*/ 7377313 h 7377313"/>
              <a:gd name="connsiteX0" fmla="*/ 3540 w 4644020"/>
              <a:gd name="connsiteY0" fmla="*/ 0 h 7377313"/>
              <a:gd name="connsiteX1" fmla="*/ 964201 w 4644020"/>
              <a:gd name="connsiteY1" fmla="*/ 3986644 h 7377313"/>
              <a:gd name="connsiteX2" fmla="*/ 4644020 w 4644020"/>
              <a:gd name="connsiteY2" fmla="*/ 7377313 h 7377313"/>
              <a:gd name="connsiteX0" fmla="*/ 638 w 4641118"/>
              <a:gd name="connsiteY0" fmla="*/ 0 h 7377313"/>
              <a:gd name="connsiteX1" fmla="*/ 961299 w 4641118"/>
              <a:gd name="connsiteY1" fmla="*/ 3986644 h 7377313"/>
              <a:gd name="connsiteX2" fmla="*/ 4641118 w 4641118"/>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4640480"/>
              <a:gd name="connsiteY0" fmla="*/ 0 h 7377313"/>
              <a:gd name="connsiteX1" fmla="*/ 960661 w 4640480"/>
              <a:gd name="connsiteY1" fmla="*/ 3986644 h 7377313"/>
              <a:gd name="connsiteX2" fmla="*/ 4640480 w 4640480"/>
              <a:gd name="connsiteY2" fmla="*/ 7377313 h 7377313"/>
              <a:gd name="connsiteX0" fmla="*/ 0 w 3909485"/>
              <a:gd name="connsiteY0" fmla="*/ 0 h 6935406"/>
              <a:gd name="connsiteX1" fmla="*/ 229666 w 3909485"/>
              <a:gd name="connsiteY1" fmla="*/ 3544737 h 6935406"/>
              <a:gd name="connsiteX2" fmla="*/ 3909485 w 3909485"/>
              <a:gd name="connsiteY2" fmla="*/ 6935406 h 6935406"/>
              <a:gd name="connsiteX0" fmla="*/ 0 w 3909485"/>
              <a:gd name="connsiteY0" fmla="*/ 0 h 6935406"/>
              <a:gd name="connsiteX1" fmla="*/ 2591345 w 3909485"/>
              <a:gd name="connsiteY1" fmla="*/ 3397435 h 6935406"/>
              <a:gd name="connsiteX2" fmla="*/ 3909485 w 3909485"/>
              <a:gd name="connsiteY2" fmla="*/ 6935406 h 6935406"/>
              <a:gd name="connsiteX0" fmla="*/ 0 w 3417469"/>
              <a:gd name="connsiteY0" fmla="*/ 0 h 5640694"/>
              <a:gd name="connsiteX1" fmla="*/ 2099329 w 3417469"/>
              <a:gd name="connsiteY1" fmla="*/ 2102723 h 5640694"/>
              <a:gd name="connsiteX2" fmla="*/ 3417469 w 3417469"/>
              <a:gd name="connsiteY2" fmla="*/ 5640694 h 5640694"/>
              <a:gd name="connsiteX0" fmla="*/ 0 w 3473700"/>
              <a:gd name="connsiteY0" fmla="*/ 0 h 3324398"/>
              <a:gd name="connsiteX1" fmla="*/ 2099329 w 3473700"/>
              <a:gd name="connsiteY1" fmla="*/ 2102723 h 3324398"/>
              <a:gd name="connsiteX2" fmla="*/ 3473700 w 3473700"/>
              <a:gd name="connsiteY2" fmla="*/ 2958237 h 3324398"/>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473700"/>
              <a:gd name="connsiteY0" fmla="*/ 0 h 2958237"/>
              <a:gd name="connsiteX1" fmla="*/ 2176646 w 3473700"/>
              <a:gd name="connsiteY1" fmla="*/ 1218907 h 2958237"/>
              <a:gd name="connsiteX2" fmla="*/ 3473700 w 3473700"/>
              <a:gd name="connsiteY2" fmla="*/ 2958237 h 2958237"/>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331279 w 3628333"/>
              <a:gd name="connsiteY1" fmla="*/ 1211154 h 2950484"/>
              <a:gd name="connsiteX2" fmla="*/ 3628333 w 3628333"/>
              <a:gd name="connsiteY2" fmla="*/ 2950484 h 2950484"/>
              <a:gd name="connsiteX0" fmla="*/ 0 w 3628333"/>
              <a:gd name="connsiteY0" fmla="*/ 0 h 2950484"/>
              <a:gd name="connsiteX1" fmla="*/ 2528085 w 3628333"/>
              <a:gd name="connsiteY1" fmla="*/ 1373963 h 2950484"/>
              <a:gd name="connsiteX2" fmla="*/ 3628333 w 3628333"/>
              <a:gd name="connsiteY2" fmla="*/ 2950484 h 2950484"/>
              <a:gd name="connsiteX0" fmla="*/ 0 w 3628333"/>
              <a:gd name="connsiteY0" fmla="*/ 0 h 3105539"/>
              <a:gd name="connsiteX1" fmla="*/ 2528085 w 3628333"/>
              <a:gd name="connsiteY1" fmla="*/ 1373963 h 3105539"/>
              <a:gd name="connsiteX2" fmla="*/ 3628333 w 3628333"/>
              <a:gd name="connsiteY2" fmla="*/ 3105539 h 3105539"/>
              <a:gd name="connsiteX0" fmla="*/ 0 w 3628333"/>
              <a:gd name="connsiteY0" fmla="*/ 0 h 3105539"/>
              <a:gd name="connsiteX1" fmla="*/ 2528085 w 3628333"/>
              <a:gd name="connsiteY1" fmla="*/ 1373963 h 3105539"/>
              <a:gd name="connsiteX2" fmla="*/ 3628333 w 3628333"/>
              <a:gd name="connsiteY2" fmla="*/ 3105539 h 3105539"/>
              <a:gd name="connsiteX0" fmla="*/ 0 w 3635362"/>
              <a:gd name="connsiteY0" fmla="*/ 0 h 3268348"/>
              <a:gd name="connsiteX1" fmla="*/ 2528085 w 3635362"/>
              <a:gd name="connsiteY1" fmla="*/ 1373963 h 3268348"/>
              <a:gd name="connsiteX2" fmla="*/ 3635362 w 3635362"/>
              <a:gd name="connsiteY2" fmla="*/ 3268348 h 3268348"/>
              <a:gd name="connsiteX0" fmla="*/ 0 w 3635362"/>
              <a:gd name="connsiteY0" fmla="*/ 0 h 3392392"/>
              <a:gd name="connsiteX1" fmla="*/ 2528085 w 3635362"/>
              <a:gd name="connsiteY1" fmla="*/ 1373963 h 3392392"/>
              <a:gd name="connsiteX2" fmla="*/ 3635362 w 3635362"/>
              <a:gd name="connsiteY2" fmla="*/ 3392392 h 3392392"/>
              <a:gd name="connsiteX0" fmla="*/ 0 w 3635362"/>
              <a:gd name="connsiteY0" fmla="*/ 0 h 3392392"/>
              <a:gd name="connsiteX1" fmla="*/ 2528085 w 3635362"/>
              <a:gd name="connsiteY1" fmla="*/ 1373963 h 3392392"/>
              <a:gd name="connsiteX2" fmla="*/ 3635362 w 3635362"/>
              <a:gd name="connsiteY2" fmla="*/ 3392392 h 3392392"/>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619459 w 3726736"/>
              <a:gd name="connsiteY1" fmla="*/ 1451490 h 3469919"/>
              <a:gd name="connsiteX2" fmla="*/ 3726736 w 3726736"/>
              <a:gd name="connsiteY2" fmla="*/ 3469919 h 3469919"/>
              <a:gd name="connsiteX0" fmla="*/ 0 w 3726736"/>
              <a:gd name="connsiteY0" fmla="*/ 0 h 3469919"/>
              <a:gd name="connsiteX1" fmla="*/ 2428698 w 3726736"/>
              <a:gd name="connsiteY1" fmla="*/ 1442342 h 3469919"/>
              <a:gd name="connsiteX2" fmla="*/ 3726736 w 3726736"/>
              <a:gd name="connsiteY2" fmla="*/ 3469919 h 3469919"/>
              <a:gd name="connsiteX0" fmla="*/ 0 w 3726736"/>
              <a:gd name="connsiteY0" fmla="*/ 0 h 3469919"/>
              <a:gd name="connsiteX1" fmla="*/ 2428698 w 3726736"/>
              <a:gd name="connsiteY1" fmla="*/ 144234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113527 w 3726736"/>
              <a:gd name="connsiteY1" fmla="*/ 1231932 h 3469919"/>
              <a:gd name="connsiteX2" fmla="*/ 3726736 w 3726736"/>
              <a:gd name="connsiteY2" fmla="*/ 3469919 h 3469919"/>
              <a:gd name="connsiteX0" fmla="*/ 0 w 3726736"/>
              <a:gd name="connsiteY0" fmla="*/ 0 h 3469919"/>
              <a:gd name="connsiteX1" fmla="*/ 2304289 w 3726736"/>
              <a:gd name="connsiteY1" fmla="*/ 1332563 h 3469919"/>
              <a:gd name="connsiteX2" fmla="*/ 3726736 w 3726736"/>
              <a:gd name="connsiteY2" fmla="*/ 3469919 h 3469919"/>
            </a:gdLst>
            <a:ahLst/>
            <a:cxnLst>
              <a:cxn ang="0">
                <a:pos x="connsiteX0" y="connsiteY0"/>
              </a:cxn>
              <a:cxn ang="0">
                <a:pos x="connsiteX1" y="connsiteY1"/>
              </a:cxn>
              <a:cxn ang="0">
                <a:pos x="connsiteX2" y="connsiteY2"/>
              </a:cxn>
            </a:cxnLst>
            <a:rect l="l" t="t" r="r" b="b"/>
            <a:pathLst>
              <a:path w="3726736" h="3469919">
                <a:moveTo>
                  <a:pt x="0" y="0"/>
                </a:moveTo>
                <a:cubicBezTo>
                  <a:pt x="1328261" y="1573204"/>
                  <a:pt x="1641698" y="1083581"/>
                  <a:pt x="2304289" y="1332563"/>
                </a:cubicBezTo>
                <a:cubicBezTo>
                  <a:pt x="2966880" y="1581545"/>
                  <a:pt x="3278704" y="2383636"/>
                  <a:pt x="3726736" y="3469919"/>
                </a:cubicBezTo>
              </a:path>
            </a:pathLst>
          </a:custGeom>
          <a:noFill/>
          <a:ln w="127000">
            <a:solidFill>
              <a:srgbClr val="D1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22" name="Picture Placeholder 3">
            <a:extLst>
              <a:ext uri="{FF2B5EF4-FFF2-40B4-BE49-F238E27FC236}">
                <a16:creationId xmlns:a16="http://schemas.microsoft.com/office/drawing/2014/main" id="{390A9566-8BC5-A248-827C-936B5123CC85}"/>
              </a:ext>
            </a:extLst>
          </p:cNvPr>
          <p:cNvSpPr>
            <a:spLocks noGrp="1"/>
          </p:cNvSpPr>
          <p:nvPr>
            <p:ph type="pic" sz="quarter" idx="26" hasCustomPrompt="1"/>
          </p:nvPr>
        </p:nvSpPr>
        <p:spPr>
          <a:xfrm>
            <a:off x="557798" y="4005064"/>
            <a:ext cx="5236106" cy="2303661"/>
          </a:xfrm>
          <a:prstGeom prst="rect">
            <a:avLst/>
          </a:prstGeom>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sz="1400" b="1" i="0" baseline="0">
                <a:solidFill>
                  <a:schemeClr val="bg1"/>
                </a:solidFill>
                <a:latin typeface="Aktiv Grotesk Trial" panose="020B0504020202020204" pitchFamily="34" charset="0"/>
              </a:defRPr>
            </a:lvl1pPr>
          </a:lstStyle>
          <a:p>
            <a:r>
              <a:rPr lang="en-CH" dirty="0"/>
              <a:t>Click here to add image</a:t>
            </a:r>
          </a:p>
        </p:txBody>
      </p:sp>
      <p:sp>
        <p:nvSpPr>
          <p:cNvPr id="27" name="Picture Placeholder 3">
            <a:extLst>
              <a:ext uri="{FF2B5EF4-FFF2-40B4-BE49-F238E27FC236}">
                <a16:creationId xmlns:a16="http://schemas.microsoft.com/office/drawing/2014/main" id="{4F0A6CE4-69CA-1948-BEF9-2E393601B09D}"/>
              </a:ext>
            </a:extLst>
          </p:cNvPr>
          <p:cNvSpPr>
            <a:spLocks noGrp="1"/>
          </p:cNvSpPr>
          <p:nvPr>
            <p:ph type="pic" sz="quarter" idx="29" hasCustomPrompt="1"/>
          </p:nvPr>
        </p:nvSpPr>
        <p:spPr>
          <a:xfrm>
            <a:off x="5793904" y="1414851"/>
            <a:ext cx="5840298" cy="4893874"/>
          </a:xfrm>
          <a:prstGeom prst="rect">
            <a:avLst/>
          </a:prstGeom>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sz="1400" b="1" i="0" baseline="0">
                <a:solidFill>
                  <a:schemeClr val="bg1"/>
                </a:solidFill>
                <a:latin typeface="Aktiv Grotesk Trial" panose="020B0504020202020204" pitchFamily="34" charset="0"/>
              </a:defRPr>
            </a:lvl1pPr>
          </a:lstStyle>
          <a:p>
            <a:r>
              <a:rPr lang="en-CH" dirty="0"/>
              <a:t>Click here to add image</a:t>
            </a:r>
          </a:p>
        </p:txBody>
      </p:sp>
      <p:sp>
        <p:nvSpPr>
          <p:cNvPr id="10" name="Picture Placeholder 3">
            <a:extLst>
              <a:ext uri="{FF2B5EF4-FFF2-40B4-BE49-F238E27FC236}">
                <a16:creationId xmlns:a16="http://schemas.microsoft.com/office/drawing/2014/main" id="{B8DF4269-5DB9-6940-A87F-FE6BFC4BB369}"/>
              </a:ext>
            </a:extLst>
          </p:cNvPr>
          <p:cNvSpPr>
            <a:spLocks noGrp="1"/>
          </p:cNvSpPr>
          <p:nvPr>
            <p:ph type="pic" sz="quarter" idx="30" hasCustomPrompt="1"/>
          </p:nvPr>
        </p:nvSpPr>
        <p:spPr>
          <a:xfrm>
            <a:off x="557798" y="1414851"/>
            <a:ext cx="2441858" cy="2590213"/>
          </a:xfrm>
          <a:prstGeom prst="rect">
            <a:avLst/>
          </a:prstGeom>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sz="1400" b="1" i="0" baseline="0">
                <a:solidFill>
                  <a:schemeClr val="bg1"/>
                </a:solidFill>
                <a:latin typeface="Aktiv Grotesk Trial" panose="020B0504020202020204" pitchFamily="34" charset="0"/>
              </a:defRPr>
            </a:lvl1pPr>
          </a:lstStyle>
          <a:p>
            <a:r>
              <a:rPr lang="en-CH" dirty="0"/>
              <a:t>Click here to add image</a:t>
            </a:r>
          </a:p>
        </p:txBody>
      </p:sp>
      <p:sp>
        <p:nvSpPr>
          <p:cNvPr id="11" name="Picture Placeholder 3">
            <a:extLst>
              <a:ext uri="{FF2B5EF4-FFF2-40B4-BE49-F238E27FC236}">
                <a16:creationId xmlns:a16="http://schemas.microsoft.com/office/drawing/2014/main" id="{88551EC5-554C-3E4D-9F06-8F08A04DCD87}"/>
              </a:ext>
            </a:extLst>
          </p:cNvPr>
          <p:cNvSpPr>
            <a:spLocks noGrp="1"/>
          </p:cNvSpPr>
          <p:nvPr>
            <p:ph type="pic" sz="quarter" idx="31" hasCustomPrompt="1"/>
          </p:nvPr>
        </p:nvSpPr>
        <p:spPr>
          <a:xfrm>
            <a:off x="2999656" y="1414851"/>
            <a:ext cx="2794247" cy="2590213"/>
          </a:xfrm>
          <a:prstGeom prst="rect">
            <a:avLst/>
          </a:prstGeom>
          <a:effectLst/>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sz="1400" b="1" i="0" baseline="0">
                <a:solidFill>
                  <a:schemeClr val="bg1"/>
                </a:solidFill>
                <a:latin typeface="Aktiv Grotesk Trial" panose="020B0504020202020204" pitchFamily="34" charset="0"/>
              </a:defRPr>
            </a:lvl1pPr>
          </a:lstStyle>
          <a:p>
            <a:r>
              <a:rPr lang="en-CH" dirty="0"/>
              <a:t>Click here to add image</a:t>
            </a:r>
          </a:p>
        </p:txBody>
      </p:sp>
    </p:spTree>
    <p:extLst>
      <p:ext uri="{BB962C8B-B14F-4D97-AF65-F5344CB8AC3E}">
        <p14:creationId xmlns:p14="http://schemas.microsoft.com/office/powerpoint/2010/main" val="3868385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Page Image Light Logo">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A5CBDD26-6312-E54E-9F44-F7C5B5517541}"/>
              </a:ext>
            </a:extLst>
          </p:cNvPr>
          <p:cNvSpPr>
            <a:spLocks noGrp="1"/>
          </p:cNvSpPr>
          <p:nvPr>
            <p:ph type="pic" sz="quarter" idx="13" hasCustomPrompt="1"/>
          </p:nvPr>
        </p:nvSpPr>
        <p:spPr>
          <a:xfrm>
            <a:off x="0" y="1"/>
            <a:ext cx="12192000" cy="6857999"/>
          </a:xfrm>
          <a:prstGeom prst="rect">
            <a:avLst/>
          </a:prstGeom>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b="1" i="0" baseline="0">
                <a:solidFill>
                  <a:srgbClr val="212122"/>
                </a:solidFill>
                <a:latin typeface="Aktiv Grotesk Trial" panose="020B0504020202020204" pitchFamily="34" charset="0"/>
              </a:defRPr>
            </a:lvl1pPr>
          </a:lstStyle>
          <a:p>
            <a:r>
              <a:rPr lang="en-CH" dirty="0"/>
              <a:t>Click here to add image</a:t>
            </a:r>
          </a:p>
        </p:txBody>
      </p:sp>
      <p:sp>
        <p:nvSpPr>
          <p:cNvPr id="23" name="Text Placeholder 21">
            <a:extLst>
              <a:ext uri="{FF2B5EF4-FFF2-40B4-BE49-F238E27FC236}">
                <a16:creationId xmlns:a16="http://schemas.microsoft.com/office/drawing/2014/main" id="{FFDE0C83-11E6-C746-BE74-8CF3630AE749}"/>
              </a:ext>
            </a:extLst>
          </p:cNvPr>
          <p:cNvSpPr>
            <a:spLocks noGrp="1"/>
          </p:cNvSpPr>
          <p:nvPr>
            <p:ph type="body" sz="quarter" idx="14" hasCustomPrompt="1"/>
          </p:nvPr>
        </p:nvSpPr>
        <p:spPr>
          <a:xfrm>
            <a:off x="119336" y="116632"/>
            <a:ext cx="321493" cy="335360"/>
          </a:xfrm>
          <a:prstGeom prst="rect">
            <a:avLst/>
          </a:prstGeom>
          <a:blipFill dpi="0" rotWithShape="0">
            <a:blip r:embed="rId2" cstate="email">
              <a:extLst>
                <a:ext uri="{28A0092B-C50C-407E-A947-70E740481C1C}">
                  <a14:useLocalDpi xmlns:a14="http://schemas.microsoft.com/office/drawing/2010/main"/>
                </a:ext>
              </a:extLst>
            </a:blip>
            <a:srcRect/>
            <a:stretch>
              <a:fillRect/>
            </a:stretch>
          </a:blipFill>
        </p:spPr>
        <p:txBody>
          <a:bodyPr/>
          <a:lstStyle>
            <a:lvl1pPr marL="0" indent="0" algn="ctr">
              <a:buFontTx/>
              <a:buNone/>
              <a:defRPr/>
            </a:lvl1pPr>
          </a:lstStyle>
          <a:p>
            <a:pPr lvl="0"/>
            <a:r>
              <a:rPr lang="en-CH" dirty="0"/>
              <a:t> </a:t>
            </a:r>
          </a:p>
        </p:txBody>
      </p:sp>
    </p:spTree>
    <p:extLst>
      <p:ext uri="{BB962C8B-B14F-4D97-AF65-F5344CB8AC3E}">
        <p14:creationId xmlns:p14="http://schemas.microsoft.com/office/powerpoint/2010/main" val="90762791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Online Media 4" descr="This is Velosolutions 2020">
            <a:hlinkClick r:id="" action="ppaction://media"/>
            <a:extLst>
              <a:ext uri="{FF2B5EF4-FFF2-40B4-BE49-F238E27FC236}">
                <a16:creationId xmlns:a16="http://schemas.microsoft.com/office/drawing/2014/main" id="{7C13262E-C719-9A43-A2E5-40B08C5AC8C1}"/>
              </a:ext>
            </a:extLst>
          </p:cNvPr>
          <p:cNvPicPr>
            <a:picLocks noRot="1" noChangeAspect="1"/>
          </p:cNvPicPr>
          <p:nvPr userDrawn="1">
            <a:videoFile r:link="rId1"/>
          </p:nvPr>
        </p:nvPicPr>
        <p:blipFill>
          <a:blip r:embed="rId3"/>
          <a:stretch>
            <a:fillRect/>
          </a:stretch>
        </p:blipFill>
        <p:spPr>
          <a:xfrm>
            <a:off x="0" y="4370"/>
            <a:ext cx="12192000" cy="6888480"/>
          </a:xfrm>
          <a:prstGeom prst="rect">
            <a:avLst/>
          </a:prstGeom>
        </p:spPr>
      </p:pic>
    </p:spTree>
    <p:extLst>
      <p:ext uri="{BB962C8B-B14F-4D97-AF65-F5344CB8AC3E}">
        <p14:creationId xmlns:p14="http://schemas.microsoft.com/office/powerpoint/2010/main" val="4151723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nl-NL"/>
              <a:t>Klik om stijl te bewerken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52C494CB-B6BF-4A9E-AE0C-EDCF53115BC2}" type="datetimeFigureOut">
              <a:rPr lang="nl-NL" smtClean="0"/>
              <a:t>26-9-2023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C1A58D1-CAC5-4F1D-A2C4-BE9CB7D3A2E0}" type="slidenum">
              <a:rPr lang="nl-NL" smtClean="0"/>
              <a:t>‹nr.›</a:t>
            </a:fld>
            <a:endParaRPr lang="nl-NL"/>
          </a:p>
        </p:txBody>
      </p:sp>
    </p:spTree>
    <p:extLst>
      <p:ext uri="{BB962C8B-B14F-4D97-AF65-F5344CB8AC3E}">
        <p14:creationId xmlns:p14="http://schemas.microsoft.com/office/powerpoint/2010/main" val="5126591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2C494CB-B6BF-4A9E-AE0C-EDCF53115BC2}" type="datetimeFigureOut">
              <a:rPr lang="nl-NL" smtClean="0"/>
              <a:t>26-9-2023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C1A58D1-CAC5-4F1D-A2C4-BE9CB7D3A2E0}" type="slidenum">
              <a:rPr lang="nl-NL" smtClean="0"/>
              <a:t>‹nr.›</a:t>
            </a:fld>
            <a:endParaRPr lang="nl-NL"/>
          </a:p>
        </p:txBody>
      </p:sp>
    </p:spTree>
    <p:extLst>
      <p:ext uri="{BB962C8B-B14F-4D97-AF65-F5344CB8AC3E}">
        <p14:creationId xmlns:p14="http://schemas.microsoft.com/office/powerpoint/2010/main" val="382916304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41"/>
            <a:ext cx="10515600" cy="2852737"/>
          </a:xfrm>
        </p:spPr>
        <p:txBody>
          <a:bodyPr anchor="b"/>
          <a:lstStyle>
            <a:lvl1pPr>
              <a:defRPr sz="6000"/>
            </a:lvl1pPr>
          </a:lstStyle>
          <a:p>
            <a:r>
              <a:rPr lang="nl-NL"/>
              <a:t>Klik om stijl te bewerken</a:t>
            </a:r>
            <a:endParaRPr lang="en-US" dirty="0"/>
          </a:p>
        </p:txBody>
      </p:sp>
      <p:sp>
        <p:nvSpPr>
          <p:cNvPr id="3" name="Text Placeholder 2"/>
          <p:cNvSpPr>
            <a:spLocks noGrp="1"/>
          </p:cNvSpPr>
          <p:nvPr>
            <p:ph type="body" idx="1"/>
          </p:nvPr>
        </p:nvSpPr>
        <p:spPr>
          <a:xfrm>
            <a:off x="831852" y="4589466"/>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52C494CB-B6BF-4A9E-AE0C-EDCF53115BC2}" type="datetimeFigureOut">
              <a:rPr lang="nl-NL" smtClean="0"/>
              <a:t>26-9-2023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C1A58D1-CAC5-4F1D-A2C4-BE9CB7D3A2E0}" type="slidenum">
              <a:rPr lang="nl-NL" smtClean="0"/>
              <a:t>‹nr.›</a:t>
            </a:fld>
            <a:endParaRPr lang="nl-NL"/>
          </a:p>
        </p:txBody>
      </p:sp>
    </p:spTree>
    <p:extLst>
      <p:ext uri="{BB962C8B-B14F-4D97-AF65-F5344CB8AC3E}">
        <p14:creationId xmlns:p14="http://schemas.microsoft.com/office/powerpoint/2010/main" val="177037636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172201"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52C494CB-B6BF-4A9E-AE0C-EDCF53115BC2}" type="datetimeFigureOut">
              <a:rPr lang="nl-NL" smtClean="0"/>
              <a:t>26-9-2023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6C1A58D1-CAC5-4F1D-A2C4-BE9CB7D3A2E0}" type="slidenum">
              <a:rPr lang="nl-NL" smtClean="0"/>
              <a:t>‹nr.›</a:t>
            </a:fld>
            <a:endParaRPr lang="nl-NL"/>
          </a:p>
        </p:txBody>
      </p:sp>
    </p:spTree>
    <p:extLst>
      <p:ext uri="{BB962C8B-B14F-4D97-AF65-F5344CB8AC3E}">
        <p14:creationId xmlns:p14="http://schemas.microsoft.com/office/powerpoint/2010/main" val="3041533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8"/>
            <a:ext cx="10515600" cy="1325563"/>
          </a:xfrm>
        </p:spPr>
        <p:txBody>
          <a:bodyPr/>
          <a:lstStyle/>
          <a:p>
            <a:r>
              <a:rPr lang="nl-NL"/>
              <a:t>Klik om stijl te bewerken</a:t>
            </a:r>
            <a:endParaRPr lang="en-US" dirty="0"/>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839790"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52C494CB-B6BF-4A9E-AE0C-EDCF53115BC2}" type="datetimeFigureOut">
              <a:rPr lang="nl-NL" smtClean="0"/>
              <a:t>26-9-2023</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6C1A58D1-CAC5-4F1D-A2C4-BE9CB7D3A2E0}" type="slidenum">
              <a:rPr lang="nl-NL" smtClean="0"/>
              <a:t>‹nr.›</a:t>
            </a:fld>
            <a:endParaRPr lang="nl-NL"/>
          </a:p>
        </p:txBody>
      </p:sp>
    </p:spTree>
    <p:extLst>
      <p:ext uri="{BB962C8B-B14F-4D97-AF65-F5344CB8AC3E}">
        <p14:creationId xmlns:p14="http://schemas.microsoft.com/office/powerpoint/2010/main" val="218094590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52C494CB-B6BF-4A9E-AE0C-EDCF53115BC2}" type="datetimeFigureOut">
              <a:rPr lang="nl-NL" smtClean="0"/>
              <a:t>26-9-2023</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6C1A58D1-CAC5-4F1D-A2C4-BE9CB7D3A2E0}" type="slidenum">
              <a:rPr lang="nl-NL" smtClean="0"/>
              <a:t>‹nr.›</a:t>
            </a:fld>
            <a:endParaRPr lang="nl-NL"/>
          </a:p>
        </p:txBody>
      </p:sp>
    </p:spTree>
    <p:extLst>
      <p:ext uri="{BB962C8B-B14F-4D97-AF65-F5344CB8AC3E}">
        <p14:creationId xmlns:p14="http://schemas.microsoft.com/office/powerpoint/2010/main" val="171488586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C494CB-B6BF-4A9E-AE0C-EDCF53115BC2}" type="datetimeFigureOut">
              <a:rPr lang="nl-NL" smtClean="0"/>
              <a:t>26-9-2023</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6C1A58D1-CAC5-4F1D-A2C4-BE9CB7D3A2E0}" type="slidenum">
              <a:rPr lang="nl-NL" smtClean="0"/>
              <a:t>‹nr.›</a:t>
            </a:fld>
            <a:endParaRPr lang="nl-NL"/>
          </a:p>
        </p:txBody>
      </p:sp>
    </p:spTree>
    <p:extLst>
      <p:ext uri="{BB962C8B-B14F-4D97-AF65-F5344CB8AC3E}">
        <p14:creationId xmlns:p14="http://schemas.microsoft.com/office/powerpoint/2010/main" val="203643069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8" cy="1600200"/>
          </a:xfrm>
        </p:spPr>
        <p:txBody>
          <a:bodyPr anchor="b"/>
          <a:lstStyle>
            <a:lvl1pPr>
              <a:defRPr sz="3200"/>
            </a:lvl1pPr>
          </a:lstStyle>
          <a:p>
            <a:r>
              <a:rPr lang="nl-NL"/>
              <a:t>Klik om stijl te bewerken</a:t>
            </a:r>
            <a:endParaRPr lang="en-US" dirty="0"/>
          </a:p>
        </p:txBody>
      </p:sp>
      <p:sp>
        <p:nvSpPr>
          <p:cNvPr id="3" name="Content Placeholder 2"/>
          <p:cNvSpPr>
            <a:spLocks noGrp="1"/>
          </p:cNvSpPr>
          <p:nvPr>
            <p:ph idx="1"/>
          </p:nvPr>
        </p:nvSpPr>
        <p:spPr>
          <a:xfrm>
            <a:off x="5183188" y="987428"/>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39789"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52C494CB-B6BF-4A9E-AE0C-EDCF53115BC2}" type="datetimeFigureOut">
              <a:rPr lang="nl-NL" smtClean="0"/>
              <a:t>26-9-2023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6C1A58D1-CAC5-4F1D-A2C4-BE9CB7D3A2E0}" type="slidenum">
              <a:rPr lang="nl-NL" smtClean="0"/>
              <a:t>‹nr.›</a:t>
            </a:fld>
            <a:endParaRPr lang="nl-NL"/>
          </a:p>
        </p:txBody>
      </p:sp>
    </p:spTree>
    <p:extLst>
      <p:ext uri="{BB962C8B-B14F-4D97-AF65-F5344CB8AC3E}">
        <p14:creationId xmlns:p14="http://schemas.microsoft.com/office/powerpoint/2010/main" val="54388332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8" cy="1600200"/>
          </a:xfrm>
        </p:spPr>
        <p:txBody>
          <a:bodyPr anchor="b"/>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5183188" y="987428"/>
            <a:ext cx="6172201"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39789"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52C494CB-B6BF-4A9E-AE0C-EDCF53115BC2}" type="datetimeFigureOut">
              <a:rPr lang="nl-NL" smtClean="0"/>
              <a:t>26-9-2023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6C1A58D1-CAC5-4F1D-A2C4-BE9CB7D3A2E0}" type="slidenum">
              <a:rPr lang="nl-NL" smtClean="0"/>
              <a:t>‹nr.›</a:t>
            </a:fld>
            <a:endParaRPr lang="nl-NL"/>
          </a:p>
        </p:txBody>
      </p:sp>
    </p:spTree>
    <p:extLst>
      <p:ext uri="{BB962C8B-B14F-4D97-AF65-F5344CB8AC3E}">
        <p14:creationId xmlns:p14="http://schemas.microsoft.com/office/powerpoint/2010/main" val="2233597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Page Image Dark Logo">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A5CBDD26-6312-E54E-9F44-F7C5B5517541}"/>
              </a:ext>
            </a:extLst>
          </p:cNvPr>
          <p:cNvSpPr>
            <a:spLocks noGrp="1"/>
          </p:cNvSpPr>
          <p:nvPr>
            <p:ph type="pic" sz="quarter" idx="13" hasCustomPrompt="1"/>
          </p:nvPr>
        </p:nvSpPr>
        <p:spPr>
          <a:xfrm>
            <a:off x="0" y="1"/>
            <a:ext cx="12192000" cy="6857999"/>
          </a:xfrm>
          <a:prstGeom prst="rect">
            <a:avLst/>
          </a:prstGeom>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b="1" i="0" baseline="0">
                <a:solidFill>
                  <a:srgbClr val="212122"/>
                </a:solidFill>
                <a:latin typeface="Aktiv Grotesk Trial" panose="020B0504020202020204" pitchFamily="34" charset="0"/>
              </a:defRPr>
            </a:lvl1pPr>
          </a:lstStyle>
          <a:p>
            <a:r>
              <a:rPr lang="en-CH" dirty="0"/>
              <a:t>Click here to add image</a:t>
            </a:r>
          </a:p>
        </p:txBody>
      </p:sp>
      <p:sp>
        <p:nvSpPr>
          <p:cNvPr id="23" name="Text Placeholder 21">
            <a:extLst>
              <a:ext uri="{FF2B5EF4-FFF2-40B4-BE49-F238E27FC236}">
                <a16:creationId xmlns:a16="http://schemas.microsoft.com/office/drawing/2014/main" id="{FFDE0C83-11E6-C746-BE74-8CF3630AE749}"/>
              </a:ext>
            </a:extLst>
          </p:cNvPr>
          <p:cNvSpPr>
            <a:spLocks noGrp="1"/>
          </p:cNvSpPr>
          <p:nvPr>
            <p:ph type="body" sz="quarter" idx="14" hasCustomPrompt="1"/>
          </p:nvPr>
        </p:nvSpPr>
        <p:spPr>
          <a:xfrm>
            <a:off x="119336" y="116632"/>
            <a:ext cx="321493" cy="335360"/>
          </a:xfrm>
          <a:prstGeom prst="rect">
            <a:avLst/>
          </a:prstGeom>
          <a:blipFill dpi="0" rotWithShape="0">
            <a:blip r:embed="rId2" cstate="email">
              <a:extLst>
                <a:ext uri="{28A0092B-C50C-407E-A947-70E740481C1C}">
                  <a14:useLocalDpi xmlns:a14="http://schemas.microsoft.com/office/drawing/2010/main"/>
                </a:ext>
              </a:extLst>
            </a:blip>
            <a:srcRect/>
            <a:stretch>
              <a:fillRect/>
            </a:stretch>
          </a:blipFill>
        </p:spPr>
        <p:txBody>
          <a:bodyPr/>
          <a:lstStyle>
            <a:lvl1pPr marL="0" indent="0" algn="ctr">
              <a:buFontTx/>
              <a:buNone/>
              <a:defRPr/>
            </a:lvl1pPr>
          </a:lstStyle>
          <a:p>
            <a:pPr lvl="0"/>
            <a:r>
              <a:rPr lang="en-CH" dirty="0"/>
              <a:t> </a:t>
            </a:r>
          </a:p>
        </p:txBody>
      </p:sp>
    </p:spTree>
    <p:extLst>
      <p:ext uri="{BB962C8B-B14F-4D97-AF65-F5344CB8AC3E}">
        <p14:creationId xmlns:p14="http://schemas.microsoft.com/office/powerpoint/2010/main" val="341471664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2C494CB-B6BF-4A9E-AE0C-EDCF53115BC2}" type="datetimeFigureOut">
              <a:rPr lang="nl-NL" smtClean="0"/>
              <a:t>26-9-2023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C1A58D1-CAC5-4F1D-A2C4-BE9CB7D3A2E0}" type="slidenum">
              <a:rPr lang="nl-NL" smtClean="0"/>
              <a:t>‹nr.›</a:t>
            </a:fld>
            <a:endParaRPr lang="nl-NL"/>
          </a:p>
        </p:txBody>
      </p:sp>
    </p:spTree>
    <p:extLst>
      <p:ext uri="{BB962C8B-B14F-4D97-AF65-F5344CB8AC3E}">
        <p14:creationId xmlns:p14="http://schemas.microsoft.com/office/powerpoint/2010/main" val="81649525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2C494CB-B6BF-4A9E-AE0C-EDCF53115BC2}" type="datetimeFigureOut">
              <a:rPr lang="nl-NL" smtClean="0"/>
              <a:t>26-9-2023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C1A58D1-CAC5-4F1D-A2C4-BE9CB7D3A2E0}" type="slidenum">
              <a:rPr lang="nl-NL" smtClean="0"/>
              <a:t>‹nr.›</a:t>
            </a:fld>
            <a:endParaRPr lang="nl-NL"/>
          </a:p>
        </p:txBody>
      </p:sp>
    </p:spTree>
    <p:extLst>
      <p:ext uri="{BB962C8B-B14F-4D97-AF65-F5344CB8AC3E}">
        <p14:creationId xmlns:p14="http://schemas.microsoft.com/office/powerpoint/2010/main" val="1093898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Page Image with Titl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BB905E2-2BB4-CF41-B677-08DB57439D43}"/>
              </a:ext>
            </a:extLst>
          </p:cNvPr>
          <p:cNvSpPr>
            <a:spLocks noGrp="1"/>
          </p:cNvSpPr>
          <p:nvPr>
            <p:ph type="pic" sz="quarter" idx="10" hasCustomPrompt="1"/>
          </p:nvPr>
        </p:nvSpPr>
        <p:spPr>
          <a:xfrm>
            <a:off x="0" y="0"/>
            <a:ext cx="12192000" cy="6858000"/>
          </a:xfrm>
          <a:prstGeom prst="rect">
            <a:avLst/>
          </a:prstGeom>
        </p:spPr>
        <p:txBody>
          <a:bodyPr tIns="3960000" bIns="46800" anchor="ctr"/>
          <a:lstStyle>
            <a:lvl1pPr marL="0" indent="0" algn="ctr">
              <a:buFontTx/>
              <a:buNone/>
              <a:defRPr b="1" i="0">
                <a:solidFill>
                  <a:srgbClr val="212122"/>
                </a:solidFill>
                <a:latin typeface="Aktiv Grotesk Trial" panose="020B0504020202020204" pitchFamily="34" charset="0"/>
              </a:defRPr>
            </a:lvl1pPr>
          </a:lstStyle>
          <a:p>
            <a:r>
              <a:rPr lang="en-CH" dirty="0"/>
              <a:t>Click here to add image</a:t>
            </a:r>
          </a:p>
        </p:txBody>
      </p:sp>
      <p:sp>
        <p:nvSpPr>
          <p:cNvPr id="7" name="Text Placeholder 6">
            <a:extLst>
              <a:ext uri="{FF2B5EF4-FFF2-40B4-BE49-F238E27FC236}">
                <a16:creationId xmlns:a16="http://schemas.microsoft.com/office/drawing/2014/main" id="{7DAD45CB-F69D-7847-A063-FEE0530E5F79}"/>
              </a:ext>
            </a:extLst>
          </p:cNvPr>
          <p:cNvSpPr>
            <a:spLocks noGrp="1"/>
          </p:cNvSpPr>
          <p:nvPr>
            <p:ph type="body" sz="quarter" idx="11" hasCustomPrompt="1"/>
          </p:nvPr>
        </p:nvSpPr>
        <p:spPr>
          <a:xfrm>
            <a:off x="1909464" y="2293011"/>
            <a:ext cx="8389094" cy="1135989"/>
          </a:xfrm>
          <a:prstGeom prst="rect">
            <a:avLst/>
          </a:prstGeom>
          <a:solidFill>
            <a:schemeClr val="bg1">
              <a:alpha val="70000"/>
            </a:schemeClr>
          </a:solidFill>
        </p:spPr>
        <p:txBody>
          <a:bodyPr anchor="ctr"/>
          <a:lstStyle>
            <a:lvl1pPr marL="0" indent="0" algn="ctr">
              <a:buFontTx/>
              <a:buNone/>
              <a:defRPr b="1" i="0" cap="all" baseline="0">
                <a:solidFill>
                  <a:srgbClr val="555557"/>
                </a:solidFill>
                <a:latin typeface="Aktiv Grotesk Trial" panose="020B0504020202020204" pitchFamily="34" charset="0"/>
              </a:defRPr>
            </a:lvl1pPr>
          </a:lstStyle>
          <a:p>
            <a:pPr lvl="0"/>
            <a:r>
              <a:rPr lang="en-GB" dirty="0"/>
              <a:t>Click here to add title</a:t>
            </a:r>
            <a:endParaRPr lang="en-CH" dirty="0"/>
          </a:p>
        </p:txBody>
      </p:sp>
      <p:sp>
        <p:nvSpPr>
          <p:cNvPr id="9" name="Text Placeholder 6">
            <a:extLst>
              <a:ext uri="{FF2B5EF4-FFF2-40B4-BE49-F238E27FC236}">
                <a16:creationId xmlns:a16="http://schemas.microsoft.com/office/drawing/2014/main" id="{C698A9ED-BBFA-FC47-91DB-707B3AFBD3F7}"/>
              </a:ext>
            </a:extLst>
          </p:cNvPr>
          <p:cNvSpPr>
            <a:spLocks noGrp="1"/>
          </p:cNvSpPr>
          <p:nvPr>
            <p:ph type="body" sz="quarter" idx="12" hasCustomPrompt="1"/>
          </p:nvPr>
        </p:nvSpPr>
        <p:spPr>
          <a:xfrm>
            <a:off x="1909464" y="3429000"/>
            <a:ext cx="8389094" cy="1135990"/>
          </a:xfrm>
          <a:prstGeom prst="rect">
            <a:avLst/>
          </a:prstGeom>
          <a:solidFill>
            <a:schemeClr val="bg1">
              <a:alpha val="70000"/>
            </a:schemeClr>
          </a:solidFill>
        </p:spPr>
        <p:txBody>
          <a:bodyPr anchor="ctr"/>
          <a:lstStyle>
            <a:lvl1pPr marL="0" indent="0" algn="ctr">
              <a:buFontTx/>
              <a:buNone/>
              <a:defRPr b="0" i="0" cap="none" baseline="0">
                <a:solidFill>
                  <a:srgbClr val="555557"/>
                </a:solidFill>
                <a:latin typeface="Aktiv Grotesk Trial Thin" panose="020B0403020202020204" pitchFamily="34" charset="77"/>
              </a:defRPr>
            </a:lvl1pPr>
          </a:lstStyle>
          <a:p>
            <a:pPr lvl="0"/>
            <a:r>
              <a:rPr lang="en-GB" dirty="0"/>
              <a:t>Click here to add title</a:t>
            </a:r>
            <a:endParaRPr lang="en-CH" dirty="0"/>
          </a:p>
        </p:txBody>
      </p:sp>
      <p:sp>
        <p:nvSpPr>
          <p:cNvPr id="10" name="Text Placeholder 6">
            <a:extLst>
              <a:ext uri="{FF2B5EF4-FFF2-40B4-BE49-F238E27FC236}">
                <a16:creationId xmlns:a16="http://schemas.microsoft.com/office/drawing/2014/main" id="{87828361-159E-F940-81AC-528CF1D7B411}"/>
              </a:ext>
            </a:extLst>
          </p:cNvPr>
          <p:cNvSpPr>
            <a:spLocks noGrp="1" noChangeAspect="1"/>
          </p:cNvSpPr>
          <p:nvPr>
            <p:ph type="body" sz="quarter" idx="13" hasCustomPrompt="1"/>
          </p:nvPr>
        </p:nvSpPr>
        <p:spPr>
          <a:xfrm>
            <a:off x="2971556" y="3303000"/>
            <a:ext cx="6248887" cy="252000"/>
          </a:xfrm>
          <a:prstGeom prst="rect">
            <a:avLst/>
          </a:prstGeom>
          <a:blipFill>
            <a:blip r:embed="rId2" cstate="email">
              <a:extLst>
                <a:ext uri="{28A0092B-C50C-407E-A947-70E740481C1C}">
                  <a14:useLocalDpi xmlns:a14="http://schemas.microsoft.com/office/drawing/2010/main"/>
                </a:ext>
              </a:extLst>
            </a:blip>
            <a:stretch>
              <a:fillRect/>
            </a:stretch>
          </a:blipFill>
        </p:spPr>
        <p:txBody>
          <a:bodyPr anchor="ctr"/>
          <a:lstStyle>
            <a:lvl1pPr marL="0" indent="0" algn="ctr">
              <a:buFontTx/>
              <a:buNone/>
              <a:defRPr b="1" i="0" cap="all" baseline="0">
                <a:solidFill>
                  <a:srgbClr val="555557"/>
                </a:solidFill>
                <a:latin typeface="Aktiv Grotesk Trial" panose="020B0504020202020204" pitchFamily="34" charset="0"/>
              </a:defRPr>
            </a:lvl1pPr>
          </a:lstStyle>
          <a:p>
            <a:pPr lvl="0"/>
            <a:r>
              <a:rPr lang="en-GB" dirty="0"/>
              <a:t> </a:t>
            </a:r>
            <a:endParaRPr lang="en-CH" dirty="0"/>
          </a:p>
        </p:txBody>
      </p:sp>
      <p:sp>
        <p:nvSpPr>
          <p:cNvPr id="11" name="Text Placeholder 21">
            <a:extLst>
              <a:ext uri="{FF2B5EF4-FFF2-40B4-BE49-F238E27FC236}">
                <a16:creationId xmlns:a16="http://schemas.microsoft.com/office/drawing/2014/main" id="{04FD8DE5-48D5-5243-8E47-822831E96662}"/>
              </a:ext>
            </a:extLst>
          </p:cNvPr>
          <p:cNvSpPr>
            <a:spLocks noGrp="1"/>
          </p:cNvSpPr>
          <p:nvPr>
            <p:ph type="body" sz="quarter" idx="14" hasCustomPrompt="1"/>
          </p:nvPr>
        </p:nvSpPr>
        <p:spPr>
          <a:xfrm>
            <a:off x="119336" y="116632"/>
            <a:ext cx="321493" cy="335360"/>
          </a:xfrm>
          <a:prstGeom prst="rect">
            <a:avLst/>
          </a:prstGeom>
          <a:blipFill dpi="0" rotWithShape="0">
            <a:blip r:embed="rId3" cstate="email">
              <a:extLst>
                <a:ext uri="{28A0092B-C50C-407E-A947-70E740481C1C}">
                  <a14:useLocalDpi xmlns:a14="http://schemas.microsoft.com/office/drawing/2010/main"/>
                </a:ext>
              </a:extLst>
            </a:blip>
            <a:srcRect/>
            <a:stretch>
              <a:fillRect/>
            </a:stretch>
          </a:blipFill>
        </p:spPr>
        <p:txBody>
          <a:bodyPr/>
          <a:lstStyle>
            <a:lvl1pPr marL="0" indent="0" algn="ctr">
              <a:buFontTx/>
              <a:buNone/>
              <a:defRPr/>
            </a:lvl1pPr>
          </a:lstStyle>
          <a:p>
            <a:pPr lvl="0"/>
            <a:r>
              <a:rPr lang="en-CH" dirty="0"/>
              <a:t> </a:t>
            </a:r>
          </a:p>
        </p:txBody>
      </p:sp>
    </p:spTree>
    <p:extLst>
      <p:ext uri="{BB962C8B-B14F-4D97-AF65-F5344CB8AC3E}">
        <p14:creationId xmlns:p14="http://schemas.microsoft.com/office/powerpoint/2010/main" val="2493126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26" Type="http://schemas.openxmlformats.org/officeDocument/2006/relationships/slideLayout" Target="../slideLayouts/slideLayout35.xml"/><Relationship Id="rId3" Type="http://schemas.openxmlformats.org/officeDocument/2006/relationships/slideLayout" Target="../slideLayouts/slideLayout12.xml"/><Relationship Id="rId21" Type="http://schemas.openxmlformats.org/officeDocument/2006/relationships/slideLayout" Target="../slideLayouts/slideLayout30.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5" Type="http://schemas.openxmlformats.org/officeDocument/2006/relationships/slideLayout" Target="../slideLayouts/slideLayout34.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slideLayout" Target="../slideLayouts/slideLayout29.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24" Type="http://schemas.openxmlformats.org/officeDocument/2006/relationships/slideLayout" Target="../slideLayouts/slideLayout33.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23" Type="http://schemas.openxmlformats.org/officeDocument/2006/relationships/slideLayout" Target="../slideLayouts/slideLayout32.xml"/><Relationship Id="rId28" Type="http://schemas.openxmlformats.org/officeDocument/2006/relationships/image" Target="../media/image4.emf"/><Relationship Id="rId10" Type="http://schemas.openxmlformats.org/officeDocument/2006/relationships/slideLayout" Target="../slideLayouts/slideLayout19.xml"/><Relationship Id="rId19" Type="http://schemas.openxmlformats.org/officeDocument/2006/relationships/slideLayout" Target="../slideLayouts/slideLayout28.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 Id="rId22" Type="http://schemas.openxmlformats.org/officeDocument/2006/relationships/slideLayout" Target="../slideLayouts/slideLayout31.xml"/><Relationship Id="rId2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26" Type="http://schemas.openxmlformats.org/officeDocument/2006/relationships/slideLayout" Target="../slideLayouts/slideLayout61.xml"/><Relationship Id="rId3" Type="http://schemas.openxmlformats.org/officeDocument/2006/relationships/slideLayout" Target="../slideLayouts/slideLayout38.xml"/><Relationship Id="rId21" Type="http://schemas.openxmlformats.org/officeDocument/2006/relationships/slideLayout" Target="../slideLayouts/slideLayout56.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5" Type="http://schemas.openxmlformats.org/officeDocument/2006/relationships/slideLayout" Target="../slideLayouts/slideLayout60.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29" Type="http://schemas.openxmlformats.org/officeDocument/2006/relationships/image" Target="../media/image5.emf"/><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24" Type="http://schemas.openxmlformats.org/officeDocument/2006/relationships/slideLayout" Target="../slideLayouts/slideLayout59.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slideLayout" Target="../slideLayouts/slideLayout58.xml"/><Relationship Id="rId28" Type="http://schemas.openxmlformats.org/officeDocument/2006/relationships/image" Target="../media/image4.emf"/><Relationship Id="rId10" Type="http://schemas.openxmlformats.org/officeDocument/2006/relationships/slideLayout" Target="../slideLayouts/slideLayout45.xml"/><Relationship Id="rId19" Type="http://schemas.openxmlformats.org/officeDocument/2006/relationships/slideLayout" Target="../slideLayouts/slideLayout54.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slideLayout" Target="../slideLayouts/slideLayout57.xml"/><Relationship Id="rId27"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5" Type="http://schemas.openxmlformats.org/officeDocument/2006/relationships/slideLayout" Target="../slideLayouts/slideLayout66.xml"/><Relationship Id="rId10" Type="http://schemas.openxmlformats.org/officeDocument/2006/relationships/image" Target="../media/image4.emf"/><Relationship Id="rId4" Type="http://schemas.openxmlformats.org/officeDocument/2006/relationships/slideLayout" Target="../slideLayouts/slideLayout65.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7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6.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58849740"/>
      </p:ext>
    </p:extLst>
  </p:cSld>
  <p:clrMap bg1="lt1" tx1="dk1" bg2="lt2" tx2="dk2" accent1="accent1" accent2="accent2" accent3="accent3" accent4="accent4" accent5="accent5" accent6="accent6" hlink="hlink" folHlink="folHlink"/>
  <p:sldLayoutIdLst>
    <p:sldLayoutId id="2147483742" r:id="rId1"/>
    <p:sldLayoutId id="2147483696" r:id="rId2"/>
    <p:sldLayoutId id="2147483736" r:id="rId3"/>
    <p:sldLayoutId id="2147483740" r:id="rId4"/>
    <p:sldLayoutId id="2147483698" r:id="rId5"/>
    <p:sldLayoutId id="2147483697" r:id="rId6"/>
    <p:sldLayoutId id="2147483699" r:id="rId7"/>
    <p:sldLayoutId id="2147483739" r:id="rId8"/>
    <p:sldLayoutId id="2147483706" r:id="rId9"/>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7">
          <p15:clr>
            <a:srgbClr val="F26B43"/>
          </p15:clr>
        </p15:guide>
        <p15:guide id="2" orient="horz" pos="346">
          <p15:clr>
            <a:srgbClr val="F26B43"/>
          </p15:clr>
        </p15:guide>
        <p15:guide id="3" pos="733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4A52E42-9CEA-8547-8DF0-82F56B443159}"/>
              </a:ext>
            </a:extLst>
          </p:cNvPr>
          <p:cNvSpPr/>
          <p:nvPr userDrawn="1"/>
        </p:nvSpPr>
        <p:spPr>
          <a:xfrm>
            <a:off x="0" y="-5680"/>
            <a:ext cx="12192000" cy="6858000"/>
          </a:xfrm>
          <a:prstGeom prst="rect">
            <a:avLst/>
          </a:prstGeom>
          <a:gradFill flip="none" rotWithShape="1">
            <a:gsLst>
              <a:gs pos="0">
                <a:srgbClr val="555557"/>
              </a:gs>
              <a:gs pos="100000">
                <a:srgbClr val="21212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pic>
        <p:nvPicPr>
          <p:cNvPr id="10" name="Picture 9">
            <a:extLst>
              <a:ext uri="{FF2B5EF4-FFF2-40B4-BE49-F238E27FC236}">
                <a16:creationId xmlns:a16="http://schemas.microsoft.com/office/drawing/2014/main" id="{73E95917-CFC6-C843-8AB6-19CF47F2F3AB}"/>
              </a:ext>
            </a:extLst>
          </p:cNvPr>
          <p:cNvPicPr>
            <a:picLocks noChangeAspect="1"/>
          </p:cNvPicPr>
          <p:nvPr userDrawn="1"/>
        </p:nvPicPr>
        <p:blipFill>
          <a:blip r:embed="rId28" cstate="email">
            <a:extLst>
              <a:ext uri="{28A0092B-C50C-407E-A947-70E740481C1C}">
                <a14:useLocalDpi xmlns:a14="http://schemas.microsoft.com/office/drawing/2010/main"/>
              </a:ext>
            </a:extLst>
          </a:blip>
          <a:stretch>
            <a:fillRect/>
          </a:stretch>
        </p:blipFill>
        <p:spPr>
          <a:xfrm>
            <a:off x="119336" y="116632"/>
            <a:ext cx="335360" cy="335360"/>
          </a:xfrm>
          <a:prstGeom prst="rect">
            <a:avLst/>
          </a:prstGeom>
        </p:spPr>
      </p:pic>
    </p:spTree>
    <p:extLst>
      <p:ext uri="{BB962C8B-B14F-4D97-AF65-F5344CB8AC3E}">
        <p14:creationId xmlns:p14="http://schemas.microsoft.com/office/powerpoint/2010/main" val="139701028"/>
      </p:ext>
    </p:extLst>
  </p:cSld>
  <p:clrMap bg1="lt1" tx1="dk1" bg2="lt2" tx2="dk2" accent1="accent1" accent2="accent2" accent3="accent3" accent4="accent4" accent5="accent5" accent6="accent6" hlink="hlink" folHlink="folHlink"/>
  <p:sldLayoutIdLst>
    <p:sldLayoutId id="2147483688" r:id="rId1"/>
    <p:sldLayoutId id="2147483692" r:id="rId2"/>
    <p:sldLayoutId id="2147483663" r:id="rId3"/>
    <p:sldLayoutId id="2147483658" r:id="rId4"/>
    <p:sldLayoutId id="2147483691" r:id="rId5"/>
    <p:sldLayoutId id="2147483681" r:id="rId6"/>
    <p:sldLayoutId id="2147483690" r:id="rId7"/>
    <p:sldLayoutId id="2147483659" r:id="rId8"/>
    <p:sldLayoutId id="2147483661" r:id="rId9"/>
    <p:sldLayoutId id="2147483660" r:id="rId10"/>
    <p:sldLayoutId id="2147483662" r:id="rId11"/>
    <p:sldLayoutId id="2147483664" r:id="rId12"/>
    <p:sldLayoutId id="2147483666" r:id="rId13"/>
    <p:sldLayoutId id="2147483668" r:id="rId14"/>
    <p:sldLayoutId id="2147483665" r:id="rId15"/>
    <p:sldLayoutId id="2147483667" r:id="rId16"/>
    <p:sldLayoutId id="2147483669" r:id="rId17"/>
    <p:sldLayoutId id="2147483670" r:id="rId18"/>
    <p:sldLayoutId id="2147483671" r:id="rId19"/>
    <p:sldLayoutId id="2147483693" r:id="rId20"/>
    <p:sldLayoutId id="2147483705" r:id="rId21"/>
    <p:sldLayoutId id="2147483674" r:id="rId22"/>
    <p:sldLayoutId id="2147483680" r:id="rId23"/>
    <p:sldLayoutId id="2147483685" r:id="rId24"/>
    <p:sldLayoutId id="2147483738" r:id="rId25"/>
    <p:sldLayoutId id="2147483737" r:id="rId26"/>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7" userDrawn="1">
          <p15:clr>
            <a:srgbClr val="F26B43"/>
          </p15:clr>
        </p15:guide>
        <p15:guide id="2" pos="7333" userDrawn="1">
          <p15:clr>
            <a:srgbClr val="F26B43"/>
          </p15:clr>
        </p15:guide>
        <p15:guide id="3" orient="horz" pos="346" userDrawn="1">
          <p15:clr>
            <a:srgbClr val="F26B43"/>
          </p15:clr>
        </p15:guide>
        <p15:guide id="4" orient="horz" pos="397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3E95917-CFC6-C843-8AB6-19CF47F2F3AB}"/>
              </a:ext>
            </a:extLst>
          </p:cNvPr>
          <p:cNvPicPr>
            <a:picLocks noChangeAspect="1"/>
          </p:cNvPicPr>
          <p:nvPr userDrawn="1"/>
        </p:nvPicPr>
        <p:blipFill>
          <a:blip r:embed="rId28" cstate="email">
            <a:extLst>
              <a:ext uri="{28A0092B-C50C-407E-A947-70E740481C1C}">
                <a14:useLocalDpi xmlns:a14="http://schemas.microsoft.com/office/drawing/2010/main"/>
              </a:ext>
            </a:extLst>
          </a:blip>
          <a:stretch>
            <a:fillRect/>
          </a:stretch>
        </p:blipFill>
        <p:spPr>
          <a:xfrm>
            <a:off x="119336" y="116632"/>
            <a:ext cx="335360" cy="335360"/>
          </a:xfrm>
          <a:prstGeom prst="rect">
            <a:avLst/>
          </a:prstGeom>
        </p:spPr>
      </p:pic>
      <p:pic>
        <p:nvPicPr>
          <p:cNvPr id="4" name="Picture 3">
            <a:extLst>
              <a:ext uri="{FF2B5EF4-FFF2-40B4-BE49-F238E27FC236}">
                <a16:creationId xmlns:a16="http://schemas.microsoft.com/office/drawing/2014/main" id="{8C4C3B39-520B-9246-BC0D-CFC61D21D542}"/>
              </a:ext>
            </a:extLst>
          </p:cNvPr>
          <p:cNvPicPr>
            <a:picLocks noChangeAspect="1"/>
          </p:cNvPicPr>
          <p:nvPr userDrawn="1"/>
        </p:nvPicPr>
        <p:blipFill>
          <a:blip r:embed="rId29" cstate="email">
            <a:extLst>
              <a:ext uri="{28A0092B-C50C-407E-A947-70E740481C1C}">
                <a14:useLocalDpi xmlns:a14="http://schemas.microsoft.com/office/drawing/2010/main"/>
              </a:ext>
            </a:extLst>
          </a:blip>
          <a:stretch>
            <a:fillRect/>
          </a:stretch>
        </p:blipFill>
        <p:spPr>
          <a:xfrm>
            <a:off x="109527" y="106823"/>
            <a:ext cx="354978" cy="354978"/>
          </a:xfrm>
          <a:prstGeom prst="rect">
            <a:avLst/>
          </a:prstGeom>
        </p:spPr>
      </p:pic>
    </p:spTree>
    <p:extLst>
      <p:ext uri="{BB962C8B-B14F-4D97-AF65-F5344CB8AC3E}">
        <p14:creationId xmlns:p14="http://schemas.microsoft.com/office/powerpoint/2010/main" val="1243189339"/>
      </p:ext>
    </p:extLst>
  </p:cSld>
  <p:clrMap bg1="lt1" tx1="dk1" bg2="lt2" tx2="dk2" accent1="accent1" accent2="accent2" accent3="accent3" accent4="accent4" accent5="accent5" accent6="accent6" hlink="hlink" folHlink="folHlink"/>
  <p:sldLayoutIdLst>
    <p:sldLayoutId id="2147483709" r:id="rId1"/>
    <p:sldLayoutId id="2147483741" r:id="rId2"/>
    <p:sldLayoutId id="2147483718"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9" r:id="rId12"/>
    <p:sldLayoutId id="2147483721" r:id="rId13"/>
    <p:sldLayoutId id="2147483720" r:id="rId14"/>
    <p:sldLayoutId id="2147483723" r:id="rId15"/>
    <p:sldLayoutId id="2147483724" r:id="rId16"/>
    <p:sldLayoutId id="2147483725" r:id="rId17"/>
    <p:sldLayoutId id="2147483726" r:id="rId18"/>
    <p:sldLayoutId id="2147483727" r:id="rId19"/>
    <p:sldLayoutId id="2147483730" r:id="rId20"/>
    <p:sldLayoutId id="2147483731" r:id="rId21"/>
    <p:sldLayoutId id="2147483732" r:id="rId22"/>
    <p:sldLayoutId id="2147483733" r:id="rId23"/>
    <p:sldLayoutId id="2147483735" r:id="rId24"/>
    <p:sldLayoutId id="2147483648" r:id="rId25"/>
    <p:sldLayoutId id="2147483649" r:id="rId26"/>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7" userDrawn="1">
          <p15:clr>
            <a:srgbClr val="F26B43"/>
          </p15:clr>
        </p15:guide>
        <p15:guide id="2" pos="7333" userDrawn="1">
          <p15:clr>
            <a:srgbClr val="F26B43"/>
          </p15:clr>
        </p15:guide>
        <p15:guide id="3" orient="horz" pos="346" userDrawn="1">
          <p15:clr>
            <a:srgbClr val="F26B43"/>
          </p15:clr>
        </p15:guide>
        <p15:guide id="4" orient="horz" pos="3974"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3DEA058-1B3E-A340-8D01-1DCD01466D4A}"/>
              </a:ext>
            </a:extLst>
          </p:cNvPr>
          <p:cNvSpPr/>
          <p:nvPr userDrawn="1"/>
        </p:nvSpPr>
        <p:spPr>
          <a:xfrm>
            <a:off x="0" y="-5680"/>
            <a:ext cx="12192000" cy="6858000"/>
          </a:xfrm>
          <a:prstGeom prst="rect">
            <a:avLst/>
          </a:prstGeom>
          <a:gradFill flip="none" rotWithShape="1">
            <a:gsLst>
              <a:gs pos="0">
                <a:srgbClr val="555557"/>
              </a:gs>
              <a:gs pos="100000">
                <a:srgbClr val="21212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pic>
        <p:nvPicPr>
          <p:cNvPr id="8" name="Picture 7">
            <a:extLst>
              <a:ext uri="{FF2B5EF4-FFF2-40B4-BE49-F238E27FC236}">
                <a16:creationId xmlns:a16="http://schemas.microsoft.com/office/drawing/2014/main" id="{4B669B54-FC99-5147-BAED-4192EEF0F48E}"/>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119336" y="116632"/>
            <a:ext cx="335360" cy="335360"/>
          </a:xfrm>
          <a:prstGeom prst="rect">
            <a:avLst/>
          </a:prstGeom>
        </p:spPr>
      </p:pic>
    </p:spTree>
    <p:extLst>
      <p:ext uri="{BB962C8B-B14F-4D97-AF65-F5344CB8AC3E}">
        <p14:creationId xmlns:p14="http://schemas.microsoft.com/office/powerpoint/2010/main" val="2089310287"/>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2" r:id="rId3"/>
    <p:sldLayoutId id="2147483672" r:id="rId4"/>
    <p:sldLayoutId id="2147483673" r:id="rId5"/>
    <p:sldLayoutId id="2147483700" r:id="rId6"/>
    <p:sldLayoutId id="2147483701" r:id="rId7"/>
    <p:sldLayoutId id="2147483702"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865071"/>
      </p:ext>
    </p:extLst>
  </p:cSld>
  <p:clrMap bg1="lt1" tx1="dk1" bg2="lt2" tx2="dk2" accent1="accent1" accent2="accent2" accent3="accent3" accent4="accent4" accent5="accent5" accent6="accent6" hlink="hlink" folHlink="folHlink"/>
  <p:sldLayoutIdLst>
    <p:sldLayoutId id="2147483677" r:id="rId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8"/>
            <a:ext cx="10515600" cy="132556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838201" y="635635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C494CB-B6BF-4A9E-AE0C-EDCF53115BC2}" type="datetimeFigureOut">
              <a:rPr lang="nl-NL" smtClean="0"/>
              <a:t>26-9-2023</a:t>
            </a:fld>
            <a:endParaRPr lang="nl-NL"/>
          </a:p>
        </p:txBody>
      </p:sp>
      <p:sp>
        <p:nvSpPr>
          <p:cNvPr id="5" name="Footer Placeholder 4"/>
          <p:cNvSpPr>
            <a:spLocks noGrp="1"/>
          </p:cNvSpPr>
          <p:nvPr>
            <p:ph type="ftr" sz="quarter" idx="3"/>
          </p:nvPr>
        </p:nvSpPr>
        <p:spPr>
          <a:xfrm>
            <a:off x="4038601" y="635635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610601" y="635635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1A58D1-CAC5-4F1D-A2C4-BE9CB7D3A2E0}" type="slidenum">
              <a:rPr lang="nl-NL" smtClean="0"/>
              <a:t>‹nr.›</a:t>
            </a:fld>
            <a:endParaRPr lang="nl-NL"/>
          </a:p>
        </p:txBody>
      </p:sp>
    </p:spTree>
    <p:extLst>
      <p:ext uri="{BB962C8B-B14F-4D97-AF65-F5344CB8AC3E}">
        <p14:creationId xmlns:p14="http://schemas.microsoft.com/office/powerpoint/2010/main" val="2553086144"/>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7.jpeg"/><Relationship Id="rId7" Type="http://schemas.openxmlformats.org/officeDocument/2006/relationships/hyperlink" Target="https://www.youtube.com/watch?v=b83HcleL9_o" TargetMode="External"/><Relationship Id="rId2" Type="http://schemas.openxmlformats.org/officeDocument/2006/relationships/image" Target="../media/image16.jpeg"/><Relationship Id="rId1" Type="http://schemas.openxmlformats.org/officeDocument/2006/relationships/slideLayout" Target="../slideLayouts/slideLayout7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 Id="rId9" Type="http://schemas.openxmlformats.org/officeDocument/2006/relationships/image" Target="../media/image2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2.xml"/></Relationships>
</file>

<file path=ppt/slides/_rels/slide9.xml.rels><?xml version="1.0" encoding="UTF-8" standalone="yes"?>
<Relationships xmlns="http://schemas.openxmlformats.org/package/2006/relationships"><Relationship Id="rId8" Type="http://schemas.openxmlformats.org/officeDocument/2006/relationships/hyperlink" Target="http://www.urbanspeeltuin.nl/" TargetMode="External"/><Relationship Id="rId3" Type="http://schemas.openxmlformats.org/officeDocument/2006/relationships/image" Target="../media/image26.jpg"/><Relationship Id="rId7" Type="http://schemas.openxmlformats.org/officeDocument/2006/relationships/hyperlink" Target="mailto:antoine.attout@velosolutions.com"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hyperlink" Target="mailto:debbie.aarts@velosolutions.com" TargetMode="External"/><Relationship Id="rId11" Type="http://schemas.openxmlformats.org/officeDocument/2006/relationships/hyperlink" Target="http://www.pumpforpeace.com/" TargetMode="External"/><Relationship Id="rId5" Type="http://schemas.openxmlformats.org/officeDocument/2006/relationships/hyperlink" Target="mailto:tim.smit@velosolutions.com" TargetMode="External"/><Relationship Id="rId10" Type="http://schemas.openxmlformats.org/officeDocument/2006/relationships/hyperlink" Target="http://www.pumptrack.com/" TargetMode="External"/><Relationship Id="rId4" Type="http://schemas.openxmlformats.org/officeDocument/2006/relationships/image" Target="../media/image27.gif"/><Relationship Id="rId9" Type="http://schemas.openxmlformats.org/officeDocument/2006/relationships/hyperlink" Target="http://www.velosolutions.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fficeArt object">
            <a:extLst>
              <a:ext uri="{FF2B5EF4-FFF2-40B4-BE49-F238E27FC236}">
                <a16:creationId xmlns:a16="http://schemas.microsoft.com/office/drawing/2014/main" id="{AFDC5F25-EF6C-45C2-BDB1-054C59F3004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43020"/>
            <a:ext cx="12191999" cy="6714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7" name="Picture 15">
            <a:extLst>
              <a:ext uri="{FF2B5EF4-FFF2-40B4-BE49-F238E27FC236}">
                <a16:creationId xmlns:a16="http://schemas.microsoft.com/office/drawing/2014/main" id="{556BF6D0-ADE0-46E6-B7AD-20E7F75BAE1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57311" y="4814803"/>
            <a:ext cx="11116442" cy="1246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8" name="Text Box 11">
            <a:extLst>
              <a:ext uri="{FF2B5EF4-FFF2-40B4-BE49-F238E27FC236}">
                <a16:creationId xmlns:a16="http://schemas.microsoft.com/office/drawing/2014/main" id="{AB74A56E-C0D0-498D-8277-C0505A118500}"/>
              </a:ext>
            </a:extLst>
          </p:cNvPr>
          <p:cNvSpPr txBox="1">
            <a:spLocks noChangeArrowheads="1"/>
          </p:cNvSpPr>
          <p:nvPr/>
        </p:nvSpPr>
        <p:spPr bwMode="auto">
          <a:xfrm>
            <a:off x="5303912" y="5121699"/>
            <a:ext cx="7573165" cy="939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40414" tIns="40414" rIns="40414" bIns="40414" numCol="1" anchor="t" anchorCtr="0" compatLnSpc="1">
            <a:prstTxWarp prst="textNoShape">
              <a:avLst/>
            </a:prstTxWarp>
          </a:bodyPr>
          <a:lstStyle>
            <a:lvl1pPr eaLnBrk="0" fontAlgn="base" hangingPunct="0">
              <a:spcBef>
                <a:spcPct val="0"/>
              </a:spcBef>
              <a:spcAft>
                <a:spcPct val="0"/>
              </a:spcAft>
              <a:tabLst>
                <a:tab pos="449263" algn="l"/>
                <a:tab pos="898525" algn="l"/>
                <a:tab pos="1349375" algn="l"/>
                <a:tab pos="1798638" algn="l"/>
                <a:tab pos="2247900" algn="l"/>
                <a:tab pos="2697163" algn="l"/>
                <a:tab pos="3146425" algn="l"/>
                <a:tab pos="3597275" algn="l"/>
                <a:tab pos="4046538" algn="l"/>
                <a:tab pos="4495800" algn="l"/>
                <a:tab pos="4945063" algn="l"/>
                <a:tab pos="5394325" algn="l"/>
              </a:tabLst>
              <a:defRPr>
                <a:solidFill>
                  <a:schemeClr val="tx1"/>
                </a:solidFill>
                <a:latin typeface="Arial" panose="020B0604020202020204" pitchFamily="34" charset="0"/>
              </a:defRPr>
            </a:lvl1pPr>
            <a:lvl2pPr eaLnBrk="0" fontAlgn="base" hangingPunct="0">
              <a:spcBef>
                <a:spcPct val="0"/>
              </a:spcBef>
              <a:spcAft>
                <a:spcPct val="0"/>
              </a:spcAft>
              <a:tabLst>
                <a:tab pos="449263" algn="l"/>
                <a:tab pos="898525" algn="l"/>
                <a:tab pos="1349375" algn="l"/>
                <a:tab pos="1798638" algn="l"/>
                <a:tab pos="2247900" algn="l"/>
                <a:tab pos="2697163" algn="l"/>
                <a:tab pos="3146425" algn="l"/>
                <a:tab pos="3597275" algn="l"/>
                <a:tab pos="4046538" algn="l"/>
                <a:tab pos="4495800" algn="l"/>
                <a:tab pos="4945063" algn="l"/>
                <a:tab pos="5394325" algn="l"/>
              </a:tabLst>
              <a:defRPr>
                <a:solidFill>
                  <a:schemeClr val="tx1"/>
                </a:solidFill>
                <a:latin typeface="Arial" panose="020B0604020202020204" pitchFamily="34" charset="0"/>
              </a:defRPr>
            </a:lvl2pPr>
            <a:lvl3pPr eaLnBrk="0" fontAlgn="base" hangingPunct="0">
              <a:spcBef>
                <a:spcPct val="0"/>
              </a:spcBef>
              <a:spcAft>
                <a:spcPct val="0"/>
              </a:spcAft>
              <a:tabLst>
                <a:tab pos="449263" algn="l"/>
                <a:tab pos="898525" algn="l"/>
                <a:tab pos="1349375" algn="l"/>
                <a:tab pos="1798638" algn="l"/>
                <a:tab pos="2247900" algn="l"/>
                <a:tab pos="2697163" algn="l"/>
                <a:tab pos="3146425" algn="l"/>
                <a:tab pos="3597275" algn="l"/>
                <a:tab pos="4046538" algn="l"/>
                <a:tab pos="4495800" algn="l"/>
                <a:tab pos="4945063" algn="l"/>
                <a:tab pos="5394325" algn="l"/>
              </a:tabLst>
              <a:defRPr>
                <a:solidFill>
                  <a:schemeClr val="tx1"/>
                </a:solidFill>
                <a:latin typeface="Arial" panose="020B0604020202020204" pitchFamily="34" charset="0"/>
              </a:defRPr>
            </a:lvl3pPr>
            <a:lvl4pPr eaLnBrk="0" fontAlgn="base" hangingPunct="0">
              <a:spcBef>
                <a:spcPct val="0"/>
              </a:spcBef>
              <a:spcAft>
                <a:spcPct val="0"/>
              </a:spcAft>
              <a:tabLst>
                <a:tab pos="449263" algn="l"/>
                <a:tab pos="898525" algn="l"/>
                <a:tab pos="1349375" algn="l"/>
                <a:tab pos="1798638" algn="l"/>
                <a:tab pos="2247900" algn="l"/>
                <a:tab pos="2697163" algn="l"/>
                <a:tab pos="3146425" algn="l"/>
                <a:tab pos="3597275" algn="l"/>
                <a:tab pos="4046538" algn="l"/>
                <a:tab pos="4495800" algn="l"/>
                <a:tab pos="4945063" algn="l"/>
                <a:tab pos="5394325" algn="l"/>
              </a:tabLst>
              <a:defRPr>
                <a:solidFill>
                  <a:schemeClr val="tx1"/>
                </a:solidFill>
                <a:latin typeface="Arial" panose="020B0604020202020204" pitchFamily="34" charset="0"/>
              </a:defRPr>
            </a:lvl4pPr>
            <a:lvl5pPr eaLnBrk="0" fontAlgn="base" hangingPunct="0">
              <a:spcBef>
                <a:spcPct val="0"/>
              </a:spcBef>
              <a:spcAft>
                <a:spcPct val="0"/>
              </a:spcAft>
              <a:tabLst>
                <a:tab pos="449263" algn="l"/>
                <a:tab pos="898525" algn="l"/>
                <a:tab pos="1349375" algn="l"/>
                <a:tab pos="1798638" algn="l"/>
                <a:tab pos="2247900" algn="l"/>
                <a:tab pos="2697163" algn="l"/>
                <a:tab pos="3146425" algn="l"/>
                <a:tab pos="3597275" algn="l"/>
                <a:tab pos="4046538" algn="l"/>
                <a:tab pos="4495800" algn="l"/>
                <a:tab pos="4945063" algn="l"/>
                <a:tab pos="5394325" algn="l"/>
              </a:tabLst>
              <a:defRPr>
                <a:solidFill>
                  <a:schemeClr val="tx1"/>
                </a:solidFill>
                <a:latin typeface="Arial" panose="020B0604020202020204" pitchFamily="34" charset="0"/>
              </a:defRPr>
            </a:lvl5pPr>
            <a:lvl6pPr eaLnBrk="0" fontAlgn="base" hangingPunct="0">
              <a:spcBef>
                <a:spcPct val="0"/>
              </a:spcBef>
              <a:spcAft>
                <a:spcPct val="0"/>
              </a:spcAft>
              <a:tabLst>
                <a:tab pos="449263" algn="l"/>
                <a:tab pos="898525" algn="l"/>
                <a:tab pos="1349375" algn="l"/>
                <a:tab pos="1798638" algn="l"/>
                <a:tab pos="2247900" algn="l"/>
                <a:tab pos="2697163" algn="l"/>
                <a:tab pos="3146425" algn="l"/>
                <a:tab pos="3597275" algn="l"/>
                <a:tab pos="4046538" algn="l"/>
                <a:tab pos="4495800" algn="l"/>
                <a:tab pos="4945063" algn="l"/>
                <a:tab pos="5394325" algn="l"/>
              </a:tabLst>
              <a:defRPr>
                <a:solidFill>
                  <a:schemeClr val="tx1"/>
                </a:solidFill>
                <a:latin typeface="Arial" panose="020B0604020202020204" pitchFamily="34" charset="0"/>
              </a:defRPr>
            </a:lvl6pPr>
            <a:lvl7pPr eaLnBrk="0" fontAlgn="base" hangingPunct="0">
              <a:spcBef>
                <a:spcPct val="0"/>
              </a:spcBef>
              <a:spcAft>
                <a:spcPct val="0"/>
              </a:spcAft>
              <a:tabLst>
                <a:tab pos="449263" algn="l"/>
                <a:tab pos="898525" algn="l"/>
                <a:tab pos="1349375" algn="l"/>
                <a:tab pos="1798638" algn="l"/>
                <a:tab pos="2247900" algn="l"/>
                <a:tab pos="2697163" algn="l"/>
                <a:tab pos="3146425" algn="l"/>
                <a:tab pos="3597275" algn="l"/>
                <a:tab pos="4046538" algn="l"/>
                <a:tab pos="4495800" algn="l"/>
                <a:tab pos="4945063" algn="l"/>
                <a:tab pos="5394325" algn="l"/>
              </a:tabLst>
              <a:defRPr>
                <a:solidFill>
                  <a:schemeClr val="tx1"/>
                </a:solidFill>
                <a:latin typeface="Arial" panose="020B0604020202020204" pitchFamily="34" charset="0"/>
              </a:defRPr>
            </a:lvl7pPr>
            <a:lvl8pPr eaLnBrk="0" fontAlgn="base" hangingPunct="0">
              <a:spcBef>
                <a:spcPct val="0"/>
              </a:spcBef>
              <a:spcAft>
                <a:spcPct val="0"/>
              </a:spcAft>
              <a:tabLst>
                <a:tab pos="449263" algn="l"/>
                <a:tab pos="898525" algn="l"/>
                <a:tab pos="1349375" algn="l"/>
                <a:tab pos="1798638" algn="l"/>
                <a:tab pos="2247900" algn="l"/>
                <a:tab pos="2697163" algn="l"/>
                <a:tab pos="3146425" algn="l"/>
                <a:tab pos="3597275" algn="l"/>
                <a:tab pos="4046538" algn="l"/>
                <a:tab pos="4495800" algn="l"/>
                <a:tab pos="4945063" algn="l"/>
                <a:tab pos="5394325" algn="l"/>
              </a:tabLst>
              <a:defRPr>
                <a:solidFill>
                  <a:schemeClr val="tx1"/>
                </a:solidFill>
                <a:latin typeface="Arial" panose="020B0604020202020204" pitchFamily="34" charset="0"/>
              </a:defRPr>
            </a:lvl8pPr>
            <a:lvl9pPr eaLnBrk="0" fontAlgn="base" hangingPunct="0">
              <a:spcBef>
                <a:spcPct val="0"/>
              </a:spcBef>
              <a:spcAft>
                <a:spcPct val="0"/>
              </a:spcAft>
              <a:tabLst>
                <a:tab pos="449263" algn="l"/>
                <a:tab pos="898525" algn="l"/>
                <a:tab pos="1349375" algn="l"/>
                <a:tab pos="1798638" algn="l"/>
                <a:tab pos="2247900" algn="l"/>
                <a:tab pos="2697163" algn="l"/>
                <a:tab pos="3146425" algn="l"/>
                <a:tab pos="3597275" algn="l"/>
                <a:tab pos="4046538" algn="l"/>
                <a:tab pos="4495800" algn="l"/>
                <a:tab pos="4945063" algn="l"/>
                <a:tab pos="5394325" algn="l"/>
              </a:tabLst>
              <a:defRPr>
                <a:solidFill>
                  <a:schemeClr val="tx1"/>
                </a:solidFill>
                <a:latin typeface="Arial" panose="020B0604020202020204" pitchFamily="34" charset="0"/>
              </a:defRPr>
            </a:lvl9pPr>
          </a:lstStyle>
          <a:p>
            <a:pPr defTabSz="727510">
              <a:tabLst>
                <a:tab pos="357440" algn="l"/>
                <a:tab pos="714879" algn="l"/>
                <a:tab pos="1073582" algn="l"/>
                <a:tab pos="1431023" algn="l"/>
                <a:tab pos="1788461" algn="l"/>
                <a:tab pos="2145902" algn="l"/>
                <a:tab pos="2503341" algn="l"/>
                <a:tab pos="2862044" algn="l"/>
                <a:tab pos="3219484" algn="l"/>
                <a:tab pos="3576924" algn="l"/>
                <a:tab pos="3934363" algn="l"/>
                <a:tab pos="4291803" algn="l"/>
              </a:tabLst>
            </a:pPr>
            <a:r>
              <a:rPr lang="de-DE" altLang="nl-NL" sz="3200" b="1" dirty="0" err="1">
                <a:solidFill>
                  <a:srgbClr val="000000"/>
                </a:solidFill>
                <a:latin typeface="Aktiv Grotesk Trial Thin" charset="0"/>
                <a:ea typeface="Arial Unicode MS" charset="-128"/>
                <a:cs typeface="Arial Unicode MS" charset="-128"/>
              </a:rPr>
              <a:t>Een</a:t>
            </a:r>
            <a:r>
              <a:rPr lang="de-DE" altLang="nl-NL" sz="3200" b="1" dirty="0">
                <a:solidFill>
                  <a:srgbClr val="000000"/>
                </a:solidFill>
                <a:latin typeface="Aktiv Grotesk Trial Thin" charset="0"/>
                <a:ea typeface="Arial Unicode MS" charset="-128"/>
                <a:cs typeface="Arial Unicode MS" charset="-128"/>
              </a:rPr>
              <a:t> PumpTrack </a:t>
            </a:r>
            <a:r>
              <a:rPr lang="de-DE" altLang="nl-NL" sz="3200" b="1" dirty="0" err="1">
                <a:solidFill>
                  <a:srgbClr val="000000"/>
                </a:solidFill>
                <a:latin typeface="Aktiv Grotesk Trial Thin" charset="0"/>
                <a:ea typeface="Arial Unicode MS" charset="-128"/>
                <a:cs typeface="Arial Unicode MS" charset="-128"/>
              </a:rPr>
              <a:t>bij</a:t>
            </a:r>
            <a:r>
              <a:rPr lang="de-DE" altLang="nl-NL" sz="3200" b="1" dirty="0">
                <a:solidFill>
                  <a:srgbClr val="000000"/>
                </a:solidFill>
                <a:latin typeface="Aktiv Grotesk Trial Thin" charset="0"/>
                <a:ea typeface="Arial Unicode MS" charset="-128"/>
                <a:cs typeface="Arial Unicode MS" charset="-128"/>
              </a:rPr>
              <a:t> </a:t>
            </a:r>
            <a:r>
              <a:rPr lang="de-DE" altLang="nl-NL" sz="3200" b="1" dirty="0" err="1">
                <a:solidFill>
                  <a:srgbClr val="000000"/>
                </a:solidFill>
                <a:latin typeface="Aktiv Grotesk Trial Thin" charset="0"/>
                <a:ea typeface="Arial Unicode MS" charset="-128"/>
                <a:cs typeface="Arial Unicode MS" charset="-128"/>
              </a:rPr>
              <a:t>ons</a:t>
            </a:r>
            <a:r>
              <a:rPr lang="de-DE" altLang="nl-NL" sz="3200" b="1" dirty="0">
                <a:solidFill>
                  <a:srgbClr val="000000"/>
                </a:solidFill>
                <a:latin typeface="Aktiv Grotesk Trial Thin" charset="0"/>
                <a:ea typeface="Arial Unicode MS" charset="-128"/>
                <a:cs typeface="Arial Unicode MS" charset="-128"/>
              </a:rPr>
              <a:t> in de </a:t>
            </a:r>
            <a:r>
              <a:rPr lang="de-DE" altLang="nl-NL" sz="3200" b="1" dirty="0" err="1">
                <a:solidFill>
                  <a:srgbClr val="000000"/>
                </a:solidFill>
                <a:latin typeface="Aktiv Grotesk Trial Thin" charset="0"/>
                <a:ea typeface="Arial Unicode MS" charset="-128"/>
                <a:cs typeface="Arial Unicode MS" charset="-128"/>
              </a:rPr>
              <a:t>gemeente</a:t>
            </a:r>
            <a:r>
              <a:rPr lang="de-DE" altLang="nl-NL" sz="3200" b="1" dirty="0">
                <a:solidFill>
                  <a:srgbClr val="000000"/>
                </a:solidFill>
                <a:latin typeface="Aktiv Grotesk Trial Thin" charset="0"/>
                <a:ea typeface="Arial Unicode MS" charset="-128"/>
                <a:cs typeface="Arial Unicode MS" charset="-128"/>
              </a:rPr>
              <a:t>! </a:t>
            </a:r>
            <a:endParaRPr lang="de-DE" altLang="nl-NL" sz="3200" b="1" dirty="0"/>
          </a:p>
        </p:txBody>
      </p:sp>
    </p:spTree>
    <p:extLst>
      <p:ext uri="{BB962C8B-B14F-4D97-AF65-F5344CB8AC3E}">
        <p14:creationId xmlns:p14="http://schemas.microsoft.com/office/powerpoint/2010/main" val="3162703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afbeelding 6" descr="Afbeelding met gras, buiten, weg, boom&#10;&#10;Automatisch gegenereerde beschrijving">
            <a:extLst>
              <a:ext uri="{FF2B5EF4-FFF2-40B4-BE49-F238E27FC236}">
                <a16:creationId xmlns:a16="http://schemas.microsoft.com/office/drawing/2014/main" id="{ADE1AD5C-DE11-4217-997D-A659F5737956}"/>
              </a:ext>
            </a:extLst>
          </p:cNvPr>
          <p:cNvPicPr>
            <a:picLocks noGrp="1" noChangeAspect="1"/>
          </p:cNvPicPr>
          <p:nvPr>
            <p:ph type="pic" sz="quarter" idx="10"/>
          </p:nvPr>
        </p:nvPicPr>
        <p:blipFill rotWithShape="1">
          <a:blip r:embed="rId2"/>
          <a:srcRect l="12891" r="12890"/>
          <a:stretch/>
        </p:blipFill>
        <p:spPr>
          <a:xfrm>
            <a:off x="4329547" y="-32327"/>
            <a:ext cx="7862455" cy="6938819"/>
          </a:xfrm>
          <a:noFill/>
        </p:spPr>
      </p:pic>
      <p:sp>
        <p:nvSpPr>
          <p:cNvPr id="3" name="Text Placeholder 2">
            <a:extLst>
              <a:ext uri="{FF2B5EF4-FFF2-40B4-BE49-F238E27FC236}">
                <a16:creationId xmlns:a16="http://schemas.microsoft.com/office/drawing/2014/main" id="{60D377BC-1965-F34B-9644-AC8266B96CD3}"/>
              </a:ext>
            </a:extLst>
          </p:cNvPr>
          <p:cNvSpPr>
            <a:spLocks noGrp="1"/>
          </p:cNvSpPr>
          <p:nvPr>
            <p:ph type="body" sz="quarter" idx="12"/>
          </p:nvPr>
        </p:nvSpPr>
        <p:spPr>
          <a:xfrm>
            <a:off x="0" y="1008180"/>
            <a:ext cx="4295775" cy="863600"/>
          </a:xfrm>
        </p:spPr>
        <p:txBody>
          <a:bodyPr anchor="ctr">
            <a:normAutofit/>
          </a:bodyPr>
          <a:lstStyle/>
          <a:p>
            <a:r>
              <a:rPr lang="nl-NL" dirty="0"/>
              <a:t>VOORSTEL</a:t>
            </a:r>
            <a:endParaRPr lang="en-CH" dirty="0"/>
          </a:p>
        </p:txBody>
      </p:sp>
      <p:sp>
        <p:nvSpPr>
          <p:cNvPr id="4" name="Text Placeholder 3">
            <a:extLst>
              <a:ext uri="{FF2B5EF4-FFF2-40B4-BE49-F238E27FC236}">
                <a16:creationId xmlns:a16="http://schemas.microsoft.com/office/drawing/2014/main" id="{366D62CC-FAB5-D246-93D9-729B044429C0}"/>
              </a:ext>
            </a:extLst>
          </p:cNvPr>
          <p:cNvSpPr>
            <a:spLocks noGrp="1"/>
          </p:cNvSpPr>
          <p:nvPr>
            <p:ph type="body" sz="quarter" idx="11"/>
          </p:nvPr>
        </p:nvSpPr>
        <p:spPr>
          <a:xfrm>
            <a:off x="550863" y="2132856"/>
            <a:ext cx="4104455" cy="3168352"/>
          </a:xfrm>
        </p:spPr>
        <p:txBody>
          <a:bodyPr>
            <a:normAutofit fontScale="92500" lnSpcReduction="10000"/>
          </a:bodyPr>
          <a:lstStyle/>
          <a:p>
            <a:pPr marL="0" marR="0" lvl="0" indent="0" defTabSz="914400" rtl="0" eaLnBrk="0" fontAlgn="base" latinLnBrk="0" hangingPunct="0">
              <a:spcBef>
                <a:spcPct val="0"/>
              </a:spcBef>
              <a:spcAft>
                <a:spcPct val="0"/>
              </a:spcAft>
              <a:buClrTx/>
              <a:buSzTx/>
              <a:buFontTx/>
              <a:buNone/>
              <a:tabLst/>
            </a:pPr>
            <a:r>
              <a:rPr kumimoji="0" lang="nl-NL" altLang="nl-NL" b="0" i="0" u="none" strike="noStrike" cap="none" normalizeH="0" baseline="0" dirty="0">
                <a:ln>
                  <a:noFill/>
                </a:ln>
                <a:effectLst/>
              </a:rPr>
              <a:t>Geachte,</a:t>
            </a:r>
          </a:p>
          <a:p>
            <a:pPr marL="0" marR="0" lvl="0" indent="0" defTabSz="914400" rtl="0" eaLnBrk="0" fontAlgn="base" latinLnBrk="0" hangingPunct="0">
              <a:spcBef>
                <a:spcPct val="0"/>
              </a:spcBef>
              <a:spcAft>
                <a:spcPct val="0"/>
              </a:spcAft>
              <a:buClrTx/>
              <a:buSzTx/>
              <a:buFontTx/>
              <a:buNone/>
              <a:tabLst/>
            </a:pPr>
            <a:endParaRPr kumimoji="0" lang="nl-NL" altLang="nl-NL" b="0" i="0" u="none" strike="noStrike" cap="none" normalizeH="0" baseline="0" dirty="0">
              <a:ln>
                <a:noFill/>
              </a:ln>
              <a:effectLst/>
            </a:endParaRPr>
          </a:p>
          <a:p>
            <a:pPr marL="0" marR="0" lvl="0" indent="0" defTabSz="914400" rtl="0" eaLnBrk="0" fontAlgn="base" latinLnBrk="0" hangingPunct="0">
              <a:spcBef>
                <a:spcPct val="0"/>
              </a:spcBef>
              <a:spcAft>
                <a:spcPct val="0"/>
              </a:spcAft>
              <a:buClrTx/>
              <a:buSzTx/>
              <a:buFontTx/>
              <a:buNone/>
              <a:tabLst/>
            </a:pPr>
            <a:r>
              <a:rPr lang="nl-NL" altLang="nl-NL" dirty="0"/>
              <a:t>De afgelopen tijd hebben wij met enkele initiatiefnemers onderzoek gedaan naar het draagvlak voor een PumpTrack in de gemeente </a:t>
            </a:r>
            <a:r>
              <a:rPr lang="nl-NL" altLang="nl-NL" dirty="0">
                <a:highlight>
                  <a:srgbClr val="FFFF00"/>
                </a:highlight>
              </a:rPr>
              <a:t>………. </a:t>
            </a:r>
            <a:r>
              <a:rPr lang="nl-NL" altLang="nl-NL" dirty="0"/>
              <a:t>Zo hebben we op </a:t>
            </a:r>
            <a:r>
              <a:rPr lang="nl-NL" altLang="nl-NL" dirty="0" err="1"/>
              <a:t>social</a:t>
            </a:r>
            <a:r>
              <a:rPr lang="nl-NL" altLang="nl-NL" dirty="0"/>
              <a:t> media gepolst, zijn we langs de deuren geweest en hebben we een petitie gestart via</a:t>
            </a:r>
            <a:r>
              <a:rPr lang="nl-NL" altLang="nl-NL" dirty="0">
                <a:highlight>
                  <a:srgbClr val="FFFF00"/>
                </a:highlight>
              </a:rPr>
              <a:t>………</a:t>
            </a:r>
            <a:r>
              <a:rPr lang="nl-NL" altLang="nl-NL" dirty="0"/>
              <a:t> We hebben maar liefst </a:t>
            </a:r>
            <a:r>
              <a:rPr lang="nl-NL" altLang="nl-NL" dirty="0">
                <a:highlight>
                  <a:srgbClr val="FFFF00"/>
                </a:highlight>
              </a:rPr>
              <a:t>………. </a:t>
            </a:r>
            <a:r>
              <a:rPr lang="nl-NL" altLang="nl-NL" dirty="0"/>
              <a:t>handtekeningen verzameld! De inwoners van </a:t>
            </a:r>
            <a:r>
              <a:rPr lang="nl-NL" altLang="nl-NL" dirty="0">
                <a:highlight>
                  <a:srgbClr val="FFFF00"/>
                </a:highlight>
              </a:rPr>
              <a:t>……..</a:t>
            </a:r>
            <a:r>
              <a:rPr lang="nl-NL" altLang="nl-NL" dirty="0"/>
              <a:t> zouden het supertof vinden wanneer er een PumpTrack in de gemeente zou komen. Samen met het bedrijf Velosolutions Benelux, gespecialiseerd in de aanleg van PumpTracks, hebben wij onderstaande aanvraag opgesteld. Het overgrote deel van de PumpTracks in Nederland is door hen aangelegd en wij zijn erg over deze banen te spreken.</a:t>
            </a:r>
          </a:p>
          <a:p>
            <a:pPr marL="0" marR="0" lvl="0" indent="0" defTabSz="914400" rtl="0" eaLnBrk="0" fontAlgn="base" latinLnBrk="0" hangingPunct="0">
              <a:spcBef>
                <a:spcPct val="0"/>
              </a:spcBef>
              <a:spcAft>
                <a:spcPct val="0"/>
              </a:spcAft>
              <a:buClrTx/>
              <a:buSzTx/>
              <a:buFontTx/>
              <a:buNone/>
              <a:tabLst/>
            </a:pPr>
            <a:endParaRPr lang="nl-NL" altLang="nl-NL" dirty="0"/>
          </a:p>
          <a:p>
            <a:pPr marL="0" marR="0" lvl="0" indent="0" defTabSz="914400" rtl="0" eaLnBrk="0" fontAlgn="base" latinLnBrk="0" hangingPunct="0">
              <a:spcBef>
                <a:spcPct val="0"/>
              </a:spcBef>
              <a:spcAft>
                <a:spcPct val="0"/>
              </a:spcAft>
              <a:buClrTx/>
              <a:buSzTx/>
              <a:buFontTx/>
              <a:buNone/>
              <a:tabLst/>
            </a:pPr>
            <a:r>
              <a:rPr kumimoji="0" lang="nl-NL" altLang="nl-NL" b="0" i="0" u="none" strike="noStrike" cap="none" normalizeH="0" baseline="0" dirty="0">
                <a:ln>
                  <a:noFill/>
                </a:ln>
                <a:effectLst/>
              </a:rPr>
              <a:t>We kijken uit naar een fijne samenwerking!</a:t>
            </a:r>
          </a:p>
          <a:p>
            <a:pPr marL="0" marR="0" lvl="0" indent="0" defTabSz="914400" rtl="0" eaLnBrk="0" fontAlgn="base" latinLnBrk="0" hangingPunct="0">
              <a:spcBef>
                <a:spcPct val="0"/>
              </a:spcBef>
              <a:spcAft>
                <a:spcPct val="0"/>
              </a:spcAft>
              <a:buClrTx/>
              <a:buSzTx/>
              <a:buFontTx/>
              <a:buNone/>
              <a:tabLst/>
            </a:pPr>
            <a:endParaRPr kumimoji="0" lang="nl-NL" altLang="nl-NL" b="0" i="0" u="none" strike="noStrike" cap="none" normalizeH="0" baseline="0" dirty="0">
              <a:ln>
                <a:noFill/>
              </a:ln>
              <a:effectLst/>
            </a:endParaRPr>
          </a:p>
          <a:p>
            <a:pPr marL="0" marR="0" lvl="0" indent="0" defTabSz="914400" rtl="0" eaLnBrk="0" fontAlgn="base" latinLnBrk="0" hangingPunct="0">
              <a:spcBef>
                <a:spcPct val="0"/>
              </a:spcBef>
              <a:spcAft>
                <a:spcPct val="0"/>
              </a:spcAft>
              <a:buClrTx/>
              <a:buSzTx/>
              <a:buFontTx/>
              <a:buNone/>
              <a:tabLst/>
            </a:pPr>
            <a:r>
              <a:rPr kumimoji="0" lang="nl-NL" altLang="nl-NL" b="0" i="0" u="none" strike="noStrike" cap="none" normalizeH="0" baseline="0" dirty="0">
                <a:ln>
                  <a:noFill/>
                </a:ln>
                <a:effectLst/>
              </a:rPr>
              <a:t>Met sportieve groet,</a:t>
            </a:r>
          </a:p>
          <a:p>
            <a:pPr marL="0" marR="0" lvl="0" indent="0" defTabSz="914400" rtl="0" eaLnBrk="0" fontAlgn="base" latinLnBrk="0" hangingPunct="0">
              <a:spcBef>
                <a:spcPct val="0"/>
              </a:spcBef>
              <a:spcAft>
                <a:spcPct val="0"/>
              </a:spcAft>
              <a:buClrTx/>
              <a:buSzTx/>
              <a:buFontTx/>
              <a:buNone/>
              <a:tabLst/>
            </a:pPr>
            <a:r>
              <a:rPr kumimoji="0" lang="nl-NL" altLang="nl-NL" b="0" i="0" u="none" strike="noStrike" cap="none" normalizeH="0" baseline="0" dirty="0">
                <a:ln>
                  <a:noFill/>
                </a:ln>
                <a:effectLst/>
                <a:highlight>
                  <a:srgbClr val="FFFF00"/>
                </a:highlight>
              </a:rPr>
              <a:t>NAAM</a:t>
            </a:r>
          </a:p>
          <a:p>
            <a:endParaRPr lang="en-CH" sz="1100" dirty="0"/>
          </a:p>
        </p:txBody>
      </p:sp>
    </p:spTree>
    <p:extLst>
      <p:ext uri="{BB962C8B-B14F-4D97-AF65-F5344CB8AC3E}">
        <p14:creationId xmlns:p14="http://schemas.microsoft.com/office/powerpoint/2010/main" val="3880206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Tijdelijke aanduiding voor afbeelding 8" descr="Afbeelding met boom, buiten, rijden, jongen&#10;&#10;Automatisch gegenereerde beschrijving">
            <a:extLst>
              <a:ext uri="{FF2B5EF4-FFF2-40B4-BE49-F238E27FC236}">
                <a16:creationId xmlns:a16="http://schemas.microsoft.com/office/drawing/2014/main" id="{1120F919-17EA-4E38-9013-3260A0264F2A}"/>
              </a:ext>
            </a:extLst>
          </p:cNvPr>
          <p:cNvPicPr>
            <a:picLocks noGrp="1" noChangeAspect="1"/>
          </p:cNvPicPr>
          <p:nvPr>
            <p:ph type="pic" sz="quarter" idx="10"/>
          </p:nvPr>
        </p:nvPicPr>
        <p:blipFill>
          <a:blip r:embed="rId2"/>
          <a:srcRect l="14972" r="14972"/>
          <a:stretch>
            <a:fillRect/>
          </a:stretch>
        </p:blipFill>
        <p:spPr/>
      </p:pic>
      <p:sp>
        <p:nvSpPr>
          <p:cNvPr id="3" name="Tijdelijke aanduiding voor tekst 2">
            <a:extLst>
              <a:ext uri="{FF2B5EF4-FFF2-40B4-BE49-F238E27FC236}">
                <a16:creationId xmlns:a16="http://schemas.microsoft.com/office/drawing/2014/main" id="{C4997038-6C83-4985-9FBD-68EAC6B96F22}"/>
              </a:ext>
            </a:extLst>
          </p:cNvPr>
          <p:cNvSpPr>
            <a:spLocks noGrp="1"/>
          </p:cNvSpPr>
          <p:nvPr>
            <p:ph type="body" sz="quarter" idx="12"/>
          </p:nvPr>
        </p:nvSpPr>
        <p:spPr>
          <a:xfrm>
            <a:off x="0" y="845365"/>
            <a:ext cx="4655318" cy="863600"/>
          </a:xfrm>
        </p:spPr>
        <p:txBody>
          <a:bodyPr/>
          <a:lstStyle/>
          <a:p>
            <a:r>
              <a:rPr lang="nl-NL" dirty="0"/>
              <a:t>WAT IS EEN PUMPTRACK?</a:t>
            </a:r>
          </a:p>
        </p:txBody>
      </p:sp>
      <p:sp>
        <p:nvSpPr>
          <p:cNvPr id="4" name="Tijdelijke aanduiding voor tekst 3">
            <a:extLst>
              <a:ext uri="{FF2B5EF4-FFF2-40B4-BE49-F238E27FC236}">
                <a16:creationId xmlns:a16="http://schemas.microsoft.com/office/drawing/2014/main" id="{72A8362B-508A-4AD3-8F18-ED46C1A9224D}"/>
              </a:ext>
            </a:extLst>
          </p:cNvPr>
          <p:cNvSpPr>
            <a:spLocks noGrp="1"/>
          </p:cNvSpPr>
          <p:nvPr>
            <p:ph type="body" sz="quarter" idx="11"/>
          </p:nvPr>
        </p:nvSpPr>
        <p:spPr>
          <a:xfrm>
            <a:off x="275431" y="1952836"/>
            <a:ext cx="5100489" cy="2952328"/>
          </a:xfrm>
        </p:spPr>
        <p:txBody>
          <a:bodyPr/>
          <a:lstStyle/>
          <a:p>
            <a:pPr>
              <a:spcAft>
                <a:spcPts val="0"/>
              </a:spcAft>
            </a:pPr>
            <a:r>
              <a:rPr lang="nl-NL" sz="1400" dirty="0">
                <a:solidFill>
                  <a:srgbClr val="FFFFFF"/>
                </a:solidFill>
                <a:effectLst/>
                <a:latin typeface="Aktiv Grotesk Trial Thin"/>
                <a:ea typeface="Arial Unicode MS"/>
                <a:cs typeface="Arial" panose="020B0604020202020204" pitchFamily="34" charset="0"/>
              </a:rPr>
              <a:t>Een PumpTrack is dé ultieme urban speeltuin. PumpTracks werken als grote magneten, die iedereen die van urban sports en buitenspelen houdt aantrekt. De banen zijn toegankelijk en uitdagend voor alle leeftijden, de 2-jarige op zijn </a:t>
            </a:r>
            <a:r>
              <a:rPr lang="nl-NL" dirty="0">
                <a:solidFill>
                  <a:srgbClr val="FFFFFF"/>
                </a:solidFill>
                <a:latin typeface="Aktiv Grotesk Trial Thin"/>
                <a:ea typeface="Arial Unicode MS"/>
                <a:cs typeface="Arial" panose="020B0604020202020204" pitchFamily="34" charset="0"/>
              </a:rPr>
              <a:t>loopfiets</a:t>
            </a:r>
            <a:r>
              <a:rPr lang="nl-NL" sz="1400" dirty="0">
                <a:solidFill>
                  <a:srgbClr val="FFFFFF"/>
                </a:solidFill>
                <a:effectLst/>
                <a:latin typeface="Aktiv Grotesk Trial Thin"/>
                <a:ea typeface="Arial Unicode MS"/>
                <a:cs typeface="Arial" panose="020B0604020202020204" pitchFamily="34" charset="0"/>
              </a:rPr>
              <a:t> tot de vader op zijn skateboard.</a:t>
            </a:r>
          </a:p>
          <a:p>
            <a:pPr>
              <a:spcAft>
                <a:spcPts val="0"/>
              </a:spcAft>
            </a:pPr>
            <a:endParaRPr lang="nl-NL" sz="1400" dirty="0">
              <a:solidFill>
                <a:srgbClr val="FFFFFF"/>
              </a:solidFill>
              <a:effectLst/>
              <a:latin typeface="Aktiv Grotesk Trial Thin"/>
              <a:ea typeface="Arial Unicode MS"/>
              <a:cs typeface="Arial" panose="020B0604020202020204" pitchFamily="34" charset="0"/>
            </a:endParaRPr>
          </a:p>
          <a:p>
            <a:pPr>
              <a:spcAft>
                <a:spcPts val="0"/>
              </a:spcAft>
            </a:pPr>
            <a:r>
              <a:rPr lang="nl-NL" sz="1400" dirty="0">
                <a:solidFill>
                  <a:srgbClr val="FFFFFF"/>
                </a:solidFill>
                <a:effectLst/>
                <a:latin typeface="Aktiv Grotesk Trial Thin"/>
                <a:ea typeface="Arial Unicode MS"/>
                <a:cs typeface="Arial" panose="020B0604020202020204" pitchFamily="34" charset="0"/>
              </a:rPr>
              <a:t>PumpTracks bestaan uit heuvels en kuilen die elkaar opvolgen in een ritmisch patroon, afgewisseld met kombochten. De gebruiker kan zonder af te zetten of te trappen al ‘pompend’ door de baan, vandaar de naam </a:t>
            </a:r>
            <a:r>
              <a:rPr lang="nl-NL" sz="1400" dirty="0" err="1">
                <a:solidFill>
                  <a:srgbClr val="FFFFFF"/>
                </a:solidFill>
                <a:effectLst/>
                <a:latin typeface="Aktiv Grotesk Trial Thin"/>
                <a:ea typeface="Arial Unicode MS"/>
                <a:cs typeface="Arial" panose="020B0604020202020204" pitchFamily="34" charset="0"/>
              </a:rPr>
              <a:t>PUMP-track</a:t>
            </a:r>
            <a:r>
              <a:rPr lang="nl-NL" sz="1400" dirty="0">
                <a:solidFill>
                  <a:srgbClr val="FFFFFF"/>
                </a:solidFill>
                <a:effectLst/>
                <a:latin typeface="Aktiv Grotesk Trial Thin"/>
                <a:ea typeface="Arial Unicode MS"/>
                <a:cs typeface="Arial" panose="020B0604020202020204" pitchFamily="34" charset="0"/>
              </a:rPr>
              <a:t>.  Het is als schommelen, en als je het eenmaal doorhebt geeft het een heerlijk gevoel maar is het ook een flinke </a:t>
            </a:r>
            <a:r>
              <a:rPr lang="nl-NL" sz="1400" dirty="0" err="1">
                <a:solidFill>
                  <a:srgbClr val="FFFFFF"/>
                </a:solidFill>
                <a:effectLst/>
                <a:latin typeface="Aktiv Grotesk Trial Thin"/>
                <a:ea typeface="Arial Unicode MS"/>
                <a:cs typeface="Arial" panose="020B0604020202020204" pitchFamily="34" charset="0"/>
              </a:rPr>
              <a:t>workout</a:t>
            </a:r>
            <a:r>
              <a:rPr lang="nl-NL" sz="1400" dirty="0">
                <a:solidFill>
                  <a:srgbClr val="FFFFFF"/>
                </a:solidFill>
                <a:effectLst/>
                <a:latin typeface="Aktiv Grotesk Trial Thin"/>
                <a:ea typeface="Arial Unicode MS"/>
                <a:cs typeface="Arial" panose="020B0604020202020204" pitchFamily="34" charset="0"/>
              </a:rPr>
              <a:t>! Iedere PumpTrack van Velosolutions is uniek, voor iedere baan wordt een nieuw ontwerp gemaakt.</a:t>
            </a:r>
          </a:p>
          <a:p>
            <a:pPr>
              <a:spcAft>
                <a:spcPts val="0"/>
              </a:spcAft>
            </a:pPr>
            <a:endParaRPr lang="nl-NL" sz="1400" dirty="0">
              <a:solidFill>
                <a:srgbClr val="FFFFFF"/>
              </a:solidFill>
              <a:latin typeface="Aktiv Grotesk Trial Thin"/>
              <a:ea typeface="Arial Unicode MS"/>
              <a:cs typeface="Arial" panose="020B0604020202020204" pitchFamily="34" charset="0"/>
            </a:endParaRPr>
          </a:p>
          <a:p>
            <a:pPr>
              <a:spcAft>
                <a:spcPts val="0"/>
              </a:spcAft>
            </a:pPr>
            <a:r>
              <a:rPr lang="nl-NL" sz="1400" dirty="0">
                <a:solidFill>
                  <a:srgbClr val="FFFFFF"/>
                </a:solidFill>
                <a:effectLst/>
                <a:latin typeface="Aktiv Grotesk Trial Thin"/>
                <a:ea typeface="Arial Unicode MS"/>
                <a:cs typeface="Arial" panose="020B0604020202020204" pitchFamily="34" charset="0"/>
              </a:rPr>
              <a:t>De banen van Velosolutions zijn wereldwijd te vinden en nergens ter wereld vind je hetzelfde ontwerp terug! Elke locatie is anders en bij het ontwerp wordt er gekeken naar een perfecte inpassing in de omgeving. PumpTracks zijn er van klein tot groot, op een ruimte van 500m2 kan al een PumpTrack worden gebouwd, gemiddeld is een PumpTrack 1500m2 groot.  Bovendien wordt een PumpTrack door slim ontwerpen toegankelijk en uitdagend voor jong tot oud.</a:t>
            </a:r>
          </a:p>
          <a:p>
            <a:pPr>
              <a:spcAft>
                <a:spcPts val="0"/>
              </a:spcAft>
            </a:pPr>
            <a:r>
              <a:rPr lang="de-DE" sz="1400" dirty="0">
                <a:solidFill>
                  <a:srgbClr val="FFFFFF"/>
                </a:solidFill>
                <a:effectLst/>
                <a:latin typeface="Aktiv Grotesk Corp" panose="020B0304020202020204" pitchFamily="34" charset="0"/>
                <a:ea typeface="Arial Unicode MS"/>
                <a:cs typeface="Arial" panose="020B0604020202020204" pitchFamily="34" charset="0"/>
              </a:rPr>
              <a:t> </a:t>
            </a:r>
            <a:endParaRPr lang="nl-NL" sz="1000" dirty="0">
              <a:effectLst/>
              <a:latin typeface="Segoe UI" panose="020B0502040204020203" pitchFamily="34" charset="0"/>
              <a:ea typeface="Arial Unicode MS"/>
            </a:endParaRPr>
          </a:p>
          <a:p>
            <a:pPr>
              <a:spcAft>
                <a:spcPts val="0"/>
              </a:spcAft>
            </a:pPr>
            <a:r>
              <a:rPr lang="nl-NL" sz="1400" dirty="0">
                <a:solidFill>
                  <a:srgbClr val="FFFFFF"/>
                </a:solidFill>
                <a:effectLst/>
                <a:latin typeface="Aktiv Grotesk Corp" panose="020B0304020202020204" pitchFamily="34" charset="0"/>
                <a:ea typeface="Arial Unicode MS"/>
                <a:cs typeface="Arial" panose="020B0604020202020204" pitchFamily="34" charset="0"/>
              </a:rPr>
              <a:t> </a:t>
            </a:r>
            <a:endParaRPr lang="nl-NL" sz="1000" dirty="0">
              <a:effectLst/>
              <a:latin typeface="Segoe UI" panose="020B0502040204020203" pitchFamily="34" charset="0"/>
              <a:ea typeface="Arial Unicode MS"/>
            </a:endParaRPr>
          </a:p>
          <a:p>
            <a:pPr>
              <a:spcAft>
                <a:spcPts val="0"/>
              </a:spcAft>
            </a:pPr>
            <a:r>
              <a:rPr lang="nl-NL" sz="1400" dirty="0">
                <a:solidFill>
                  <a:srgbClr val="FFFFFF"/>
                </a:solidFill>
                <a:effectLst/>
                <a:latin typeface="Aktiv Grotesk Corp" panose="020B0304020202020204" pitchFamily="34" charset="0"/>
                <a:ea typeface="Arial Unicode MS"/>
                <a:cs typeface="Arial" panose="020B0604020202020204" pitchFamily="34" charset="0"/>
              </a:rPr>
              <a:t> </a:t>
            </a:r>
            <a:endParaRPr lang="nl-NL" sz="1000" dirty="0">
              <a:effectLst/>
              <a:latin typeface="Segoe UI" panose="020B0502040204020203" pitchFamily="34" charset="0"/>
              <a:ea typeface="Arial Unicode MS"/>
            </a:endParaRPr>
          </a:p>
          <a:p>
            <a:pPr>
              <a:spcAft>
                <a:spcPts val="0"/>
              </a:spcAft>
            </a:pPr>
            <a:r>
              <a:rPr lang="nl-NL" sz="1400" dirty="0">
                <a:solidFill>
                  <a:srgbClr val="FFFFFF"/>
                </a:solidFill>
                <a:effectLst/>
                <a:latin typeface="Aktiv Grotesk Corp" panose="020B0304020202020204" pitchFamily="34" charset="0"/>
                <a:ea typeface="Arial Unicode MS"/>
                <a:cs typeface="Arial" panose="020B0604020202020204" pitchFamily="34" charset="0"/>
              </a:rPr>
              <a:t> </a:t>
            </a:r>
            <a:endParaRPr lang="nl-NL" sz="1000" dirty="0">
              <a:effectLst/>
              <a:latin typeface="Segoe UI" panose="020B0502040204020203" pitchFamily="34" charset="0"/>
              <a:ea typeface="Arial Unicode MS"/>
            </a:endParaRPr>
          </a:p>
          <a:p>
            <a:pPr>
              <a:spcAft>
                <a:spcPts val="0"/>
              </a:spcAft>
            </a:pPr>
            <a:r>
              <a:rPr lang="nl-NL" sz="1400" dirty="0">
                <a:solidFill>
                  <a:srgbClr val="FFFFFF"/>
                </a:solidFill>
                <a:effectLst/>
                <a:latin typeface="Aktiv Grotesk Corp" panose="020B0304020202020204" pitchFamily="34" charset="0"/>
                <a:ea typeface="Arial Unicode MS"/>
                <a:cs typeface="Arial" panose="020B0604020202020204" pitchFamily="34" charset="0"/>
              </a:rPr>
              <a:t> </a:t>
            </a:r>
            <a:endParaRPr lang="nl-NL" sz="1000" dirty="0">
              <a:effectLst/>
              <a:latin typeface="Segoe UI" panose="020B0502040204020203" pitchFamily="34" charset="0"/>
              <a:ea typeface="Arial Unicode MS"/>
            </a:endParaRPr>
          </a:p>
          <a:p>
            <a:pPr>
              <a:spcAft>
                <a:spcPts val="0"/>
              </a:spcAft>
            </a:pPr>
            <a:r>
              <a:rPr lang="nl-NL" sz="1400" dirty="0">
                <a:solidFill>
                  <a:srgbClr val="FFFFFF"/>
                </a:solidFill>
                <a:effectLst/>
                <a:latin typeface="Aktiv Grotesk Corp" panose="020B0304020202020204" pitchFamily="34" charset="0"/>
                <a:ea typeface="Arial Unicode MS"/>
                <a:cs typeface="Arial" panose="020B0604020202020204" pitchFamily="34" charset="0"/>
              </a:rPr>
              <a:t> </a:t>
            </a:r>
            <a:endParaRPr lang="nl-NL" sz="1000" dirty="0">
              <a:effectLst/>
              <a:latin typeface="Segoe UI" panose="020B0502040204020203" pitchFamily="34" charset="0"/>
              <a:ea typeface="Arial Unicode MS"/>
            </a:endParaRPr>
          </a:p>
          <a:p>
            <a:pPr>
              <a:spcAft>
                <a:spcPts val="0"/>
              </a:spcAft>
            </a:pPr>
            <a:r>
              <a:rPr lang="nl-NL" sz="1400" dirty="0">
                <a:solidFill>
                  <a:srgbClr val="FFFFFF"/>
                </a:solidFill>
                <a:effectLst/>
                <a:latin typeface="Aktiv Grotesk Corp" panose="020B0304020202020204" pitchFamily="34" charset="0"/>
                <a:ea typeface="Arial Unicode MS"/>
                <a:cs typeface="Arial" panose="020B0604020202020204" pitchFamily="34" charset="0"/>
              </a:rPr>
              <a:t> </a:t>
            </a:r>
            <a:endParaRPr lang="nl-NL" sz="1000" dirty="0">
              <a:effectLst/>
              <a:latin typeface="Segoe UI" panose="020B0502040204020203" pitchFamily="34" charset="0"/>
              <a:ea typeface="Arial Unicode MS"/>
            </a:endParaRPr>
          </a:p>
          <a:p>
            <a:pPr>
              <a:spcAft>
                <a:spcPts val="0"/>
              </a:spcAft>
            </a:pPr>
            <a:r>
              <a:rPr lang="nl-NL" sz="1400" dirty="0">
                <a:solidFill>
                  <a:srgbClr val="FFFFFF"/>
                </a:solidFill>
                <a:effectLst/>
                <a:latin typeface="Aktiv Grotesk Corp" panose="020B0304020202020204" pitchFamily="34" charset="0"/>
                <a:ea typeface="Arial Unicode MS"/>
                <a:cs typeface="Arial" panose="020B0604020202020204" pitchFamily="34" charset="0"/>
              </a:rPr>
              <a:t> </a:t>
            </a:r>
            <a:endParaRPr lang="nl-NL" sz="1000" dirty="0">
              <a:effectLst/>
              <a:latin typeface="Segoe UI" panose="020B0502040204020203" pitchFamily="34" charset="0"/>
              <a:ea typeface="Arial Unicode MS"/>
            </a:endParaRPr>
          </a:p>
          <a:p>
            <a:pPr>
              <a:spcAft>
                <a:spcPts val="0"/>
              </a:spcAft>
            </a:pPr>
            <a:r>
              <a:rPr lang="nl-NL" sz="1400" dirty="0">
                <a:solidFill>
                  <a:srgbClr val="FFFFFF"/>
                </a:solidFill>
                <a:effectLst/>
                <a:latin typeface="Aktiv Grotesk Corp" panose="020B0304020202020204" pitchFamily="34" charset="0"/>
                <a:ea typeface="Arial Unicode MS"/>
                <a:cs typeface="Arial" panose="020B0604020202020204" pitchFamily="34" charset="0"/>
              </a:rPr>
              <a:t> </a:t>
            </a:r>
            <a:endParaRPr lang="nl-NL" sz="1000" dirty="0">
              <a:effectLst/>
              <a:latin typeface="Segoe UI" panose="020B0502040204020203" pitchFamily="34" charset="0"/>
              <a:ea typeface="Arial Unicode MS"/>
            </a:endParaRPr>
          </a:p>
          <a:p>
            <a:pPr>
              <a:spcAft>
                <a:spcPts val="0"/>
              </a:spcAft>
            </a:pPr>
            <a:r>
              <a:rPr lang="nl-NL" sz="1400" dirty="0">
                <a:solidFill>
                  <a:srgbClr val="FFFFFF"/>
                </a:solidFill>
                <a:effectLst/>
                <a:latin typeface="Aktiv Grotesk Corp" panose="020B0304020202020204" pitchFamily="34" charset="0"/>
                <a:ea typeface="Arial Unicode MS"/>
                <a:cs typeface="Arial" panose="020B0604020202020204" pitchFamily="34" charset="0"/>
              </a:rPr>
              <a:t> </a:t>
            </a:r>
            <a:endParaRPr lang="nl-NL" sz="1000" dirty="0">
              <a:effectLst/>
              <a:latin typeface="Segoe UI" panose="020B0502040204020203" pitchFamily="34" charset="0"/>
              <a:ea typeface="Arial Unicode MS"/>
            </a:endParaRPr>
          </a:p>
          <a:p>
            <a:pPr>
              <a:spcAft>
                <a:spcPts val="0"/>
              </a:spcAft>
            </a:pPr>
            <a:r>
              <a:rPr lang="nl-NL" sz="1400" dirty="0">
                <a:solidFill>
                  <a:srgbClr val="FFFFFF"/>
                </a:solidFill>
                <a:effectLst/>
                <a:latin typeface="Aktiv Grotesk Corp" panose="020B0304020202020204" pitchFamily="34" charset="0"/>
                <a:ea typeface="Arial Unicode MS"/>
              </a:rPr>
              <a:t> </a:t>
            </a:r>
            <a:endParaRPr lang="nl-NL" sz="1000" dirty="0">
              <a:effectLst/>
              <a:latin typeface="Segoe UI" panose="020B0502040204020203" pitchFamily="34" charset="0"/>
              <a:ea typeface="Arial Unicode MS"/>
            </a:endParaRPr>
          </a:p>
          <a:p>
            <a:pPr>
              <a:spcAft>
                <a:spcPts val="0"/>
              </a:spcAft>
            </a:pPr>
            <a:r>
              <a:rPr lang="nl-NL" sz="1400" u="none" strike="noStrike" dirty="0">
                <a:ln>
                  <a:noFill/>
                </a:ln>
                <a:solidFill>
                  <a:srgbClr val="D10004"/>
                </a:solidFill>
                <a:effectLst/>
                <a:uFill>
                  <a:solidFill>
                    <a:srgbClr val="D10004"/>
                  </a:solidFill>
                </a:uFill>
                <a:latin typeface="Aktiv Grotesk Trial Thin"/>
                <a:ea typeface="Arial Unicode MS"/>
                <a:cs typeface="Arial Unicode MS"/>
              </a:rPr>
              <a:t> </a:t>
            </a:r>
            <a:endParaRPr lang="nl-NL" sz="1400" u="sng" dirty="0">
              <a:ln>
                <a:noFill/>
              </a:ln>
              <a:solidFill>
                <a:srgbClr val="D10004"/>
              </a:solidFill>
              <a:effectLst/>
              <a:uFill>
                <a:solidFill>
                  <a:srgbClr val="D10004"/>
                </a:solidFill>
              </a:uFill>
              <a:latin typeface="Aktiv Grotesk Trial Thin"/>
              <a:ea typeface="Arial Unicode MS"/>
              <a:cs typeface="Arial Unicode MS"/>
            </a:endParaRPr>
          </a:p>
          <a:p>
            <a:pPr>
              <a:spcAft>
                <a:spcPts val="0"/>
              </a:spcAft>
            </a:pPr>
            <a:r>
              <a:rPr lang="nl-NL" sz="1400" u="none" strike="noStrike" dirty="0">
                <a:ln>
                  <a:noFill/>
                </a:ln>
                <a:solidFill>
                  <a:srgbClr val="D10004"/>
                </a:solidFill>
                <a:effectLst/>
                <a:uFill>
                  <a:solidFill>
                    <a:srgbClr val="D10004"/>
                  </a:solidFill>
                </a:uFill>
                <a:latin typeface="Aktiv Grotesk Trial Thin"/>
                <a:ea typeface="Arial Unicode MS"/>
                <a:cs typeface="Arial Unicode MS"/>
              </a:rPr>
              <a:t> </a:t>
            </a:r>
            <a:endParaRPr lang="nl-NL" sz="1400" u="sng" dirty="0">
              <a:ln>
                <a:noFill/>
              </a:ln>
              <a:solidFill>
                <a:srgbClr val="D10004"/>
              </a:solidFill>
              <a:effectLst/>
              <a:uFill>
                <a:solidFill>
                  <a:srgbClr val="D10004"/>
                </a:solidFill>
              </a:uFill>
              <a:latin typeface="Aktiv Grotesk Trial Thin"/>
              <a:ea typeface="Arial Unicode MS"/>
              <a:cs typeface="Arial Unicode MS"/>
            </a:endParaRPr>
          </a:p>
          <a:p>
            <a:endParaRPr lang="nl-NL" dirty="0"/>
          </a:p>
        </p:txBody>
      </p:sp>
    </p:spTree>
    <p:extLst>
      <p:ext uri="{BB962C8B-B14F-4D97-AF65-F5344CB8AC3E}">
        <p14:creationId xmlns:p14="http://schemas.microsoft.com/office/powerpoint/2010/main" val="2668308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afbeelding 6" descr="Afbeelding met lucht, buiten&#10;&#10;Automatisch gegenereerde beschrijving">
            <a:extLst>
              <a:ext uri="{FF2B5EF4-FFF2-40B4-BE49-F238E27FC236}">
                <a16:creationId xmlns:a16="http://schemas.microsoft.com/office/drawing/2014/main" id="{353BD76B-966C-4B68-BA65-A98EF2394988}"/>
              </a:ext>
            </a:extLst>
          </p:cNvPr>
          <p:cNvPicPr>
            <a:picLocks noGrp="1" noChangeAspect="1"/>
          </p:cNvPicPr>
          <p:nvPr>
            <p:ph type="pic" sz="quarter" idx="10"/>
          </p:nvPr>
        </p:nvPicPr>
        <p:blipFill>
          <a:blip r:embed="rId2"/>
          <a:srcRect l="10828" r="10828"/>
          <a:stretch>
            <a:fillRect/>
          </a:stretch>
        </p:blipFill>
        <p:spPr/>
      </p:pic>
      <p:sp>
        <p:nvSpPr>
          <p:cNvPr id="3" name="Tijdelijke aanduiding voor tekst 2">
            <a:extLst>
              <a:ext uri="{FF2B5EF4-FFF2-40B4-BE49-F238E27FC236}">
                <a16:creationId xmlns:a16="http://schemas.microsoft.com/office/drawing/2014/main" id="{2F56FA03-51B8-49F9-AD91-B43C32F46A95}"/>
              </a:ext>
            </a:extLst>
          </p:cNvPr>
          <p:cNvSpPr>
            <a:spLocks noGrp="1"/>
          </p:cNvSpPr>
          <p:nvPr>
            <p:ph type="body" sz="quarter" idx="12"/>
          </p:nvPr>
        </p:nvSpPr>
        <p:spPr>
          <a:xfrm>
            <a:off x="5589" y="829323"/>
            <a:ext cx="4295775" cy="863600"/>
          </a:xfrm>
        </p:spPr>
        <p:txBody>
          <a:bodyPr/>
          <a:lstStyle/>
          <a:p>
            <a:r>
              <a:rPr lang="nl-NL" dirty="0"/>
              <a:t>DE POPULARITEIT VAN URBAN SPORTS</a:t>
            </a:r>
          </a:p>
        </p:txBody>
      </p:sp>
      <p:sp>
        <p:nvSpPr>
          <p:cNvPr id="4" name="Tijdelijke aanduiding voor tekst 3">
            <a:extLst>
              <a:ext uri="{FF2B5EF4-FFF2-40B4-BE49-F238E27FC236}">
                <a16:creationId xmlns:a16="http://schemas.microsoft.com/office/drawing/2014/main" id="{8DE06405-4416-4E8B-88C1-4892EBCD846C}"/>
              </a:ext>
            </a:extLst>
          </p:cNvPr>
          <p:cNvSpPr>
            <a:spLocks noGrp="1"/>
          </p:cNvSpPr>
          <p:nvPr>
            <p:ph type="body" sz="quarter" idx="11"/>
          </p:nvPr>
        </p:nvSpPr>
        <p:spPr>
          <a:xfrm>
            <a:off x="335360" y="1952836"/>
            <a:ext cx="4896544" cy="2952328"/>
          </a:xfrm>
        </p:spPr>
        <p:txBody>
          <a:bodyPr/>
          <a:lstStyle/>
          <a:p>
            <a:pPr lvl="0" defTabSz="914400"/>
            <a:r>
              <a:rPr lang="nl-NL" altLang="nl-NL" sz="1400" dirty="0">
                <a:solidFill>
                  <a:schemeClr val="bg1"/>
                </a:solidFill>
                <a:latin typeface="Aktiv Grotesk Trial Thin"/>
              </a:rPr>
              <a:t>Wat zijn urban sports en hoe populair zijn ze eigenlijk? De gemeente Rotterdam geeft hier een mooie definitie voor en definieert urban sports als volgt: sporten die zich kenmerken door een vrij (over het algemeen niet of los georganiseerd), expressief en creatief karakter die zich afspelen in een stedelijke/urbane setting. Maar urban sports zijn vooral een leefstijl, het gaat verder dan het sporten alleen, er heerst een cultuur waar men zich tot aangetrokken voelt. Voorbeelden van urban sports zijn BMX, skateboarden, freerunning, 3x3 basketbal, streetdance en stuntsteppen. In Noord-Brabant zijn er jaarlijks 250.000 beoefenaars in urban sports en culture en de Brabantse skateparken hebben gemiddeld 55.000 bezoekers per jaar. Bovendien zullen o.a. skateboarden en BMX freestyle in 2021 voor het eerst op de Olympische Spelen te zien zijn. Het mag gezegd worden dat urban sports </a:t>
            </a:r>
            <a:r>
              <a:rPr lang="nl-NL" altLang="nl-NL" sz="1400" dirty="0" err="1">
                <a:solidFill>
                  <a:schemeClr val="bg1"/>
                </a:solidFill>
                <a:latin typeface="Aktiv Grotesk Trial Thin"/>
              </a:rPr>
              <a:t>booming</a:t>
            </a:r>
            <a:r>
              <a:rPr lang="nl-NL" altLang="nl-NL" sz="1400" dirty="0">
                <a:solidFill>
                  <a:schemeClr val="bg1"/>
                </a:solidFill>
                <a:latin typeface="Aktiv Grotesk Trial Thin"/>
              </a:rPr>
              <a:t> zijn!</a:t>
            </a:r>
          </a:p>
          <a:p>
            <a:pPr lvl="0" defTabSz="914400"/>
            <a:endParaRPr lang="nl-NL" altLang="nl-NL" sz="1400" dirty="0">
              <a:solidFill>
                <a:schemeClr val="bg1"/>
              </a:solidFill>
              <a:latin typeface="Aktiv Grotesk Trial Thin"/>
            </a:endParaRPr>
          </a:p>
          <a:p>
            <a:pPr lvl="0" defTabSz="914400"/>
            <a:r>
              <a:rPr lang="nl-NL" altLang="nl-NL" sz="1400" dirty="0">
                <a:solidFill>
                  <a:schemeClr val="bg1"/>
                </a:solidFill>
                <a:latin typeface="Aktiv Grotesk Trial Thin"/>
              </a:rPr>
              <a:t>Het mooie van een PumpTrack is dat het aan meerdere urban sports tegelijkertijd dienst doet, een multifunctionele werking. Het speciale asfalt maakt het mogelijk de track met vele soorten materiaal te berijden. Welke? Dat zie je op de volgende pagina!</a:t>
            </a:r>
          </a:p>
          <a:p>
            <a:endParaRPr lang="nl-NL" dirty="0"/>
          </a:p>
        </p:txBody>
      </p:sp>
    </p:spTree>
    <p:extLst>
      <p:ext uri="{BB962C8B-B14F-4D97-AF65-F5344CB8AC3E}">
        <p14:creationId xmlns:p14="http://schemas.microsoft.com/office/powerpoint/2010/main" val="3147587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55557"/>
        </a:solidFill>
        <a:effectLst/>
      </p:bgPr>
    </p:bg>
    <p:spTree>
      <p:nvGrpSpPr>
        <p:cNvPr id="1" name=""/>
        <p:cNvGrpSpPr/>
        <p:nvPr/>
      </p:nvGrpSpPr>
      <p:grpSpPr>
        <a:xfrm>
          <a:off x="0" y="0"/>
          <a:ext cx="0" cy="0"/>
          <a:chOff x="0" y="0"/>
          <a:chExt cx="0" cy="0"/>
        </a:xfrm>
      </p:grpSpPr>
      <p:sp>
        <p:nvSpPr>
          <p:cNvPr id="11" name="officeArt object">
            <a:extLst>
              <a:ext uri="{FF2B5EF4-FFF2-40B4-BE49-F238E27FC236}">
                <a16:creationId xmlns:a16="http://schemas.microsoft.com/office/drawing/2014/main" id="{A8724103-FC1B-4241-8048-49513708B1A7}"/>
              </a:ext>
            </a:extLst>
          </p:cNvPr>
          <p:cNvSpPr/>
          <p:nvPr/>
        </p:nvSpPr>
        <p:spPr>
          <a:xfrm rot="20154195">
            <a:off x="7871419" y="4930426"/>
            <a:ext cx="4755515" cy="719455"/>
          </a:xfrm>
          <a:prstGeom prst="rect">
            <a:avLst/>
          </a:prstGeom>
          <a:gradFill flip="none" rotWithShape="1">
            <a:gsLst>
              <a:gs pos="0">
                <a:srgbClr val="D10004"/>
              </a:gs>
              <a:gs pos="100000">
                <a:srgbClr val="555557">
                  <a:alpha val="0"/>
                </a:srgbClr>
              </a:gs>
            </a:gsLst>
            <a:lin ang="0" scaled="0"/>
          </a:gradFill>
          <a:ln w="12700" cap="flat">
            <a:noFill/>
            <a:miter lim="400000"/>
          </a:ln>
          <a:effectLst/>
          <a:extLst>
            <a:ext uri="{C572A759-6A51-4108-AA02-DFA0A04FC94B}">
              <ma14:wrappingTextBoxFlag xmlns:lc="http://schemas.openxmlformats.org/drawingml/2006/lockedCanvas" xmlns:ma14="http://schemas.microsoft.com/office/mac/drawingml/2011/main" xmlns:o="urn:schemas-microsoft-com:office:office" xmlns:v="urn:schemas-microsoft-com:vml" xmlns:w10="urn:schemas-microsoft-com:office:word" xmlns:w="http://schemas.openxmlformats.org/wordprocessingml/2006/main" xmlns=""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val="1"/>
            </a:ext>
          </a:extLst>
        </p:spPr>
        <p:txBody>
          <a:bodyPr wrap="square" lIns="50800" tIns="50800" rIns="50800" bIns="50800" numCol="1" anchor="ctr">
            <a:noAutofit/>
          </a:bodyPr>
          <a:lstStyle/>
          <a:p>
            <a:pPr defTabSz="457200">
              <a:tabLst>
                <a:tab pos="584200" algn="l"/>
                <a:tab pos="1168400" algn="l"/>
                <a:tab pos="1752600" algn="l"/>
                <a:tab pos="2336800" algn="l"/>
                <a:tab pos="2921000" algn="l"/>
                <a:tab pos="3505200" algn="l"/>
                <a:tab pos="4089400" algn="l"/>
                <a:tab pos="4673600" algn="l"/>
              </a:tabLst>
            </a:pPr>
            <a:r>
              <a:rPr lang="nl-NL" sz="2200" dirty="0">
                <a:solidFill>
                  <a:srgbClr val="FFFFFF"/>
                </a:solidFill>
                <a:latin typeface="Aktiv Grotesk Corp" panose="020B0304020202020204" pitchFamily="34" charset="0"/>
                <a:ea typeface="Helvetica Neue Medium"/>
                <a:cs typeface="Helvetica Neue Medium"/>
              </a:rPr>
              <a:t>Voor iedereen wat wils!</a:t>
            </a:r>
          </a:p>
        </p:txBody>
      </p:sp>
      <p:pic>
        <p:nvPicPr>
          <p:cNvPr id="4" name="Afbeelding 3" descr="Afbeelding met gebouw, buiten, persoon&#10;&#10;Automatisch gegenereerde beschrijving">
            <a:extLst>
              <a:ext uri="{FF2B5EF4-FFF2-40B4-BE49-F238E27FC236}">
                <a16:creationId xmlns:a16="http://schemas.microsoft.com/office/drawing/2014/main" id="{16CE46E4-7624-45CA-8155-1C02E99D46C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46935" y="257526"/>
            <a:ext cx="3050239" cy="2019300"/>
          </a:xfrm>
          <a:prstGeom prst="rect">
            <a:avLst/>
          </a:prstGeom>
          <a:ln w="57150">
            <a:solidFill>
              <a:schemeClr val="tx1"/>
            </a:solidFill>
          </a:ln>
        </p:spPr>
      </p:pic>
      <p:pic>
        <p:nvPicPr>
          <p:cNvPr id="6" name="Afbeelding 5" descr="Afbeelding met buiten, gras, boom, transport&#10;&#10;Automatisch gegenereerde beschrijving">
            <a:extLst>
              <a:ext uri="{FF2B5EF4-FFF2-40B4-BE49-F238E27FC236}">
                <a16:creationId xmlns:a16="http://schemas.microsoft.com/office/drawing/2014/main" id="{DE50B35B-5901-482B-B104-C2CE29CDBE5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27226" y="263317"/>
            <a:ext cx="3027834" cy="2016585"/>
          </a:xfrm>
          <a:prstGeom prst="rect">
            <a:avLst/>
          </a:prstGeom>
          <a:ln w="57150">
            <a:solidFill>
              <a:schemeClr val="tx1"/>
            </a:solidFill>
          </a:ln>
        </p:spPr>
      </p:pic>
      <p:pic>
        <p:nvPicPr>
          <p:cNvPr id="13" name="Afbeelding 12" descr="Afbeelding met buiten, lucht, weg, persoon&#10;&#10;Automatisch gegenereerde beschrijving">
            <a:extLst>
              <a:ext uri="{FF2B5EF4-FFF2-40B4-BE49-F238E27FC236}">
                <a16:creationId xmlns:a16="http://schemas.microsoft.com/office/drawing/2014/main" id="{C6C08791-5DAE-46CF-8934-8964B78AA33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6584" y="2286975"/>
            <a:ext cx="3027472" cy="2017328"/>
          </a:xfrm>
          <a:prstGeom prst="rect">
            <a:avLst/>
          </a:prstGeom>
          <a:ln w="57150">
            <a:solidFill>
              <a:schemeClr val="tx1"/>
            </a:solidFill>
          </a:ln>
        </p:spPr>
      </p:pic>
      <p:pic>
        <p:nvPicPr>
          <p:cNvPr id="15" name="Afbeelding 14">
            <a:extLst>
              <a:ext uri="{FF2B5EF4-FFF2-40B4-BE49-F238E27FC236}">
                <a16:creationId xmlns:a16="http://schemas.microsoft.com/office/drawing/2014/main" id="{1DFF670A-8518-47A4-93BF-0A459A82776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6584" y="267675"/>
            <a:ext cx="3027472" cy="2019300"/>
          </a:xfrm>
          <a:prstGeom prst="rect">
            <a:avLst/>
          </a:prstGeom>
          <a:ln w="57150">
            <a:solidFill>
              <a:schemeClr val="tx1"/>
            </a:solidFill>
          </a:ln>
        </p:spPr>
      </p:pic>
      <p:pic>
        <p:nvPicPr>
          <p:cNvPr id="17" name="Afbeelding 16" descr="Afbeelding met buiten, rolschaatsen, persoon, sport&#10;&#10;Automatisch gegenereerde beschrijving">
            <a:extLst>
              <a:ext uri="{FF2B5EF4-FFF2-40B4-BE49-F238E27FC236}">
                <a16:creationId xmlns:a16="http://schemas.microsoft.com/office/drawing/2014/main" id="{017281D1-58E9-4351-AF30-CDF397275C1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427226" y="2329045"/>
            <a:ext cx="3024461" cy="2017292"/>
          </a:xfrm>
          <a:prstGeom prst="rect">
            <a:avLst/>
          </a:prstGeom>
          <a:ln w="57150">
            <a:solidFill>
              <a:schemeClr val="tx1"/>
            </a:solidFill>
          </a:ln>
        </p:spPr>
      </p:pic>
      <p:sp>
        <p:nvSpPr>
          <p:cNvPr id="10" name="Rectangle 6">
            <a:extLst>
              <a:ext uri="{FF2B5EF4-FFF2-40B4-BE49-F238E27FC236}">
                <a16:creationId xmlns:a16="http://schemas.microsoft.com/office/drawing/2014/main" id="{E6D0872B-DA1F-4625-A2C6-35A324B088B3}"/>
              </a:ext>
            </a:extLst>
          </p:cNvPr>
          <p:cNvSpPr>
            <a:spLocks noChangeArrowheads="1"/>
          </p:cNvSpPr>
          <p:nvPr/>
        </p:nvSpPr>
        <p:spPr bwMode="auto">
          <a:xfrm>
            <a:off x="546584" y="4671174"/>
            <a:ext cx="3533775" cy="1652429"/>
          </a:xfrm>
          <a:prstGeom prst="rect">
            <a:avLst/>
          </a:prstGeom>
          <a:gradFill rotWithShape="1">
            <a:gsLst>
              <a:gs pos="0">
                <a:srgbClr val="D10004"/>
              </a:gs>
              <a:gs pos="100000">
                <a:srgbClr val="555557">
                  <a:alpha val="0"/>
                </a:srgbClr>
              </a:gs>
            </a:gsLst>
            <a:lin ang="0"/>
          </a:gradFill>
          <a:ln>
            <a:noFill/>
          </a:ln>
          <a:extLst>
            <a:ext uri="{91240B29-F687-4F45-9708-019B960494DF}">
              <a14:hiddenLine xmlns:a14="http://schemas.microsoft.com/office/drawing/2010/main" w="12700">
                <a:solidFill>
                  <a:srgbClr val="000000"/>
                </a:solidFill>
                <a:miter lim="400000"/>
                <a:headEnd/>
                <a:tailEnd/>
              </a14:hiddenLine>
            </a:ext>
          </a:extLst>
        </p:spPr>
        <p:txBody>
          <a:bodyPr vert="horz" wrap="square" lIns="50800" tIns="50800" rIns="50800" bIns="50800" numCol="1" anchor="ctr" anchorCtr="0" compatLnSpc="1">
            <a:prstTxWarp prst="textNoShape">
              <a:avLst/>
            </a:prstTxWarp>
          </a:bodyPr>
          <a:lstStyle/>
          <a:p>
            <a:pPr eaLnBrk="0" fontAlgn="base" hangingPunct="0">
              <a:spcBef>
                <a:spcPct val="0"/>
              </a:spcBef>
              <a:spcAft>
                <a:spcPct val="0"/>
              </a:spcAft>
            </a:pPr>
            <a:r>
              <a:rPr lang="de-DE" altLang="nl-NL" sz="2800" dirty="0">
                <a:solidFill>
                  <a:prstClr val="black"/>
                </a:solidFill>
                <a:latin typeface="Aktiv Grotesk Corp" panose="020B0304020202020204" pitchFamily="34" charset="0"/>
                <a:hlinkClick r:id="rId7"/>
              </a:rPr>
              <a:t>Klik hier </a:t>
            </a:r>
            <a:r>
              <a:rPr lang="de-DE" altLang="nl-NL" sz="2800" dirty="0" err="1">
                <a:solidFill>
                  <a:prstClr val="white"/>
                </a:solidFill>
                <a:latin typeface="Aktiv Grotesk Corp" panose="020B0304020202020204" pitchFamily="34" charset="0"/>
              </a:rPr>
              <a:t>voor</a:t>
            </a:r>
            <a:r>
              <a:rPr lang="de-DE" altLang="nl-NL" sz="2800" dirty="0">
                <a:solidFill>
                  <a:prstClr val="white"/>
                </a:solidFill>
                <a:latin typeface="Aktiv Grotesk Corp" panose="020B0304020202020204" pitchFamily="34" charset="0"/>
              </a:rPr>
              <a:t> </a:t>
            </a:r>
            <a:r>
              <a:rPr lang="de-DE" altLang="nl-NL" sz="2800" dirty="0" err="1">
                <a:solidFill>
                  <a:prstClr val="white"/>
                </a:solidFill>
                <a:latin typeface="Aktiv Grotesk Corp" panose="020B0304020202020204" pitchFamily="34" charset="0"/>
              </a:rPr>
              <a:t>een</a:t>
            </a:r>
            <a:r>
              <a:rPr lang="de-DE" altLang="nl-NL" sz="2800" dirty="0">
                <a:solidFill>
                  <a:prstClr val="white"/>
                </a:solidFill>
                <a:latin typeface="Aktiv Grotesk Corp" panose="020B0304020202020204" pitchFamily="34" charset="0"/>
              </a:rPr>
              <a:t> </a:t>
            </a:r>
            <a:r>
              <a:rPr lang="de-DE" altLang="nl-NL" sz="2800" dirty="0" err="1">
                <a:solidFill>
                  <a:prstClr val="white"/>
                </a:solidFill>
                <a:latin typeface="Aktiv Grotesk Corp" panose="020B0304020202020204" pitchFamily="34" charset="0"/>
              </a:rPr>
              <a:t>impressie</a:t>
            </a:r>
            <a:r>
              <a:rPr lang="de-DE" altLang="nl-NL" sz="2800" dirty="0">
                <a:solidFill>
                  <a:prstClr val="white"/>
                </a:solidFill>
                <a:latin typeface="Aktiv Grotesk Corp" panose="020B0304020202020204" pitchFamily="34" charset="0"/>
              </a:rPr>
              <a:t> van </a:t>
            </a:r>
            <a:r>
              <a:rPr lang="de-DE" altLang="nl-NL" sz="2800" dirty="0" err="1">
                <a:solidFill>
                  <a:prstClr val="white"/>
                </a:solidFill>
                <a:latin typeface="Aktiv Grotesk Corp" panose="020B0304020202020204" pitchFamily="34" charset="0"/>
              </a:rPr>
              <a:t>een</a:t>
            </a:r>
            <a:r>
              <a:rPr lang="de-DE" altLang="nl-NL" sz="2800" dirty="0">
                <a:solidFill>
                  <a:prstClr val="white"/>
                </a:solidFill>
                <a:latin typeface="Aktiv Grotesk Corp" panose="020B0304020202020204" pitchFamily="34" charset="0"/>
              </a:rPr>
              <a:t> PumpTrack!</a:t>
            </a:r>
          </a:p>
        </p:txBody>
      </p:sp>
      <p:pic>
        <p:nvPicPr>
          <p:cNvPr id="3" name="Afbeelding 2" descr="Afbeelding met boom, buiten, weg, rijden&#10;&#10;Automatisch gegenereerde beschrijving">
            <a:extLst>
              <a:ext uri="{FF2B5EF4-FFF2-40B4-BE49-F238E27FC236}">
                <a16:creationId xmlns:a16="http://schemas.microsoft.com/office/drawing/2014/main" id="{B53C2D00-54D1-43D3-A839-8817ADF8138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935" y="2329045"/>
            <a:ext cx="3050239" cy="2032699"/>
          </a:xfrm>
          <a:prstGeom prst="rect">
            <a:avLst/>
          </a:prstGeom>
          <a:ln w="57150">
            <a:solidFill>
              <a:schemeClr val="tx1"/>
            </a:solidFill>
          </a:ln>
        </p:spPr>
      </p:pic>
      <p:sp>
        <p:nvSpPr>
          <p:cNvPr id="14" name="officeArt object">
            <a:extLst>
              <a:ext uri="{FF2B5EF4-FFF2-40B4-BE49-F238E27FC236}">
                <a16:creationId xmlns:a16="http://schemas.microsoft.com/office/drawing/2014/main" id="{005932A1-9906-4C20-80FC-2FA8FEE388A0}"/>
              </a:ext>
            </a:extLst>
          </p:cNvPr>
          <p:cNvSpPr/>
          <p:nvPr/>
        </p:nvSpPr>
        <p:spPr>
          <a:xfrm>
            <a:off x="2423592" y="1824472"/>
            <a:ext cx="1393520" cy="279793"/>
          </a:xfrm>
          <a:prstGeom prst="rect">
            <a:avLst/>
          </a:prstGeom>
          <a:gradFill flip="none" rotWithShape="1">
            <a:gsLst>
              <a:gs pos="0">
                <a:srgbClr val="D10004"/>
              </a:gs>
              <a:gs pos="100000">
                <a:srgbClr val="555557">
                  <a:alpha val="0"/>
                </a:srgbClr>
              </a:gs>
            </a:gsLst>
            <a:lin ang="0" scaled="0"/>
          </a:gradFill>
          <a:ln w="12700" cap="flat">
            <a:noFill/>
            <a:miter lim="400000"/>
          </a:ln>
          <a:effectLst/>
          <a:extLst>
            <a:ext uri="{C572A759-6A51-4108-AA02-DFA0A04FC94B}">
              <ma14:wrappingTextBoxFlag xmlns:lc="http://schemas.openxmlformats.org/drawingml/2006/lockedCanvas" xmlns:ma14="http://schemas.microsoft.com/office/mac/drawingml/2011/main" xmlns:o="urn:schemas-microsoft-com:office:office" xmlns:v="urn:schemas-microsoft-com:vml" xmlns:w10="urn:schemas-microsoft-com:office:word" xmlns:w="http://schemas.openxmlformats.org/wordprocessingml/2006/main" xmlns=""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val="1"/>
            </a:ext>
          </a:extLst>
        </p:spPr>
        <p:txBody>
          <a:bodyPr wrap="square" lIns="50800" tIns="50800" rIns="50800" bIns="50800" numCol="1" anchor="ctr">
            <a:noAutofit/>
          </a:bodyPr>
          <a:lstStyle/>
          <a:p>
            <a:pPr defTabSz="457200">
              <a:tabLst>
                <a:tab pos="584200" algn="l"/>
                <a:tab pos="1168400" algn="l"/>
                <a:tab pos="1752600" algn="l"/>
                <a:tab pos="2336800" algn="l"/>
                <a:tab pos="2921000" algn="l"/>
                <a:tab pos="3505200" algn="l"/>
                <a:tab pos="4089400" algn="l"/>
                <a:tab pos="4673600" algn="l"/>
              </a:tabLst>
            </a:pPr>
            <a:r>
              <a:rPr lang="nl-NL" sz="1600" dirty="0">
                <a:solidFill>
                  <a:srgbClr val="FFFFFF"/>
                </a:solidFill>
                <a:latin typeface="Aktiv Grotesk Trial" panose="020B0504020202020204"/>
                <a:ea typeface="Helvetica Neue Medium"/>
                <a:cs typeface="Helvetica Neue Medium"/>
              </a:rPr>
              <a:t>Loopfiets</a:t>
            </a:r>
          </a:p>
        </p:txBody>
      </p:sp>
      <p:sp>
        <p:nvSpPr>
          <p:cNvPr id="16" name="officeArt object">
            <a:extLst>
              <a:ext uri="{FF2B5EF4-FFF2-40B4-BE49-F238E27FC236}">
                <a16:creationId xmlns:a16="http://schemas.microsoft.com/office/drawing/2014/main" id="{2C73DA9A-7BE1-4C32-BADF-685BC94526C2}"/>
              </a:ext>
            </a:extLst>
          </p:cNvPr>
          <p:cNvSpPr/>
          <p:nvPr/>
        </p:nvSpPr>
        <p:spPr>
          <a:xfrm>
            <a:off x="2461338" y="3806540"/>
            <a:ext cx="1506281" cy="279793"/>
          </a:xfrm>
          <a:prstGeom prst="rect">
            <a:avLst/>
          </a:prstGeom>
          <a:gradFill flip="none" rotWithShape="1">
            <a:gsLst>
              <a:gs pos="0">
                <a:srgbClr val="D10004"/>
              </a:gs>
              <a:gs pos="100000">
                <a:srgbClr val="555557">
                  <a:alpha val="0"/>
                </a:srgbClr>
              </a:gs>
            </a:gsLst>
            <a:lin ang="0" scaled="0"/>
          </a:gradFill>
          <a:ln w="12700" cap="flat">
            <a:noFill/>
            <a:miter lim="400000"/>
          </a:ln>
          <a:effectLst/>
          <a:extLst>
            <a:ext uri="{C572A759-6A51-4108-AA02-DFA0A04FC94B}">
              <ma14:wrappingTextBoxFlag xmlns:lc="http://schemas.openxmlformats.org/drawingml/2006/lockedCanvas" xmlns:ma14="http://schemas.microsoft.com/office/mac/drawingml/2011/main" xmlns:o="urn:schemas-microsoft-com:office:office" xmlns:v="urn:schemas-microsoft-com:vml" xmlns:w10="urn:schemas-microsoft-com:office:word" xmlns:w="http://schemas.openxmlformats.org/wordprocessingml/2006/main" xmlns=""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val="1"/>
            </a:ext>
          </a:extLst>
        </p:spPr>
        <p:txBody>
          <a:bodyPr wrap="square" lIns="50800" tIns="50800" rIns="50800" bIns="50800" numCol="1" anchor="ctr">
            <a:noAutofit/>
          </a:bodyPr>
          <a:lstStyle/>
          <a:p>
            <a:pPr defTabSz="457200">
              <a:tabLst>
                <a:tab pos="584200" algn="l"/>
                <a:tab pos="1168400" algn="l"/>
                <a:tab pos="1752600" algn="l"/>
                <a:tab pos="2336800" algn="l"/>
                <a:tab pos="2921000" algn="l"/>
                <a:tab pos="3505200" algn="l"/>
                <a:tab pos="4089400" algn="l"/>
                <a:tab pos="4673600" algn="l"/>
              </a:tabLst>
            </a:pPr>
            <a:r>
              <a:rPr lang="nl-NL" sz="1600" dirty="0">
                <a:solidFill>
                  <a:srgbClr val="FFFFFF"/>
                </a:solidFill>
                <a:latin typeface="Aktiv Grotesk Trial" panose="020B0504020202020204"/>
                <a:ea typeface="Helvetica Neue Medium"/>
                <a:cs typeface="Helvetica Neue Medium"/>
              </a:rPr>
              <a:t>BMX</a:t>
            </a:r>
          </a:p>
        </p:txBody>
      </p:sp>
      <p:sp>
        <p:nvSpPr>
          <p:cNvPr id="18" name="officeArt object">
            <a:extLst>
              <a:ext uri="{FF2B5EF4-FFF2-40B4-BE49-F238E27FC236}">
                <a16:creationId xmlns:a16="http://schemas.microsoft.com/office/drawing/2014/main" id="{9B137245-4D3E-40F7-948E-45D535F711FE}"/>
              </a:ext>
            </a:extLst>
          </p:cNvPr>
          <p:cNvSpPr/>
          <p:nvPr/>
        </p:nvSpPr>
        <p:spPr>
          <a:xfrm>
            <a:off x="6096000" y="1822807"/>
            <a:ext cx="1812284" cy="247305"/>
          </a:xfrm>
          <a:prstGeom prst="rect">
            <a:avLst/>
          </a:prstGeom>
          <a:gradFill flip="none" rotWithShape="1">
            <a:gsLst>
              <a:gs pos="0">
                <a:srgbClr val="D10004"/>
              </a:gs>
              <a:gs pos="100000">
                <a:srgbClr val="555557">
                  <a:alpha val="0"/>
                </a:srgbClr>
              </a:gs>
            </a:gsLst>
            <a:lin ang="0" scaled="0"/>
          </a:gradFill>
          <a:ln w="12700" cap="flat">
            <a:noFill/>
            <a:miter lim="400000"/>
          </a:ln>
          <a:effectLst/>
          <a:extLst>
            <a:ext uri="{C572A759-6A51-4108-AA02-DFA0A04FC94B}">
              <ma14:wrappingTextBoxFlag xmlns:lc="http://schemas.openxmlformats.org/drawingml/2006/lockedCanvas" xmlns:ma14="http://schemas.microsoft.com/office/mac/drawingml/2011/main" xmlns:o="urn:schemas-microsoft-com:office:office" xmlns:v="urn:schemas-microsoft-com:vml" xmlns:w10="urn:schemas-microsoft-com:office:word" xmlns:w="http://schemas.openxmlformats.org/wordprocessingml/2006/main" xmlns=""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val="1"/>
            </a:ext>
          </a:extLst>
        </p:spPr>
        <p:txBody>
          <a:bodyPr wrap="square" lIns="50800" tIns="50800" rIns="50800" bIns="50800" numCol="1" anchor="ctr">
            <a:noAutofit/>
          </a:bodyPr>
          <a:lstStyle/>
          <a:p>
            <a:pPr defTabSz="457200">
              <a:tabLst>
                <a:tab pos="584200" algn="l"/>
                <a:tab pos="1168400" algn="l"/>
                <a:tab pos="1752600" algn="l"/>
                <a:tab pos="2336800" algn="l"/>
                <a:tab pos="2921000" algn="l"/>
                <a:tab pos="3505200" algn="l"/>
                <a:tab pos="4089400" algn="l"/>
                <a:tab pos="4673600" algn="l"/>
              </a:tabLst>
            </a:pPr>
            <a:r>
              <a:rPr lang="nl-NL" sz="1600" dirty="0">
                <a:solidFill>
                  <a:srgbClr val="FFFFFF"/>
                </a:solidFill>
                <a:latin typeface="Aktiv Grotesk Trial" panose="020B0504020202020204"/>
                <a:ea typeface="Helvetica Neue Medium"/>
                <a:cs typeface="Helvetica Neue Medium"/>
              </a:rPr>
              <a:t>MTB</a:t>
            </a:r>
          </a:p>
        </p:txBody>
      </p:sp>
      <p:sp>
        <p:nvSpPr>
          <p:cNvPr id="19" name="officeArt object">
            <a:extLst>
              <a:ext uri="{FF2B5EF4-FFF2-40B4-BE49-F238E27FC236}">
                <a16:creationId xmlns:a16="http://schemas.microsoft.com/office/drawing/2014/main" id="{F964D9E1-67FB-465B-849E-8B1BA88CE6A4}"/>
              </a:ext>
            </a:extLst>
          </p:cNvPr>
          <p:cNvSpPr/>
          <p:nvPr/>
        </p:nvSpPr>
        <p:spPr>
          <a:xfrm>
            <a:off x="5991047" y="3902963"/>
            <a:ext cx="1478959" cy="279792"/>
          </a:xfrm>
          <a:prstGeom prst="rect">
            <a:avLst/>
          </a:prstGeom>
          <a:gradFill flip="none" rotWithShape="1">
            <a:gsLst>
              <a:gs pos="0">
                <a:srgbClr val="D10004"/>
              </a:gs>
              <a:gs pos="100000">
                <a:srgbClr val="555557">
                  <a:alpha val="0"/>
                </a:srgbClr>
              </a:gs>
            </a:gsLst>
            <a:lin ang="0" scaled="0"/>
          </a:gradFill>
          <a:ln w="12700" cap="flat">
            <a:noFill/>
            <a:miter lim="400000"/>
          </a:ln>
          <a:effectLst/>
          <a:extLst>
            <a:ext uri="{C572A759-6A51-4108-AA02-DFA0A04FC94B}">
              <ma14:wrappingTextBoxFlag xmlns:lc="http://schemas.openxmlformats.org/drawingml/2006/lockedCanvas" xmlns:ma14="http://schemas.microsoft.com/office/mac/drawingml/2011/main" xmlns:o="urn:schemas-microsoft-com:office:office" xmlns:v="urn:schemas-microsoft-com:vml" xmlns:w10="urn:schemas-microsoft-com:office:word" xmlns:w="http://schemas.openxmlformats.org/wordprocessingml/2006/main" xmlns=""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val="1"/>
            </a:ext>
          </a:extLst>
        </p:spPr>
        <p:txBody>
          <a:bodyPr wrap="square" lIns="50800" tIns="50800" rIns="50800" bIns="50800" numCol="1" anchor="ctr">
            <a:noAutofit/>
          </a:bodyPr>
          <a:lstStyle/>
          <a:p>
            <a:pPr defTabSz="457200">
              <a:tabLst>
                <a:tab pos="584200" algn="l"/>
                <a:tab pos="1168400" algn="l"/>
                <a:tab pos="1752600" algn="l"/>
                <a:tab pos="2336800" algn="l"/>
                <a:tab pos="2921000" algn="l"/>
                <a:tab pos="3505200" algn="l"/>
                <a:tab pos="4089400" algn="l"/>
                <a:tab pos="4673600" algn="l"/>
              </a:tabLst>
            </a:pPr>
            <a:r>
              <a:rPr lang="nl-NL" sz="1600" dirty="0">
                <a:solidFill>
                  <a:srgbClr val="FFFFFF"/>
                </a:solidFill>
                <a:latin typeface="Aktiv Grotesk Trial" panose="020B0504020202020204"/>
                <a:ea typeface="Helvetica Neue Medium"/>
                <a:cs typeface="Helvetica Neue Medium"/>
              </a:rPr>
              <a:t>Scooter/step</a:t>
            </a:r>
          </a:p>
        </p:txBody>
      </p:sp>
      <p:sp>
        <p:nvSpPr>
          <p:cNvPr id="20" name="officeArt object">
            <a:extLst>
              <a:ext uri="{FF2B5EF4-FFF2-40B4-BE49-F238E27FC236}">
                <a16:creationId xmlns:a16="http://schemas.microsoft.com/office/drawing/2014/main" id="{F00F08FA-A4A7-4D34-A931-5DAA4488017D}"/>
              </a:ext>
            </a:extLst>
          </p:cNvPr>
          <p:cNvSpPr/>
          <p:nvPr/>
        </p:nvSpPr>
        <p:spPr>
          <a:xfrm>
            <a:off x="10106074" y="1827659"/>
            <a:ext cx="1409717" cy="297997"/>
          </a:xfrm>
          <a:prstGeom prst="rect">
            <a:avLst/>
          </a:prstGeom>
          <a:gradFill flip="none" rotWithShape="1">
            <a:gsLst>
              <a:gs pos="0">
                <a:srgbClr val="D10004"/>
              </a:gs>
              <a:gs pos="100000">
                <a:srgbClr val="555557">
                  <a:alpha val="0"/>
                </a:srgbClr>
              </a:gs>
            </a:gsLst>
            <a:lin ang="0" scaled="0"/>
          </a:gradFill>
          <a:ln w="12700" cap="flat">
            <a:noFill/>
            <a:miter lim="400000"/>
          </a:ln>
          <a:effectLst/>
          <a:extLst>
            <a:ext uri="{C572A759-6A51-4108-AA02-DFA0A04FC94B}">
              <ma14:wrappingTextBoxFlag xmlns:lc="http://schemas.openxmlformats.org/drawingml/2006/lockedCanvas" xmlns:ma14="http://schemas.microsoft.com/office/mac/drawingml/2011/main" xmlns:o="urn:schemas-microsoft-com:office:office" xmlns:v="urn:schemas-microsoft-com:vml" xmlns:w10="urn:schemas-microsoft-com:office:word" xmlns:w="http://schemas.openxmlformats.org/wordprocessingml/2006/main" xmlns=""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val="1"/>
            </a:ext>
          </a:extLst>
        </p:spPr>
        <p:txBody>
          <a:bodyPr wrap="square" lIns="50800" tIns="50800" rIns="50800" bIns="50800" numCol="1" anchor="ctr">
            <a:noAutofit/>
          </a:bodyPr>
          <a:lstStyle/>
          <a:p>
            <a:pPr defTabSz="457200">
              <a:tabLst>
                <a:tab pos="584200" algn="l"/>
                <a:tab pos="1168400" algn="l"/>
                <a:tab pos="1752600" algn="l"/>
                <a:tab pos="2336800" algn="l"/>
                <a:tab pos="2921000" algn="l"/>
                <a:tab pos="3505200" algn="l"/>
                <a:tab pos="4089400" algn="l"/>
                <a:tab pos="4673600" algn="l"/>
              </a:tabLst>
            </a:pPr>
            <a:r>
              <a:rPr lang="nl-NL" sz="1600" dirty="0">
                <a:solidFill>
                  <a:srgbClr val="FFFFFF"/>
                </a:solidFill>
                <a:latin typeface="Aktiv Grotesk Trial" panose="020B0504020202020204"/>
                <a:ea typeface="Helvetica Neue Medium"/>
                <a:cs typeface="Helvetica Neue Medium"/>
              </a:rPr>
              <a:t>Skateboard</a:t>
            </a:r>
          </a:p>
        </p:txBody>
      </p:sp>
      <p:sp>
        <p:nvSpPr>
          <p:cNvPr id="21" name="officeArt object">
            <a:extLst>
              <a:ext uri="{FF2B5EF4-FFF2-40B4-BE49-F238E27FC236}">
                <a16:creationId xmlns:a16="http://schemas.microsoft.com/office/drawing/2014/main" id="{5BD833E6-8DD0-4ED4-8A39-D28136B7BFF9}"/>
              </a:ext>
            </a:extLst>
          </p:cNvPr>
          <p:cNvSpPr/>
          <p:nvPr/>
        </p:nvSpPr>
        <p:spPr>
          <a:xfrm>
            <a:off x="10142020" y="3946437"/>
            <a:ext cx="1506281" cy="279793"/>
          </a:xfrm>
          <a:prstGeom prst="rect">
            <a:avLst/>
          </a:prstGeom>
          <a:gradFill flip="none" rotWithShape="1">
            <a:gsLst>
              <a:gs pos="0">
                <a:srgbClr val="D10004"/>
              </a:gs>
              <a:gs pos="100000">
                <a:srgbClr val="555557">
                  <a:alpha val="0"/>
                </a:srgbClr>
              </a:gs>
            </a:gsLst>
            <a:lin ang="0" scaled="0"/>
          </a:gradFill>
          <a:ln w="12700" cap="flat">
            <a:noFill/>
            <a:miter lim="400000"/>
          </a:ln>
          <a:effectLst/>
          <a:extLst>
            <a:ext uri="{C572A759-6A51-4108-AA02-DFA0A04FC94B}">
              <ma14:wrappingTextBoxFlag xmlns:lc="http://schemas.openxmlformats.org/drawingml/2006/lockedCanvas" xmlns:ma14="http://schemas.microsoft.com/office/mac/drawingml/2011/main" xmlns:o="urn:schemas-microsoft-com:office:office" xmlns:v="urn:schemas-microsoft-com:vml" xmlns:w10="urn:schemas-microsoft-com:office:word" xmlns:w="http://schemas.openxmlformats.org/wordprocessingml/2006/main" xmlns=""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val="1"/>
            </a:ext>
          </a:extLst>
        </p:spPr>
        <p:txBody>
          <a:bodyPr wrap="square" lIns="50800" tIns="50800" rIns="50800" bIns="50800" numCol="1" anchor="ctr">
            <a:noAutofit/>
          </a:bodyPr>
          <a:lstStyle/>
          <a:p>
            <a:pPr defTabSz="457200">
              <a:tabLst>
                <a:tab pos="584200" algn="l"/>
                <a:tab pos="1168400" algn="l"/>
                <a:tab pos="1752600" algn="l"/>
                <a:tab pos="2336800" algn="l"/>
                <a:tab pos="2921000" algn="l"/>
                <a:tab pos="3505200" algn="l"/>
                <a:tab pos="4089400" algn="l"/>
                <a:tab pos="4673600" algn="l"/>
              </a:tabLst>
            </a:pPr>
            <a:r>
              <a:rPr lang="nl-NL" sz="1600" dirty="0">
                <a:solidFill>
                  <a:srgbClr val="FFFFFF"/>
                </a:solidFill>
                <a:latin typeface="Aktiv Grotesk Trial" panose="020B0504020202020204"/>
                <a:ea typeface="Helvetica Neue Medium"/>
                <a:cs typeface="Helvetica Neue Medium"/>
              </a:rPr>
              <a:t>Rolstoel</a:t>
            </a:r>
          </a:p>
        </p:txBody>
      </p:sp>
      <p:pic>
        <p:nvPicPr>
          <p:cNvPr id="8" name="Afbeelding 7" descr="Afbeelding met buiten, gras, grond, watersport&#10;&#10;Automatisch gegenereerde beschrijving">
            <a:extLst>
              <a:ext uri="{FF2B5EF4-FFF2-40B4-BE49-F238E27FC236}">
                <a16:creationId xmlns:a16="http://schemas.microsoft.com/office/drawing/2014/main" id="{C88B3371-33F1-4E79-9AD2-CE399E16FBB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419636" y="4421218"/>
            <a:ext cx="3025615" cy="2016585"/>
          </a:xfrm>
          <a:prstGeom prst="rect">
            <a:avLst/>
          </a:prstGeom>
          <a:ln w="57150">
            <a:solidFill>
              <a:schemeClr val="tx1"/>
            </a:solidFill>
          </a:ln>
        </p:spPr>
      </p:pic>
      <p:sp>
        <p:nvSpPr>
          <p:cNvPr id="22" name="officeArt object">
            <a:extLst>
              <a:ext uri="{FF2B5EF4-FFF2-40B4-BE49-F238E27FC236}">
                <a16:creationId xmlns:a16="http://schemas.microsoft.com/office/drawing/2014/main" id="{941141A2-AF96-43DF-A846-2CEB31165E4F}"/>
              </a:ext>
            </a:extLst>
          </p:cNvPr>
          <p:cNvSpPr/>
          <p:nvPr/>
        </p:nvSpPr>
        <p:spPr>
          <a:xfrm>
            <a:off x="6096000" y="6015607"/>
            <a:ext cx="1506281" cy="279793"/>
          </a:xfrm>
          <a:prstGeom prst="rect">
            <a:avLst/>
          </a:prstGeom>
          <a:gradFill flip="none" rotWithShape="1">
            <a:gsLst>
              <a:gs pos="0">
                <a:srgbClr val="D10004"/>
              </a:gs>
              <a:gs pos="100000">
                <a:srgbClr val="555557">
                  <a:alpha val="0"/>
                </a:srgbClr>
              </a:gs>
            </a:gsLst>
            <a:lin ang="0" scaled="0"/>
          </a:gradFill>
          <a:ln w="12700" cap="flat">
            <a:noFill/>
            <a:miter lim="400000"/>
          </a:ln>
          <a:effectLst/>
          <a:extLst>
            <a:ext uri="{C572A759-6A51-4108-AA02-DFA0A04FC94B}">
              <ma14:wrappingTextBoxFlag xmlns:lc="http://schemas.openxmlformats.org/drawingml/2006/lockedCanvas" xmlns:ma14="http://schemas.microsoft.com/office/mac/drawingml/2011/main" xmlns:o="urn:schemas-microsoft-com:office:office" xmlns:v="urn:schemas-microsoft-com:vml" xmlns:w10="urn:schemas-microsoft-com:office:word" xmlns:w="http://schemas.openxmlformats.org/wordprocessingml/2006/main" xmlns=""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val="1"/>
            </a:ext>
          </a:extLst>
        </p:spPr>
        <p:txBody>
          <a:bodyPr wrap="square" lIns="50800" tIns="50800" rIns="50800" bIns="50800" numCol="1" anchor="ctr">
            <a:noAutofit/>
          </a:bodyPr>
          <a:lstStyle/>
          <a:p>
            <a:pPr defTabSz="457200">
              <a:tabLst>
                <a:tab pos="584200" algn="l"/>
                <a:tab pos="1168400" algn="l"/>
                <a:tab pos="1752600" algn="l"/>
                <a:tab pos="2336800" algn="l"/>
                <a:tab pos="2921000" algn="l"/>
                <a:tab pos="3505200" algn="l"/>
                <a:tab pos="4089400" algn="l"/>
                <a:tab pos="4673600" algn="l"/>
              </a:tabLst>
            </a:pPr>
            <a:r>
              <a:rPr lang="nl-NL" sz="1600" dirty="0">
                <a:solidFill>
                  <a:srgbClr val="FFFFFF"/>
                </a:solidFill>
                <a:latin typeface="Aktiv Grotesk Trial" panose="020B0504020202020204"/>
                <a:ea typeface="Helvetica Neue Medium"/>
                <a:cs typeface="Helvetica Neue Medium"/>
              </a:rPr>
              <a:t>Skates</a:t>
            </a:r>
          </a:p>
        </p:txBody>
      </p:sp>
    </p:spTree>
    <p:extLst>
      <p:ext uri="{BB962C8B-B14F-4D97-AF65-F5344CB8AC3E}">
        <p14:creationId xmlns:p14="http://schemas.microsoft.com/office/powerpoint/2010/main" val="1307949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362718C8-5375-450A-9245-3B8106548094}"/>
              </a:ext>
            </a:extLst>
          </p:cNvPr>
          <p:cNvSpPr>
            <a:spLocks noGrp="1"/>
          </p:cNvSpPr>
          <p:nvPr>
            <p:ph type="body" sz="quarter" idx="12"/>
          </p:nvPr>
        </p:nvSpPr>
        <p:spPr>
          <a:xfrm>
            <a:off x="7896225" y="908720"/>
            <a:ext cx="4295775" cy="863600"/>
          </a:xfrm>
        </p:spPr>
        <p:txBody>
          <a:bodyPr/>
          <a:lstStyle/>
          <a:p>
            <a:r>
              <a:rPr lang="nl-NL" dirty="0"/>
              <a:t>Onze ideeën voor een </a:t>
            </a:r>
            <a:r>
              <a:rPr lang="nl-NL" dirty="0" err="1"/>
              <a:t>pumptrack</a:t>
            </a:r>
            <a:r>
              <a:rPr lang="nl-NL" dirty="0"/>
              <a:t>!</a:t>
            </a:r>
          </a:p>
        </p:txBody>
      </p:sp>
      <p:sp>
        <p:nvSpPr>
          <p:cNvPr id="11" name="Tekstvak 10">
            <a:extLst>
              <a:ext uri="{FF2B5EF4-FFF2-40B4-BE49-F238E27FC236}">
                <a16:creationId xmlns:a16="http://schemas.microsoft.com/office/drawing/2014/main" id="{8A94CE7A-12C1-434A-8683-76A3CDB61549}"/>
              </a:ext>
            </a:extLst>
          </p:cNvPr>
          <p:cNvSpPr txBox="1"/>
          <p:nvPr/>
        </p:nvSpPr>
        <p:spPr>
          <a:xfrm>
            <a:off x="3431704" y="2204864"/>
            <a:ext cx="8640960" cy="1754326"/>
          </a:xfrm>
          <a:prstGeom prst="rect">
            <a:avLst/>
          </a:prstGeom>
          <a:noFill/>
        </p:spPr>
        <p:txBody>
          <a:bodyPr wrap="square" rtlCol="0">
            <a:spAutoFit/>
          </a:bodyPr>
          <a:lstStyle/>
          <a:p>
            <a:pPr defTabSz="914400" eaLnBrk="0" fontAlgn="base" hangingPunct="0">
              <a:spcBef>
                <a:spcPct val="0"/>
              </a:spcBef>
              <a:spcAft>
                <a:spcPct val="0"/>
              </a:spcAft>
            </a:pPr>
            <a:r>
              <a:rPr lang="nl-NL" sz="1800" dirty="0">
                <a:effectLst/>
                <a:highlight>
                  <a:srgbClr val="FFFF00"/>
                </a:highlight>
                <a:latin typeface="Aktiv Grotesk Trial Thin" panose="020B0403020202020204"/>
                <a:ea typeface="Calibri" panose="020F0502020204030204" pitchFamily="34" charset="0"/>
                <a:cs typeface="Times New Roman" panose="02020603050405020304" pitchFamily="18" charset="0"/>
              </a:rPr>
              <a:t>Al een locatie op het oog? Of specifieke ideeën wat er in de PumpTrack aanwezig moet zijn? Noteer dit dan hier!</a:t>
            </a:r>
          </a:p>
          <a:p>
            <a:pPr defTabSz="914400" eaLnBrk="0" fontAlgn="base" hangingPunct="0">
              <a:spcBef>
                <a:spcPct val="0"/>
              </a:spcBef>
              <a:spcAft>
                <a:spcPct val="0"/>
              </a:spcAft>
            </a:pPr>
            <a:endParaRPr lang="nl-NL" sz="1800" dirty="0">
              <a:highlight>
                <a:srgbClr val="FFFF00"/>
              </a:highlight>
              <a:latin typeface="Aktiv Grotesk Trial Thin" panose="020B0403020202020204"/>
              <a:ea typeface="Calibri" panose="020F0502020204030204" pitchFamily="34" charset="0"/>
              <a:cs typeface="Times New Roman" panose="02020603050405020304" pitchFamily="18" charset="0"/>
            </a:endParaRPr>
          </a:p>
          <a:p>
            <a:pPr defTabSz="914400" eaLnBrk="0" fontAlgn="base" hangingPunct="0">
              <a:spcBef>
                <a:spcPct val="0"/>
              </a:spcBef>
              <a:spcAft>
                <a:spcPct val="0"/>
              </a:spcAft>
            </a:pPr>
            <a:endParaRPr lang="nl-NL" sz="1800" dirty="0">
              <a:effectLst/>
              <a:highlight>
                <a:srgbClr val="FFFF00"/>
              </a:highlight>
              <a:latin typeface="Aktiv Grotesk Trial Thin" panose="020B0403020202020204"/>
              <a:ea typeface="Calibri" panose="020F0502020204030204" pitchFamily="34" charset="0"/>
              <a:cs typeface="Times New Roman" panose="02020603050405020304" pitchFamily="18" charset="0"/>
            </a:endParaRPr>
          </a:p>
          <a:p>
            <a:pPr defTabSz="914400" eaLnBrk="0" fontAlgn="base" hangingPunct="0">
              <a:spcBef>
                <a:spcPct val="0"/>
              </a:spcBef>
              <a:spcAft>
                <a:spcPct val="0"/>
              </a:spcAft>
            </a:pPr>
            <a:r>
              <a:rPr lang="nl-NL" sz="1800" dirty="0">
                <a:highlight>
                  <a:srgbClr val="FFFF00"/>
                </a:highlight>
                <a:latin typeface="Aktiv Grotesk Trial Thin" panose="020B0403020202020204"/>
                <a:ea typeface="Calibri" panose="020F0502020204030204" pitchFamily="34" charset="0"/>
                <a:cs typeface="Times New Roman" panose="02020603050405020304" pitchFamily="18" charset="0"/>
              </a:rPr>
              <a:t>Voeg bijv. een foto in van de locatie, van je berichten of tekeningen</a:t>
            </a:r>
            <a:endParaRPr lang="nl-NL" sz="1800" dirty="0">
              <a:effectLst/>
              <a:latin typeface="Aktiv Grotesk Trial Thin" panose="020B0403020202020204"/>
              <a:ea typeface="Calibri" panose="020F0502020204030204" pitchFamily="34" charset="0"/>
              <a:cs typeface="Times New Roman" panose="02020603050405020304" pitchFamily="18" charset="0"/>
            </a:endParaRPr>
          </a:p>
          <a:p>
            <a:endParaRPr lang="nl-NL" dirty="0">
              <a:latin typeface="Aktiv Grotesk Trial Thin" panose="020B0403020202020204"/>
            </a:endParaRPr>
          </a:p>
        </p:txBody>
      </p:sp>
    </p:spTree>
    <p:extLst>
      <p:ext uri="{BB962C8B-B14F-4D97-AF65-F5344CB8AC3E}">
        <p14:creationId xmlns:p14="http://schemas.microsoft.com/office/powerpoint/2010/main" val="1654017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afbeelding 6">
            <a:extLst>
              <a:ext uri="{FF2B5EF4-FFF2-40B4-BE49-F238E27FC236}">
                <a16:creationId xmlns:a16="http://schemas.microsoft.com/office/drawing/2014/main" id="{0E6E063F-B536-4657-A2AB-811823535D2D}"/>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l="19557" r="19557"/>
          <a:stretch/>
        </p:blipFill>
        <p:spPr>
          <a:xfrm>
            <a:off x="5879976" y="-12700"/>
            <a:ext cx="6291118" cy="6883400"/>
          </a:xfrm>
        </p:spPr>
      </p:pic>
      <p:sp>
        <p:nvSpPr>
          <p:cNvPr id="3" name="Tijdelijke aanduiding voor tekst 2">
            <a:extLst>
              <a:ext uri="{FF2B5EF4-FFF2-40B4-BE49-F238E27FC236}">
                <a16:creationId xmlns:a16="http://schemas.microsoft.com/office/drawing/2014/main" id="{15980D63-254C-4E9A-8E5C-520ADE606CC7}"/>
              </a:ext>
            </a:extLst>
          </p:cNvPr>
          <p:cNvSpPr>
            <a:spLocks noGrp="1"/>
          </p:cNvSpPr>
          <p:nvPr>
            <p:ph type="body" sz="quarter" idx="12"/>
          </p:nvPr>
        </p:nvSpPr>
        <p:spPr>
          <a:xfrm>
            <a:off x="20906" y="980728"/>
            <a:ext cx="4295775" cy="863600"/>
          </a:xfrm>
        </p:spPr>
        <p:txBody>
          <a:bodyPr/>
          <a:lstStyle/>
          <a:p>
            <a:r>
              <a:rPr lang="nl-NL" dirty="0"/>
              <a:t>Financiën</a:t>
            </a:r>
          </a:p>
        </p:txBody>
      </p:sp>
      <p:sp>
        <p:nvSpPr>
          <p:cNvPr id="4" name="Tijdelijke aanduiding voor tekst 3">
            <a:extLst>
              <a:ext uri="{FF2B5EF4-FFF2-40B4-BE49-F238E27FC236}">
                <a16:creationId xmlns:a16="http://schemas.microsoft.com/office/drawing/2014/main" id="{086EC51A-8BC4-45D1-99FB-630BFAF10A86}"/>
              </a:ext>
            </a:extLst>
          </p:cNvPr>
          <p:cNvSpPr>
            <a:spLocks noGrp="1"/>
          </p:cNvSpPr>
          <p:nvPr>
            <p:ph type="body" sz="quarter" idx="11"/>
          </p:nvPr>
        </p:nvSpPr>
        <p:spPr>
          <a:xfrm>
            <a:off x="335360" y="2061344"/>
            <a:ext cx="5112568" cy="3815927"/>
          </a:xfrm>
        </p:spPr>
        <p:txBody>
          <a:bodyPr/>
          <a:lstStyle/>
          <a:p>
            <a:pPr>
              <a:lnSpc>
                <a:spcPct val="107000"/>
              </a:lnSpc>
              <a:spcAft>
                <a:spcPts val="800"/>
              </a:spcAft>
            </a:pPr>
            <a:r>
              <a:rPr lang="nl-NL" sz="1400" dirty="0">
                <a:effectLst/>
                <a:highlight>
                  <a:srgbClr val="FFFF00"/>
                </a:highlight>
                <a:latin typeface="Aktiv Grotesk Trial Thin"/>
                <a:ea typeface="Calibri" panose="020F0502020204030204" pitchFamily="34" charset="0"/>
                <a:cs typeface="Times New Roman" panose="02020603050405020304" pitchFamily="18" charset="0"/>
              </a:rPr>
              <a:t>Een PumpTrack komt er natuurlijk niet zomaar. Het zou mooi zijn wanneer de gemeente ons initiatief ondersteunt met een financiële bijdrage maar daarnaast hebben wij ook over andere vormen van financiering nagedacht. Denk bijv. aan:</a:t>
            </a:r>
            <a:endParaRPr lang="nl-NL" sz="1400" dirty="0">
              <a:effectLst/>
              <a:latin typeface="Aktiv Grotesk Trial Thin"/>
              <a:ea typeface="Calibri" panose="020F0502020204030204" pitchFamily="34" charset="0"/>
              <a:cs typeface="Times New Roman" panose="02020603050405020304" pitchFamily="18" charset="0"/>
            </a:endParaRPr>
          </a:p>
          <a:p>
            <a:pPr marL="342900" lvl="0" indent="-342900">
              <a:lnSpc>
                <a:spcPct val="107000"/>
              </a:lnSpc>
              <a:buFont typeface="Arial" panose="020B0604020202020204" pitchFamily="34" charset="0"/>
              <a:buChar char="-"/>
            </a:pPr>
            <a:r>
              <a:rPr lang="nl-NL" sz="1400" dirty="0">
                <a:effectLst/>
                <a:highlight>
                  <a:srgbClr val="FFFF00"/>
                </a:highlight>
                <a:latin typeface="Aktiv Grotesk Trial Thin"/>
                <a:ea typeface="Calibri" panose="020F0502020204030204" pitchFamily="34" charset="0"/>
                <a:cs typeface="Times New Roman" panose="02020603050405020304" pitchFamily="18" charset="0"/>
              </a:rPr>
              <a:t>Sponsoring</a:t>
            </a:r>
            <a:endParaRPr lang="nl-NL" sz="1400" dirty="0">
              <a:effectLst/>
              <a:latin typeface="Aktiv Grotesk Trial Thin"/>
              <a:ea typeface="Calibri" panose="020F0502020204030204" pitchFamily="34" charset="0"/>
              <a:cs typeface="Times New Roman" panose="02020603050405020304" pitchFamily="18" charset="0"/>
            </a:endParaRPr>
          </a:p>
          <a:p>
            <a:pPr marL="342900" lvl="0" indent="-342900">
              <a:lnSpc>
                <a:spcPct val="107000"/>
              </a:lnSpc>
              <a:buFont typeface="Arial" panose="020B0604020202020204" pitchFamily="34" charset="0"/>
              <a:buChar char="-"/>
            </a:pPr>
            <a:r>
              <a:rPr lang="nl-NL" sz="1400" dirty="0">
                <a:effectLst/>
                <a:highlight>
                  <a:srgbClr val="FFFF00"/>
                </a:highlight>
                <a:latin typeface="Aktiv Grotesk Trial Thin"/>
                <a:ea typeface="Calibri" panose="020F0502020204030204" pitchFamily="34" charset="0"/>
                <a:cs typeface="Times New Roman" panose="02020603050405020304" pitchFamily="18" charset="0"/>
              </a:rPr>
              <a:t>We willen een fundraising opzetten</a:t>
            </a:r>
            <a:endParaRPr lang="nl-NL" sz="1400" dirty="0">
              <a:effectLst/>
              <a:latin typeface="Aktiv Grotesk Trial Thin"/>
              <a:ea typeface="Calibri" panose="020F0502020204030204" pitchFamily="34" charset="0"/>
              <a:cs typeface="Times New Roman" panose="02020603050405020304" pitchFamily="18" charset="0"/>
            </a:endParaRPr>
          </a:p>
          <a:p>
            <a:pPr marL="342900" lvl="0" indent="-342900">
              <a:lnSpc>
                <a:spcPct val="107000"/>
              </a:lnSpc>
              <a:buFont typeface="Arial" panose="020B0604020202020204" pitchFamily="34" charset="0"/>
              <a:buChar char="-"/>
            </a:pPr>
            <a:r>
              <a:rPr lang="nl-NL" sz="1400" dirty="0">
                <a:effectLst/>
                <a:highlight>
                  <a:srgbClr val="FFFF00"/>
                </a:highlight>
                <a:latin typeface="Aktiv Grotesk Trial Thin"/>
                <a:ea typeface="Calibri" panose="020F0502020204030204" pitchFamily="34" charset="0"/>
                <a:cs typeface="Times New Roman" panose="02020603050405020304" pitchFamily="18" charset="0"/>
              </a:rPr>
              <a:t>Het gebruiken van een subsidie bijvoorbeeld….</a:t>
            </a:r>
            <a:endParaRPr lang="nl-NL" sz="1400" dirty="0">
              <a:effectLst/>
              <a:latin typeface="Aktiv Grotesk Trial Thin"/>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pPr>
            <a:r>
              <a:rPr lang="nl-NL" sz="1400" dirty="0">
                <a:effectLst/>
                <a:highlight>
                  <a:srgbClr val="FFFF00"/>
                </a:highlight>
                <a:latin typeface="Aktiv Grotesk Trial Thin"/>
                <a:ea typeface="Calibri" panose="020F0502020204030204" pitchFamily="34" charset="0"/>
                <a:cs typeface="Times New Roman" panose="02020603050405020304" pitchFamily="18" charset="0"/>
              </a:rPr>
              <a:t>Andere mogelijke ideeën?</a:t>
            </a:r>
          </a:p>
          <a:p>
            <a:pPr lvl="0">
              <a:lnSpc>
                <a:spcPct val="107000"/>
              </a:lnSpc>
              <a:spcAft>
                <a:spcPts val="800"/>
              </a:spcAft>
            </a:pPr>
            <a:endParaRPr lang="nl-NL" sz="1400" dirty="0">
              <a:highlight>
                <a:srgbClr val="FFFF00"/>
              </a:highlight>
              <a:latin typeface="Aktiv Grotesk Trial Thin"/>
              <a:ea typeface="Calibri" panose="020F0502020204030204" pitchFamily="34" charset="0"/>
              <a:cs typeface="Times New Roman" panose="02020603050405020304" pitchFamily="18" charset="0"/>
            </a:endParaRPr>
          </a:p>
          <a:p>
            <a:pPr lvl="0">
              <a:lnSpc>
                <a:spcPct val="107000"/>
              </a:lnSpc>
              <a:spcAft>
                <a:spcPts val="800"/>
              </a:spcAft>
            </a:pPr>
            <a:r>
              <a:rPr lang="nl-NL" sz="1400" dirty="0">
                <a:solidFill>
                  <a:schemeClr val="bg1"/>
                </a:solidFill>
                <a:latin typeface="Aktiv Grotesk Trial Thin"/>
                <a:ea typeface="Calibri" panose="020F0502020204030204" pitchFamily="34" charset="0"/>
                <a:cs typeface="Times New Roman" panose="02020603050405020304" pitchFamily="18" charset="0"/>
              </a:rPr>
              <a:t>Er zijn verschillende partijen die PumpTracks in Nederland aanleggen. Vanuit onze ervaringen bij eerdere PumpTracks is Velosolutions een bekende partij waar we vertrouwen in hebben en graag mee zouden samenwerken/in gesprek gaan.</a:t>
            </a:r>
          </a:p>
          <a:p>
            <a:endParaRPr lang="nl-NL" dirty="0"/>
          </a:p>
        </p:txBody>
      </p:sp>
    </p:spTree>
    <p:extLst>
      <p:ext uri="{BB962C8B-B14F-4D97-AF65-F5344CB8AC3E}">
        <p14:creationId xmlns:p14="http://schemas.microsoft.com/office/powerpoint/2010/main" val="956318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fficeArt object">
            <a:extLst>
              <a:ext uri="{FF2B5EF4-FFF2-40B4-BE49-F238E27FC236}">
                <a16:creationId xmlns:a16="http://schemas.microsoft.com/office/drawing/2014/main" id="{D6056D5C-F109-4121-89AC-E1F9682705ED}"/>
              </a:ext>
            </a:extLst>
          </p:cNvPr>
          <p:cNvPicPr/>
          <p:nvPr/>
        </p:nvPicPr>
        <p:blipFill>
          <a:blip r:embed="rId2"/>
          <a:stretch>
            <a:fillRect/>
          </a:stretch>
        </p:blipFill>
        <p:spPr>
          <a:xfrm>
            <a:off x="9800" y="40728"/>
            <a:ext cx="12182200" cy="6858000"/>
          </a:xfrm>
          <a:prstGeom prst="rect">
            <a:avLst/>
          </a:prstGeom>
          <a:ln w="12700" cap="flat">
            <a:noFill/>
            <a:miter lim="400000"/>
          </a:ln>
          <a:effectLst/>
        </p:spPr>
      </p:pic>
      <p:sp>
        <p:nvSpPr>
          <p:cNvPr id="5" name="officeArt object">
            <a:extLst>
              <a:ext uri="{FF2B5EF4-FFF2-40B4-BE49-F238E27FC236}">
                <a16:creationId xmlns:a16="http://schemas.microsoft.com/office/drawing/2014/main" id="{2E8058B2-261D-4E1E-9AA8-CB8D7683D331}"/>
              </a:ext>
            </a:extLst>
          </p:cNvPr>
          <p:cNvSpPr txBox="1"/>
          <p:nvPr/>
        </p:nvSpPr>
        <p:spPr>
          <a:xfrm>
            <a:off x="-2641600" y="7513320"/>
            <a:ext cx="7338912" cy="220628"/>
          </a:xfrm>
          <a:prstGeom prst="rect">
            <a:avLst/>
          </a:prstGeom>
          <a:noFill/>
          <a:ln w="12700" cap="flat">
            <a:noFill/>
            <a:miter lim="400000"/>
          </a:ln>
          <a:effectLst/>
        </p:spPr>
        <p:txBody>
          <a:bodyPr wrap="square" lIns="50800" tIns="50800" rIns="50800" bIns="50800" numCol="1" anchor="t">
            <a:noAutofit/>
          </a:bodyPr>
          <a:lstStyle/>
          <a:p>
            <a:pPr defTabSz="457200"/>
            <a:r>
              <a:rPr lang="nl-NL" sz="1100">
                <a:solidFill>
                  <a:srgbClr val="000000"/>
                </a:solidFill>
                <a:latin typeface="Helvetica Neue"/>
                <a:ea typeface="Arial Unicode MS"/>
                <a:cs typeface="Arial Unicode MS"/>
              </a:rPr>
              <a:t> </a:t>
            </a:r>
          </a:p>
        </p:txBody>
      </p:sp>
      <p:pic>
        <p:nvPicPr>
          <p:cNvPr id="6149" name="Picture 5">
            <a:extLst>
              <a:ext uri="{FF2B5EF4-FFF2-40B4-BE49-F238E27FC236}">
                <a16:creationId xmlns:a16="http://schemas.microsoft.com/office/drawing/2014/main" id="{146510EF-4E78-4A19-A2B8-7227BDCB3DB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95382" y="222569"/>
            <a:ext cx="183315" cy="183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cxnSp>
        <p:nvCxnSpPr>
          <p:cNvPr id="7" name="officeArt object">
            <a:extLst>
              <a:ext uri="{FF2B5EF4-FFF2-40B4-BE49-F238E27FC236}">
                <a16:creationId xmlns:a16="http://schemas.microsoft.com/office/drawing/2014/main" id="{6E96D8EF-961C-4C06-B288-EAC4EF52B8B8}"/>
              </a:ext>
            </a:extLst>
          </p:cNvPr>
          <p:cNvCxnSpPr/>
          <p:nvPr/>
        </p:nvCxnSpPr>
        <p:spPr>
          <a:xfrm>
            <a:off x="10288905" y="418467"/>
            <a:ext cx="0" cy="8217"/>
          </a:xfrm>
          <a:prstGeom prst="line">
            <a:avLst/>
          </a:prstGeom>
          <a:noFill/>
          <a:ln w="6350" cap="flat">
            <a:solidFill>
              <a:srgbClr val="000000"/>
            </a:solidFill>
            <a:prstDash val="solid"/>
            <a:miter lim="400000"/>
          </a:ln>
          <a:effectLst/>
        </p:spPr>
      </p:cxnSp>
      <p:sp>
        <p:nvSpPr>
          <p:cNvPr id="6" name="Text Box 3">
            <a:extLst>
              <a:ext uri="{FF2B5EF4-FFF2-40B4-BE49-F238E27FC236}">
                <a16:creationId xmlns:a16="http://schemas.microsoft.com/office/drawing/2014/main" id="{F8DF0C9F-C079-4548-8285-286C0797C06E}"/>
              </a:ext>
            </a:extLst>
          </p:cNvPr>
          <p:cNvSpPr txBox="1">
            <a:spLocks noChangeArrowheads="1"/>
          </p:cNvSpPr>
          <p:nvPr/>
        </p:nvSpPr>
        <p:spPr bwMode="auto">
          <a:xfrm>
            <a:off x="10288905" y="213043"/>
            <a:ext cx="758178" cy="368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50800" tIns="50800" rIns="50800" bIns="50800" numCol="1" anchor="t" anchorCtr="0" compatLnSpc="1">
            <a:prstTxWarp prst="textNoShape">
              <a:avLst/>
            </a:prstTxWarp>
          </a:bodyPr>
          <a:lstStyle/>
          <a:p>
            <a:pPr eaLnBrk="0" fontAlgn="base" hangingPunct="0">
              <a:spcBef>
                <a:spcPct val="0"/>
              </a:spcBef>
              <a:spcAft>
                <a:spcPct val="0"/>
              </a:spcAft>
            </a:pPr>
            <a:endParaRPr lang="de-DE" altLang="nl-NL" sz="1000">
              <a:solidFill>
                <a:srgbClr val="000000"/>
              </a:solidFill>
              <a:latin typeface="Aktiv Grotesk Trial Thin"/>
              <a:ea typeface="Arial Unicode MS"/>
              <a:cs typeface="Arial Unicode MS"/>
            </a:endParaRPr>
          </a:p>
          <a:p>
            <a:pPr eaLnBrk="0" fontAlgn="base" hangingPunct="0">
              <a:spcBef>
                <a:spcPct val="0"/>
              </a:spcBef>
              <a:spcAft>
                <a:spcPct val="0"/>
              </a:spcAft>
            </a:pPr>
            <a:r>
              <a:rPr lang="de-DE" altLang="nl-NL" sz="1000">
                <a:solidFill>
                  <a:srgbClr val="000000"/>
                </a:solidFill>
                <a:latin typeface="Aktiv Grotesk Trial Thin"/>
                <a:ea typeface="Arial Unicode MS"/>
                <a:cs typeface="Arial Unicode MS"/>
              </a:rPr>
              <a:t>PAGINA 3</a:t>
            </a:r>
            <a:endParaRPr lang="de-DE" altLang="nl-NL">
              <a:solidFill>
                <a:prstClr val="black"/>
              </a:solidFill>
              <a:latin typeface="Arial" panose="020B0604020202020204" pitchFamily="34" charset="0"/>
            </a:endParaRPr>
          </a:p>
        </p:txBody>
      </p:sp>
      <p:cxnSp>
        <p:nvCxnSpPr>
          <p:cNvPr id="9" name="officeArt object">
            <a:extLst>
              <a:ext uri="{FF2B5EF4-FFF2-40B4-BE49-F238E27FC236}">
                <a16:creationId xmlns:a16="http://schemas.microsoft.com/office/drawing/2014/main" id="{2874489D-DD35-47FB-9CAF-93ED33FABEB1}"/>
              </a:ext>
            </a:extLst>
          </p:cNvPr>
          <p:cNvCxnSpPr/>
          <p:nvPr/>
        </p:nvCxnSpPr>
        <p:spPr>
          <a:xfrm>
            <a:off x="7021830" y="418467"/>
            <a:ext cx="0" cy="8217"/>
          </a:xfrm>
          <a:prstGeom prst="line">
            <a:avLst/>
          </a:prstGeom>
          <a:noFill/>
          <a:ln w="6350" cap="flat">
            <a:solidFill>
              <a:srgbClr val="000000"/>
            </a:solidFill>
            <a:prstDash val="solid"/>
            <a:miter lim="400000"/>
          </a:ln>
          <a:effectLst/>
        </p:spPr>
      </p:cxnSp>
      <p:sp>
        <p:nvSpPr>
          <p:cNvPr id="10" name="Text Box 8">
            <a:extLst>
              <a:ext uri="{FF2B5EF4-FFF2-40B4-BE49-F238E27FC236}">
                <a16:creationId xmlns:a16="http://schemas.microsoft.com/office/drawing/2014/main" id="{D13931D0-B30B-4C1A-B6D7-61D8FA26A8F0}"/>
              </a:ext>
            </a:extLst>
          </p:cNvPr>
          <p:cNvSpPr txBox="1">
            <a:spLocks noChangeArrowheads="1"/>
          </p:cNvSpPr>
          <p:nvPr/>
        </p:nvSpPr>
        <p:spPr bwMode="auto">
          <a:xfrm>
            <a:off x="2999656" y="5503334"/>
            <a:ext cx="8860815" cy="1773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50800" tIns="50800" rIns="50800" bIns="50800" numCol="1" anchor="t" anchorCtr="0" compatLnSpc="1">
            <a:prstTxWarp prst="textNoShape">
              <a:avLst/>
            </a:prstTxWarp>
          </a:bodyPr>
          <a:lstStyle/>
          <a:p>
            <a:pPr algn="r" eaLnBrk="0" fontAlgn="base" hangingPunct="0">
              <a:spcBef>
                <a:spcPct val="0"/>
              </a:spcBef>
              <a:spcAft>
                <a:spcPct val="0"/>
              </a:spcAft>
            </a:pPr>
            <a:r>
              <a:rPr lang="nl-NL" altLang="nl-NL" sz="2700" b="1" dirty="0">
                <a:solidFill>
                  <a:srgbClr val="FFFFFF"/>
                </a:solidFill>
                <a:latin typeface="Aktiv Grotesk Trial" panose="020B0504020202020204"/>
                <a:ea typeface="Arial Unicode MS"/>
                <a:cs typeface="Arial Unicode MS"/>
              </a:rPr>
              <a:t>Wij denken graag vrijblijvend</a:t>
            </a:r>
            <a:br>
              <a:rPr lang="nl-NL" altLang="nl-NL" sz="2700" b="1" dirty="0">
                <a:solidFill>
                  <a:srgbClr val="FFFFFF"/>
                </a:solidFill>
                <a:latin typeface="Aktiv Grotesk Trial" panose="020B0504020202020204"/>
                <a:ea typeface="Arial Unicode MS"/>
                <a:cs typeface="Arial Unicode MS"/>
              </a:rPr>
            </a:br>
            <a:r>
              <a:rPr lang="nl-NL" altLang="nl-NL" sz="2700" b="1" dirty="0">
                <a:solidFill>
                  <a:srgbClr val="FFFFFF"/>
                </a:solidFill>
                <a:latin typeface="Aktiv Grotesk Trial" panose="020B0504020202020204"/>
                <a:ea typeface="Arial Unicode MS"/>
                <a:cs typeface="Arial Unicode MS"/>
              </a:rPr>
              <a:t> met u mee!</a:t>
            </a:r>
            <a:endParaRPr lang="nl-NL" altLang="nl-NL" b="1" dirty="0">
              <a:solidFill>
                <a:prstClr val="black"/>
              </a:solidFill>
              <a:latin typeface="Aktiv Grotesk Trial" panose="020B0504020202020204"/>
            </a:endParaRPr>
          </a:p>
        </p:txBody>
      </p:sp>
      <p:sp>
        <p:nvSpPr>
          <p:cNvPr id="12" name="officeArt object">
            <a:extLst>
              <a:ext uri="{FF2B5EF4-FFF2-40B4-BE49-F238E27FC236}">
                <a16:creationId xmlns:a16="http://schemas.microsoft.com/office/drawing/2014/main" id="{A2948891-D06B-4730-AC81-56DA1D48382B}"/>
              </a:ext>
            </a:extLst>
          </p:cNvPr>
          <p:cNvSpPr/>
          <p:nvPr/>
        </p:nvSpPr>
        <p:spPr>
          <a:xfrm>
            <a:off x="7160660" y="-70645"/>
            <a:ext cx="5269230" cy="1943100"/>
          </a:xfrm>
          <a:custGeom>
            <a:avLst/>
            <a:gdLst/>
            <a:ahLst/>
            <a:cxnLst>
              <a:cxn ang="0">
                <a:pos x="wd2" y="hd2"/>
              </a:cxn>
              <a:cxn ang="5400000">
                <a:pos x="wd2" y="hd2"/>
              </a:cxn>
              <a:cxn ang="10800000">
                <a:pos x="wd2" y="hd2"/>
              </a:cxn>
              <a:cxn ang="16200000">
                <a:pos x="wd2" y="hd2"/>
              </a:cxn>
            </a:cxnLst>
            <a:rect l="0" t="0" r="r" b="b"/>
            <a:pathLst>
              <a:path w="21600" h="21600" extrusionOk="0">
                <a:moveTo>
                  <a:pt x="0" y="553"/>
                </a:moveTo>
                <a:cubicBezTo>
                  <a:pt x="1814" y="3174"/>
                  <a:pt x="3520" y="6254"/>
                  <a:pt x="5093" y="9745"/>
                </a:cubicBezTo>
                <a:cubicBezTo>
                  <a:pt x="6375" y="12590"/>
                  <a:pt x="7669" y="15792"/>
                  <a:pt x="9366" y="16117"/>
                </a:cubicBezTo>
                <a:cubicBezTo>
                  <a:pt x="11129" y="16455"/>
                  <a:pt x="12655" y="13486"/>
                  <a:pt x="14358" y="12445"/>
                </a:cubicBezTo>
                <a:cubicBezTo>
                  <a:pt x="17320" y="10635"/>
                  <a:pt x="20366" y="14485"/>
                  <a:pt x="21600" y="21600"/>
                </a:cubicBezTo>
                <a:lnTo>
                  <a:pt x="20898" y="0"/>
                </a:lnTo>
                <a:lnTo>
                  <a:pt x="0" y="553"/>
                </a:lnTo>
                <a:close/>
              </a:path>
            </a:pathLst>
          </a:custGeom>
          <a:gradFill flip="none" rotWithShape="1">
            <a:gsLst>
              <a:gs pos="0">
                <a:srgbClr val="212122"/>
              </a:gs>
              <a:gs pos="100000">
                <a:srgbClr val="555557"/>
              </a:gs>
            </a:gsLst>
            <a:lin ang="5400000" scaled="0"/>
          </a:gradFill>
          <a:ln w="12700" cap="flat">
            <a:noFill/>
            <a:miter lim="400000"/>
          </a:ln>
          <a:effectLst/>
        </p:spPr>
        <p:txBody>
          <a:bodyPr/>
          <a:lstStyle/>
          <a:p>
            <a:pPr defTabSz="457200"/>
            <a:endParaRPr lang="nl-NL" dirty="0">
              <a:solidFill>
                <a:prstClr val="black"/>
              </a:solidFill>
              <a:latin typeface="Calibri" panose="020F0502020204030204"/>
            </a:endParaRPr>
          </a:p>
        </p:txBody>
      </p:sp>
      <p:sp>
        <p:nvSpPr>
          <p:cNvPr id="17" name="officeArt object">
            <a:extLst>
              <a:ext uri="{FF2B5EF4-FFF2-40B4-BE49-F238E27FC236}">
                <a16:creationId xmlns:a16="http://schemas.microsoft.com/office/drawing/2014/main" id="{98FB0524-23EF-4712-8676-F0BAECBD8B1D}"/>
              </a:ext>
            </a:extLst>
          </p:cNvPr>
          <p:cNvSpPr/>
          <p:nvPr/>
        </p:nvSpPr>
        <p:spPr>
          <a:xfrm>
            <a:off x="7770495" y="-166744"/>
            <a:ext cx="5036820" cy="169069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563" y="2582"/>
                  <a:pt x="3031" y="5683"/>
                  <a:pt x="4376" y="9250"/>
                </a:cubicBezTo>
                <a:cubicBezTo>
                  <a:pt x="5299" y="11695"/>
                  <a:pt x="6229" y="14429"/>
                  <a:pt x="7442" y="14811"/>
                </a:cubicBezTo>
                <a:cubicBezTo>
                  <a:pt x="9099" y="15333"/>
                  <a:pt x="10425" y="11332"/>
                  <a:pt x="11959" y="9513"/>
                </a:cubicBezTo>
                <a:cubicBezTo>
                  <a:pt x="14061" y="7019"/>
                  <a:pt x="16384" y="8655"/>
                  <a:pt x="18326" y="12247"/>
                </a:cubicBezTo>
                <a:cubicBezTo>
                  <a:pt x="19615" y="14632"/>
                  <a:pt x="20730" y="17816"/>
                  <a:pt x="21600" y="21600"/>
                </a:cubicBezTo>
              </a:path>
            </a:pathLst>
          </a:custGeom>
          <a:noFill/>
          <a:ln w="203200" cap="flat">
            <a:solidFill>
              <a:srgbClr val="D10004"/>
            </a:solidFill>
            <a:prstDash val="solid"/>
            <a:miter lim="400000"/>
          </a:ln>
          <a:effectLst/>
        </p:spPr>
        <p:txBody>
          <a:bodyPr/>
          <a:lstStyle/>
          <a:p>
            <a:pPr defTabSz="457200"/>
            <a:endParaRPr lang="nl-NL">
              <a:solidFill>
                <a:prstClr val="black"/>
              </a:solidFill>
              <a:latin typeface="Calibri" panose="020F0502020204030204"/>
            </a:endParaRPr>
          </a:p>
        </p:txBody>
      </p:sp>
      <p:sp>
        <p:nvSpPr>
          <p:cNvPr id="16" name="Tekstvak 15">
            <a:extLst>
              <a:ext uri="{FF2B5EF4-FFF2-40B4-BE49-F238E27FC236}">
                <a16:creationId xmlns:a16="http://schemas.microsoft.com/office/drawing/2014/main" id="{D2B348FA-C1B0-43AC-94B7-9A5B2FD3AC9B}"/>
              </a:ext>
            </a:extLst>
          </p:cNvPr>
          <p:cNvSpPr txBox="1"/>
          <p:nvPr/>
        </p:nvSpPr>
        <p:spPr>
          <a:xfrm>
            <a:off x="365675" y="431517"/>
            <a:ext cx="5682297" cy="1015663"/>
          </a:xfrm>
          <a:prstGeom prst="rect">
            <a:avLst/>
          </a:prstGeom>
          <a:noFill/>
        </p:spPr>
        <p:txBody>
          <a:bodyPr wrap="square" rtlCol="0">
            <a:spAutoFit/>
          </a:bodyPr>
          <a:lstStyle/>
          <a:p>
            <a:pPr defTabSz="457200"/>
            <a:r>
              <a:rPr lang="nl-NL" sz="2000" b="1" dirty="0">
                <a:solidFill>
                  <a:prstClr val="black"/>
                </a:solidFill>
                <a:latin typeface="Aktiv Grotesk Trial" panose="020B0504020202020204"/>
              </a:rPr>
              <a:t>Velosolutions is wereldleider in PumpTracks en MTB routes met meer dan 500 tracks wereldwijd!</a:t>
            </a:r>
          </a:p>
        </p:txBody>
      </p:sp>
    </p:spTree>
    <p:extLst>
      <p:ext uri="{BB962C8B-B14F-4D97-AF65-F5344CB8AC3E}">
        <p14:creationId xmlns:p14="http://schemas.microsoft.com/office/powerpoint/2010/main" val="3485751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555557"/>
        </a:solidFill>
        <a:effectLst/>
      </p:bgPr>
    </p:bg>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26801751-0AA9-F44F-BCCF-D4A4511347D4}"/>
              </a:ext>
            </a:extLst>
          </p:cNvPr>
          <p:cNvPicPr>
            <a:picLocks noGrp="1" noChangeAspect="1"/>
          </p:cNvPicPr>
          <p:nvPr>
            <p:ph type="pic" sz="quarter" idx="10"/>
          </p:nvPr>
        </p:nvPicPr>
        <p:blipFill rotWithShape="1">
          <a:blip r:embed="rId3"/>
          <a:srcRect l="3840" t="20196" r="1603" b="24532"/>
          <a:stretch/>
        </p:blipFill>
        <p:spPr>
          <a:xfrm>
            <a:off x="-30377" y="2265076"/>
            <a:ext cx="12269505" cy="4783588"/>
          </a:xfrm>
        </p:spPr>
      </p:pic>
      <p:sp>
        <p:nvSpPr>
          <p:cNvPr id="4" name="Text Placeholder 3">
            <a:extLst>
              <a:ext uri="{FF2B5EF4-FFF2-40B4-BE49-F238E27FC236}">
                <a16:creationId xmlns:a16="http://schemas.microsoft.com/office/drawing/2014/main" id="{B869938E-E68E-EF48-B422-9AA4C16B59E6}"/>
              </a:ext>
            </a:extLst>
          </p:cNvPr>
          <p:cNvSpPr>
            <a:spLocks noGrp="1"/>
          </p:cNvSpPr>
          <p:nvPr>
            <p:ph type="body" sz="quarter" idx="17"/>
          </p:nvPr>
        </p:nvSpPr>
        <p:spPr>
          <a:xfrm>
            <a:off x="0" y="5513375"/>
            <a:ext cx="8976320" cy="1011969"/>
          </a:xfrm>
        </p:spPr>
        <p:txBody>
          <a:bodyPr/>
          <a:lstStyle/>
          <a:p>
            <a:r>
              <a:rPr lang="en-GB" dirty="0"/>
              <a:t>LET’S  MAKE SPORTS on wheels ACCESSIBLE, FOR EVERYONE – EVERYWHERE. </a:t>
            </a:r>
          </a:p>
        </p:txBody>
      </p:sp>
      <p:pic>
        <p:nvPicPr>
          <p:cNvPr id="5" name="Picture 4" descr="A picture containing air, transport, jumping, doing&#10;&#10;Description automatically generated">
            <a:extLst>
              <a:ext uri="{FF2B5EF4-FFF2-40B4-BE49-F238E27FC236}">
                <a16:creationId xmlns:a16="http://schemas.microsoft.com/office/drawing/2014/main" id="{6FBD043F-D43F-0A42-8A3C-69CC8D70165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4083" b="-4083"/>
          <a:stretch/>
        </p:blipFill>
        <p:spPr>
          <a:xfrm>
            <a:off x="6887782" y="1152000"/>
            <a:ext cx="4788000" cy="3914993"/>
          </a:xfrm>
          <a:prstGeom prst="rect">
            <a:avLst/>
          </a:prstGeom>
        </p:spPr>
      </p:pic>
      <p:sp>
        <p:nvSpPr>
          <p:cNvPr id="6" name="Rectangle 13">
            <a:extLst>
              <a:ext uri="{FF2B5EF4-FFF2-40B4-BE49-F238E27FC236}">
                <a16:creationId xmlns:a16="http://schemas.microsoft.com/office/drawing/2014/main" id="{CB92DA90-5C7F-4281-99D5-0A1E2D7326B8}"/>
              </a:ext>
            </a:extLst>
          </p:cNvPr>
          <p:cNvSpPr>
            <a:spLocks noChangeArrowheads="1"/>
          </p:cNvSpPr>
          <p:nvPr/>
        </p:nvSpPr>
        <p:spPr bwMode="auto">
          <a:xfrm>
            <a:off x="407368" y="1073061"/>
            <a:ext cx="2477033" cy="2123658"/>
          </a:xfrm>
          <a:prstGeom prst="rect">
            <a:avLst/>
          </a:prstGeom>
          <a:noFill/>
          <a:ln w="25400">
            <a:solidFill>
              <a:srgbClr val="D1000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altLang="nl-NL" sz="1200" b="1" i="0" u="none" strike="noStrike" kern="1200" cap="none" spc="0" normalizeH="0" baseline="0" noProof="0" dirty="0">
                <a:ln>
                  <a:noFill/>
                </a:ln>
                <a:solidFill>
                  <a:prstClr val="white"/>
                </a:solidFill>
                <a:effectLst/>
                <a:uLnTx/>
                <a:uFillTx/>
                <a:latin typeface="Aktiv Grotesk Trial Thin" panose="020B0403020202020204"/>
                <a:ea typeface="+mn-ea"/>
                <a:cs typeface="+mn-cs"/>
              </a:rPr>
              <a:t>Bezoekadres Nederland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altLang="nl-NL" sz="1200" b="0" i="0" u="none" strike="noStrike" kern="1200" cap="none" spc="0" normalizeH="0" baseline="0" noProof="0" dirty="0">
                <a:ln>
                  <a:noFill/>
                </a:ln>
                <a:solidFill>
                  <a:prstClr val="white"/>
                </a:solidFill>
                <a:effectLst/>
                <a:uLnTx/>
                <a:uFillTx/>
                <a:latin typeface="Aktiv Grotesk Trial Thin" panose="020B0403020202020204"/>
                <a:ea typeface="+mn-ea"/>
                <a:cs typeface="+mn-cs"/>
              </a:rPr>
              <a:t>Hoefzijde 1A, 3961MX</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altLang="nl-NL" sz="1200" b="0" i="0" u="none" strike="noStrike" kern="1200" cap="none" spc="0" normalizeH="0" baseline="0" noProof="0" dirty="0">
                <a:ln>
                  <a:noFill/>
                </a:ln>
                <a:solidFill>
                  <a:prstClr val="white"/>
                </a:solidFill>
                <a:effectLst/>
                <a:uLnTx/>
                <a:uFillTx/>
                <a:latin typeface="Aktiv Grotesk Trial Thin" panose="020B0403020202020204"/>
                <a:ea typeface="+mn-ea"/>
                <a:cs typeface="+mn-cs"/>
              </a:rPr>
              <a:t>Wijk bij Duurstede</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l-NL" altLang="nl-NL" sz="1200" b="0" i="0" u="none" strike="noStrike" kern="1200" cap="none" spc="0" normalizeH="0" baseline="0" noProof="0" dirty="0">
              <a:ln>
                <a:noFill/>
              </a:ln>
              <a:solidFill>
                <a:prstClr val="white"/>
              </a:solidFill>
              <a:effectLst/>
              <a:uLnTx/>
              <a:uFillTx/>
              <a:latin typeface="Aktiv Grotesk Trial Thin" panose="020B040302020202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altLang="nl-NL" sz="1200" b="0" i="0" u="none" strike="noStrike" kern="1200" cap="none" spc="0" normalizeH="0" baseline="0" noProof="0" dirty="0">
                <a:ln>
                  <a:noFill/>
                </a:ln>
                <a:solidFill>
                  <a:prstClr val="white"/>
                </a:solidFill>
                <a:effectLst/>
                <a:uLnTx/>
                <a:uFillTx/>
                <a:latin typeface="Aktiv Grotesk Trial Thin" panose="020B0403020202020204"/>
                <a:ea typeface="+mn-ea"/>
                <a:cs typeface="+mn-cs"/>
              </a:rPr>
              <a:t>Tim Smit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altLang="nl-NL" sz="1200" b="0" i="0" u="none" strike="noStrike" kern="1200" cap="none" spc="0" normalizeH="0" baseline="0" noProof="0" dirty="0">
                <a:ln>
                  <a:noFill/>
                </a:ln>
                <a:solidFill>
                  <a:prstClr val="white"/>
                </a:solidFill>
                <a:effectLst/>
                <a:uLnTx/>
                <a:uFillTx/>
                <a:latin typeface="Aktiv Grotesk Trial Thin" panose="020B0403020202020204"/>
                <a:ea typeface="+mn-ea"/>
                <a:cs typeface="+mn-cs"/>
                <a:hlinkClick r:id="rId5">
                  <a:extLst>
                    <a:ext uri="{A12FA001-AC4F-418D-AE19-62706E023703}">
                      <ahyp:hlinkClr xmlns:ahyp="http://schemas.microsoft.com/office/drawing/2018/hyperlinkcolor" val="tx"/>
                    </a:ext>
                  </a:extLst>
                </a:hlinkClick>
              </a:rPr>
              <a:t>tim.smit@velosolutions.com</a:t>
            </a:r>
            <a:endParaRPr kumimoji="0" lang="nl-NL" altLang="nl-NL" sz="1200" b="0" i="0" u="none" strike="noStrike" kern="1200" cap="none" spc="0" normalizeH="0" baseline="0" noProof="0" dirty="0">
              <a:ln>
                <a:noFill/>
              </a:ln>
              <a:solidFill>
                <a:prstClr val="white"/>
              </a:solidFill>
              <a:effectLst/>
              <a:uLnTx/>
              <a:uFillTx/>
              <a:latin typeface="Aktiv Grotesk Trial Thin" panose="020B040302020202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altLang="nl-NL" sz="1200" b="0" i="0" u="none" strike="noStrike" kern="1200" cap="none" spc="0" normalizeH="0" baseline="0" noProof="0" dirty="0">
                <a:ln>
                  <a:noFill/>
                </a:ln>
                <a:solidFill>
                  <a:prstClr val="white"/>
                </a:solidFill>
                <a:effectLst/>
                <a:uLnTx/>
                <a:uFillTx/>
                <a:latin typeface="Aktiv Grotesk Trial Thin" panose="020B0403020202020204"/>
                <a:ea typeface="+mn-ea"/>
                <a:cs typeface="+mn-cs"/>
              </a:rPr>
              <a:t>+31 6 52 66 46 56</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l-NL" altLang="nl-NL" sz="1200" b="0" i="0" u="none" strike="noStrike" kern="1200" cap="none" spc="0" normalizeH="0" baseline="0" noProof="0" dirty="0">
              <a:ln>
                <a:noFill/>
              </a:ln>
              <a:solidFill>
                <a:prstClr val="white"/>
              </a:solidFill>
              <a:effectLst/>
              <a:uLnTx/>
              <a:uFillTx/>
              <a:latin typeface="Aktiv Grotesk Trial Thin" panose="020B040302020202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altLang="nl-NL" sz="1200" b="0" i="0" u="none" strike="noStrike" kern="1200" cap="none" spc="0" normalizeH="0" baseline="0" noProof="0" dirty="0">
                <a:ln>
                  <a:noFill/>
                </a:ln>
                <a:solidFill>
                  <a:prstClr val="white"/>
                </a:solidFill>
                <a:effectLst/>
                <a:uLnTx/>
                <a:uFillTx/>
                <a:latin typeface="Aktiv Grotesk Trial Thin" panose="020B0403020202020204"/>
                <a:ea typeface="+mn-ea"/>
                <a:cs typeface="+mn-cs"/>
              </a:rPr>
              <a:t>Debbie Aarts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altLang="nl-NL" sz="1200" b="0" i="0" u="none" strike="noStrike" kern="1200" cap="none" spc="0" normalizeH="0" baseline="0" noProof="0" dirty="0">
                <a:ln>
                  <a:noFill/>
                </a:ln>
                <a:solidFill>
                  <a:prstClr val="white"/>
                </a:solidFill>
                <a:effectLst/>
                <a:uLnTx/>
                <a:uFillTx/>
                <a:latin typeface="Aktiv Grotesk Trial Thin" panose="020B0403020202020204"/>
                <a:ea typeface="+mn-ea"/>
                <a:cs typeface="+mn-cs"/>
                <a:hlinkClick r:id="rId6">
                  <a:extLst>
                    <a:ext uri="{A12FA001-AC4F-418D-AE19-62706E023703}">
                      <ahyp:hlinkClr xmlns:ahyp="http://schemas.microsoft.com/office/drawing/2018/hyperlinkcolor" val="tx"/>
                    </a:ext>
                  </a:extLst>
                </a:hlinkClick>
              </a:rPr>
              <a:t>debbie.aarts@velosolutions.com</a:t>
            </a:r>
            <a:endParaRPr kumimoji="0" lang="nl-NL" altLang="nl-NL" sz="1200" b="0" i="0" u="none" strike="noStrike" kern="1200" cap="none" spc="0" normalizeH="0" baseline="0" noProof="0" dirty="0">
              <a:ln>
                <a:noFill/>
              </a:ln>
              <a:solidFill>
                <a:prstClr val="white"/>
              </a:solidFill>
              <a:effectLst/>
              <a:uLnTx/>
              <a:uFillTx/>
              <a:latin typeface="Aktiv Grotesk Trial Thin" panose="020B040302020202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altLang="nl-NL" sz="1200" b="0" i="0" u="none" strike="noStrike" kern="1200" cap="none" spc="0" normalizeH="0" baseline="0" noProof="0" dirty="0">
                <a:ln>
                  <a:noFill/>
                </a:ln>
                <a:solidFill>
                  <a:prstClr val="white"/>
                </a:solidFill>
                <a:effectLst/>
                <a:uLnTx/>
                <a:uFillTx/>
                <a:latin typeface="Aktiv Grotesk Trial Thin" panose="020B0403020202020204"/>
                <a:ea typeface="+mn-ea"/>
                <a:cs typeface="+mn-cs"/>
              </a:rPr>
              <a:t>+31 6 39 05 88 18</a:t>
            </a:r>
          </a:p>
        </p:txBody>
      </p:sp>
      <p:sp>
        <p:nvSpPr>
          <p:cNvPr id="9" name="Rectangle 13">
            <a:extLst>
              <a:ext uri="{FF2B5EF4-FFF2-40B4-BE49-F238E27FC236}">
                <a16:creationId xmlns:a16="http://schemas.microsoft.com/office/drawing/2014/main" id="{56C1C15C-A806-4C46-B82E-D0AEC39BE7B6}"/>
              </a:ext>
            </a:extLst>
          </p:cNvPr>
          <p:cNvSpPr>
            <a:spLocks noChangeArrowheads="1"/>
          </p:cNvSpPr>
          <p:nvPr/>
        </p:nvSpPr>
        <p:spPr bwMode="auto">
          <a:xfrm>
            <a:off x="3143672" y="1073061"/>
            <a:ext cx="2477033" cy="1384995"/>
          </a:xfrm>
          <a:prstGeom prst="rect">
            <a:avLst/>
          </a:prstGeom>
          <a:noFill/>
          <a:ln w="25400">
            <a:solidFill>
              <a:srgbClr val="D1000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altLang="nl-NL" sz="1200" b="1" i="0" u="none" strike="noStrike" kern="1200" cap="none" spc="0" normalizeH="0" baseline="0" noProof="0" dirty="0">
                <a:ln>
                  <a:noFill/>
                </a:ln>
                <a:solidFill>
                  <a:prstClr val="white"/>
                </a:solidFill>
                <a:effectLst/>
                <a:uLnTx/>
                <a:uFillTx/>
                <a:latin typeface="Aktiv Grotesk Trial Thin" panose="020B0403020202020204"/>
                <a:ea typeface="+mn-ea"/>
                <a:cs typeface="+mn-cs"/>
              </a:rPr>
              <a:t>Bezoekadres België</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altLang="nl-NL" sz="1200" b="0" i="0" u="none" strike="noStrike" kern="1200" cap="none" spc="0" normalizeH="0" baseline="0" noProof="0" dirty="0" err="1">
                <a:ln>
                  <a:noFill/>
                </a:ln>
                <a:solidFill>
                  <a:prstClr val="white"/>
                </a:solidFill>
                <a:effectLst/>
                <a:uLnTx/>
                <a:uFillTx/>
                <a:latin typeface="Aktiv Grotesk Trial Thin" panose="020B0403020202020204"/>
                <a:ea typeface="+mn-ea"/>
                <a:cs typeface="+mn-cs"/>
              </a:rPr>
              <a:t>Rue</a:t>
            </a:r>
            <a:r>
              <a:rPr kumimoji="0" lang="nl-NL" altLang="nl-NL" sz="1200" b="0" i="0" u="none" strike="noStrike" kern="1200" cap="none" spc="0" normalizeH="0" baseline="0" noProof="0" dirty="0">
                <a:ln>
                  <a:noFill/>
                </a:ln>
                <a:solidFill>
                  <a:prstClr val="white"/>
                </a:solidFill>
                <a:effectLst/>
                <a:uLnTx/>
                <a:uFillTx/>
                <a:latin typeface="Aktiv Grotesk Trial Thin" panose="020B0403020202020204"/>
                <a:ea typeface="+mn-ea"/>
                <a:cs typeface="+mn-cs"/>
              </a:rPr>
              <a:t> </a:t>
            </a:r>
            <a:r>
              <a:rPr kumimoji="0" lang="nl-NL" altLang="nl-NL" sz="1200" b="0" i="0" u="none" strike="noStrike" kern="1200" cap="none" spc="0" normalizeH="0" baseline="0" noProof="0" dirty="0" err="1">
                <a:ln>
                  <a:noFill/>
                </a:ln>
                <a:solidFill>
                  <a:prstClr val="white"/>
                </a:solidFill>
                <a:effectLst/>
                <a:uLnTx/>
                <a:uFillTx/>
                <a:latin typeface="Aktiv Grotesk Trial Thin" panose="020B0403020202020204"/>
                <a:ea typeface="+mn-ea"/>
                <a:cs typeface="+mn-cs"/>
              </a:rPr>
              <a:t>Dieudonné</a:t>
            </a:r>
            <a:r>
              <a:rPr kumimoji="0" lang="nl-NL" altLang="nl-NL" sz="1200" b="0" i="0" u="none" strike="noStrike" kern="1200" cap="none" spc="0" normalizeH="0" baseline="0" noProof="0" dirty="0">
                <a:ln>
                  <a:noFill/>
                </a:ln>
                <a:solidFill>
                  <a:prstClr val="white"/>
                </a:solidFill>
                <a:effectLst/>
                <a:uLnTx/>
                <a:uFillTx/>
                <a:latin typeface="Aktiv Grotesk Trial Thin" panose="020B0403020202020204"/>
                <a:ea typeface="+mn-ea"/>
                <a:cs typeface="+mn-cs"/>
              </a:rPr>
              <a:t> Lefèvre 17, 1020 Bruxelles, Belgium</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l-NL" altLang="nl-NL" sz="1200" b="0" i="0" u="none" strike="noStrike" kern="1200" cap="none" spc="0" normalizeH="0" baseline="0" noProof="0" dirty="0">
              <a:ln>
                <a:noFill/>
              </a:ln>
              <a:solidFill>
                <a:prstClr val="white"/>
              </a:solidFill>
              <a:effectLst/>
              <a:uLnTx/>
              <a:uFillTx/>
              <a:latin typeface="Aktiv Grotesk Trial Thin" panose="020B040302020202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altLang="nl-NL" sz="1200" b="0" i="0" u="none" strike="noStrike" kern="1200" cap="none" spc="0" normalizeH="0" baseline="0" noProof="0" dirty="0">
                <a:ln>
                  <a:noFill/>
                </a:ln>
                <a:solidFill>
                  <a:prstClr val="white"/>
                </a:solidFill>
                <a:effectLst/>
                <a:uLnTx/>
                <a:uFillTx/>
                <a:latin typeface="Aktiv Grotesk Trial Thin" panose="020B0403020202020204"/>
                <a:ea typeface="+mn-ea"/>
                <a:cs typeface="+mn-cs"/>
              </a:rPr>
              <a:t>Antoine </a:t>
            </a:r>
            <a:r>
              <a:rPr kumimoji="0" lang="nl-NL" altLang="nl-NL" sz="1200" b="0" i="0" u="none" strike="noStrike" kern="1200" cap="none" spc="0" normalizeH="0" baseline="0" noProof="0" dirty="0" err="1">
                <a:ln>
                  <a:noFill/>
                </a:ln>
                <a:solidFill>
                  <a:prstClr val="white"/>
                </a:solidFill>
                <a:effectLst/>
                <a:uLnTx/>
                <a:uFillTx/>
                <a:latin typeface="Aktiv Grotesk Trial Thin" panose="020B0403020202020204"/>
                <a:ea typeface="+mn-ea"/>
                <a:cs typeface="+mn-cs"/>
              </a:rPr>
              <a:t>Attout</a:t>
            </a:r>
            <a:endParaRPr kumimoji="0" lang="nl-NL" altLang="nl-NL" sz="1200" b="0" i="0" u="none" strike="noStrike" kern="1200" cap="none" spc="0" normalizeH="0" baseline="0" noProof="0" dirty="0">
              <a:ln>
                <a:noFill/>
              </a:ln>
              <a:solidFill>
                <a:prstClr val="white"/>
              </a:solidFill>
              <a:effectLst/>
              <a:uLnTx/>
              <a:uFillTx/>
              <a:latin typeface="Aktiv Grotesk Trial Thin" panose="020B040302020202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altLang="nl-NL" sz="1200" b="0" i="0" u="none" strike="noStrike" kern="1200" cap="none" spc="0" normalizeH="0" baseline="0" noProof="0" dirty="0">
                <a:ln>
                  <a:noFill/>
                </a:ln>
                <a:solidFill>
                  <a:prstClr val="white"/>
                </a:solidFill>
                <a:effectLst/>
                <a:uLnTx/>
                <a:uFillTx/>
                <a:latin typeface="Aktiv Grotesk Trial Thin" panose="020B0403020202020204"/>
                <a:ea typeface="+mn-ea"/>
                <a:cs typeface="+mn-cs"/>
                <a:hlinkClick r:id="rId7">
                  <a:extLst>
                    <a:ext uri="{A12FA001-AC4F-418D-AE19-62706E023703}">
                      <ahyp:hlinkClr xmlns:ahyp="http://schemas.microsoft.com/office/drawing/2018/hyperlinkcolor" val="tx"/>
                    </a:ext>
                  </a:extLst>
                </a:hlinkClick>
              </a:rPr>
              <a:t>antoine.attout@velosolutions.com</a:t>
            </a:r>
            <a:endParaRPr kumimoji="0" lang="nl-NL" altLang="nl-NL" sz="1200" b="0" i="0" u="none" strike="noStrike" kern="1200" cap="none" spc="0" normalizeH="0" baseline="0" noProof="0" dirty="0">
              <a:ln>
                <a:noFill/>
              </a:ln>
              <a:solidFill>
                <a:prstClr val="white"/>
              </a:solidFill>
              <a:effectLst/>
              <a:uLnTx/>
              <a:uFillTx/>
              <a:latin typeface="Aktiv Grotesk Trial Thin" panose="020B040302020202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altLang="nl-NL" sz="1200" b="0" i="0" u="none" strike="noStrike" kern="1200" cap="none" spc="0" normalizeH="0" baseline="0" noProof="0" dirty="0">
                <a:ln>
                  <a:noFill/>
                </a:ln>
                <a:solidFill>
                  <a:prstClr val="white"/>
                </a:solidFill>
                <a:effectLst/>
                <a:uLnTx/>
                <a:uFillTx/>
                <a:latin typeface="Aktiv Grotesk Trial Thin" panose="020B0403020202020204"/>
                <a:ea typeface="+mn-ea"/>
                <a:cs typeface="+mn-cs"/>
              </a:rPr>
              <a:t>+32 4 84 61 30 64</a:t>
            </a:r>
          </a:p>
        </p:txBody>
      </p:sp>
      <p:sp>
        <p:nvSpPr>
          <p:cNvPr id="10" name="Rectangle 13">
            <a:extLst>
              <a:ext uri="{FF2B5EF4-FFF2-40B4-BE49-F238E27FC236}">
                <a16:creationId xmlns:a16="http://schemas.microsoft.com/office/drawing/2014/main" id="{CD8B8662-92C6-43E2-8DC6-B2D7C2D67FFD}"/>
              </a:ext>
            </a:extLst>
          </p:cNvPr>
          <p:cNvSpPr>
            <a:spLocks noChangeArrowheads="1"/>
          </p:cNvSpPr>
          <p:nvPr/>
        </p:nvSpPr>
        <p:spPr bwMode="auto">
          <a:xfrm>
            <a:off x="5807968" y="1073061"/>
            <a:ext cx="1804282" cy="1200329"/>
          </a:xfrm>
          <a:prstGeom prst="rect">
            <a:avLst/>
          </a:prstGeom>
          <a:noFill/>
          <a:ln w="25400">
            <a:solidFill>
              <a:srgbClr val="D1000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altLang="nl-NL" sz="1200" b="1" i="0" u="none" strike="noStrike" kern="1200" cap="none" spc="0" normalizeH="0" baseline="0" noProof="0" dirty="0">
                <a:ln>
                  <a:noFill/>
                </a:ln>
                <a:solidFill>
                  <a:prstClr val="white"/>
                </a:solidFill>
                <a:effectLst/>
                <a:uLnTx/>
                <a:uFillTx/>
                <a:latin typeface="Calibri" panose="020F0502020204030204"/>
                <a:ea typeface="+mn-ea"/>
                <a:cs typeface="+mn-cs"/>
              </a:rPr>
              <a:t>Websites: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altLang="nl-NL" sz="1200" b="0" i="0" u="none" strike="noStrike" kern="1200" cap="none" spc="0" normalizeH="0" baseline="0" noProof="0" dirty="0">
                <a:ln>
                  <a:noFill/>
                </a:ln>
                <a:solidFill>
                  <a:prstClr val="white"/>
                </a:solidFill>
                <a:effectLst/>
                <a:uLnTx/>
                <a:uFillTx/>
                <a:latin typeface="Calibri" panose="020F0502020204030204"/>
                <a:ea typeface="+mn-ea"/>
                <a:cs typeface="+mn-cs"/>
                <a:hlinkClick r:id="rId8">
                  <a:extLst>
                    <a:ext uri="{A12FA001-AC4F-418D-AE19-62706E023703}">
                      <ahyp:hlinkClr xmlns:ahyp="http://schemas.microsoft.com/office/drawing/2018/hyperlinkcolor" val="tx"/>
                    </a:ext>
                  </a:extLst>
                </a:hlinkClick>
              </a:rPr>
              <a:t>www.urbanspeeltuin.nl</a:t>
            </a:r>
            <a:endParaRPr kumimoji="0" lang="nl-NL" altLang="nl-NL" sz="12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altLang="nl-NL" sz="1200" b="0" i="0" u="none" strike="noStrike" kern="1200" cap="none" spc="0" normalizeH="0" baseline="0" noProof="0" dirty="0">
                <a:ln>
                  <a:noFill/>
                </a:ln>
                <a:solidFill>
                  <a:prstClr val="white"/>
                </a:solidFill>
                <a:effectLst/>
                <a:uLnTx/>
                <a:uFillTx/>
                <a:latin typeface="Calibri" panose="020F0502020204030204"/>
                <a:ea typeface="+mn-ea"/>
                <a:cs typeface="+mn-cs"/>
                <a:hlinkClick r:id="rId9">
                  <a:extLst>
                    <a:ext uri="{A12FA001-AC4F-418D-AE19-62706E023703}">
                      <ahyp:hlinkClr xmlns:ahyp="http://schemas.microsoft.com/office/drawing/2018/hyperlinkcolor" val="tx"/>
                    </a:ext>
                  </a:extLst>
                </a:hlinkClick>
              </a:rPr>
              <a:t>www.velosolutions.com</a:t>
            </a:r>
            <a:endParaRPr kumimoji="0" lang="nl-NL" altLang="nl-NL" sz="12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altLang="nl-NL" sz="1200" b="0" i="0" u="none" strike="noStrike" kern="1200" cap="none" spc="0" normalizeH="0" baseline="0" noProof="0" dirty="0">
                <a:ln>
                  <a:noFill/>
                </a:ln>
                <a:solidFill>
                  <a:prstClr val="white"/>
                </a:solidFill>
                <a:effectLst/>
                <a:uLnTx/>
                <a:uFillTx/>
                <a:latin typeface="Calibri" panose="020F0502020204030204"/>
                <a:ea typeface="+mn-ea"/>
                <a:cs typeface="+mn-cs"/>
                <a:hlinkClick r:id="rId10">
                  <a:extLst>
                    <a:ext uri="{A12FA001-AC4F-418D-AE19-62706E023703}">
                      <ahyp:hlinkClr xmlns:ahyp="http://schemas.microsoft.com/office/drawing/2018/hyperlinkcolor" val="tx"/>
                    </a:ext>
                  </a:extLst>
                </a:hlinkClick>
              </a:rPr>
              <a:t>www.pumptrack.com</a:t>
            </a:r>
            <a:endParaRPr kumimoji="0" lang="nl-NL" altLang="nl-NL" sz="12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altLang="nl-NL" sz="1200" b="0" i="0" u="none" strike="noStrike" kern="1200" cap="none" spc="0" normalizeH="0" baseline="0" noProof="0" dirty="0">
                <a:ln>
                  <a:noFill/>
                </a:ln>
                <a:solidFill>
                  <a:prstClr val="white"/>
                </a:solidFill>
                <a:effectLst/>
                <a:uLnTx/>
                <a:uFillTx/>
                <a:latin typeface="Calibri" panose="020F0502020204030204"/>
                <a:ea typeface="+mn-ea"/>
                <a:cs typeface="+mn-cs"/>
                <a:hlinkClick r:id="rId11">
                  <a:extLst>
                    <a:ext uri="{A12FA001-AC4F-418D-AE19-62706E023703}">
                      <ahyp:hlinkClr xmlns:ahyp="http://schemas.microsoft.com/office/drawing/2018/hyperlinkcolor" val="tx"/>
                    </a:ext>
                  </a:extLst>
                </a:hlinkClick>
              </a:rPr>
              <a:t>www.pumpforpeace.com</a:t>
            </a:r>
            <a:endParaRPr kumimoji="0" lang="nl-NL" altLang="nl-NL" sz="12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l-NL" altLang="nl-NL"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9338868"/>
      </p:ext>
    </p:extLst>
  </p:cSld>
  <p:clrMapOvr>
    <a:masterClrMapping/>
  </p:clrMapOvr>
</p:sld>
</file>

<file path=ppt/theme/theme1.xml><?xml version="1.0" encoding="utf-8"?>
<a:theme xmlns:a="http://schemas.openxmlformats.org/drawingml/2006/main" name="Title / Cover Pag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0">
              <a:schemeClr val="bg1"/>
            </a:gs>
            <a:gs pos="56000">
              <a:srgbClr val="FFFFFF"/>
            </a:gs>
            <a:gs pos="100000">
              <a:schemeClr val="bg1">
                <a:alpha val="0"/>
              </a:schemeClr>
            </a:gs>
          </a:gsLst>
          <a:lin ang="0" scaled="0"/>
          <a:tileRect/>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Velosolutions Presentation Template" id="{362A495B-8B66-1248-BBEF-F6E2FAEFA9BE}" vid="{007EF5B0-491A-0A49-A2CF-C3A973555991}"/>
    </a:ext>
  </a:extLst>
</a:theme>
</file>

<file path=ppt/theme/theme2.xml><?xml version="1.0" encoding="utf-8"?>
<a:theme xmlns:a="http://schemas.openxmlformats.org/drawingml/2006/main" name="Content Pages Dark">
  <a:themeElements>
    <a:clrScheme name="Velosolutions">
      <a:dk1>
        <a:srgbClr val="202022"/>
      </a:dk1>
      <a:lt1>
        <a:srgbClr val="FFFFFF"/>
      </a:lt1>
      <a:dk2>
        <a:srgbClr val="555557"/>
      </a:dk2>
      <a:lt2>
        <a:srgbClr val="FFFFFF"/>
      </a:lt2>
      <a:accent1>
        <a:srgbClr val="D10004"/>
      </a:accent1>
      <a:accent2>
        <a:srgbClr val="D10004"/>
      </a:accent2>
      <a:accent3>
        <a:srgbClr val="D10004"/>
      </a:accent3>
      <a:accent4>
        <a:srgbClr val="D10004"/>
      </a:accent4>
      <a:accent5>
        <a:srgbClr val="D10004"/>
      </a:accent5>
      <a:accent6>
        <a:srgbClr val="D10004"/>
      </a:accent6>
      <a:hlink>
        <a:srgbClr val="FEFFFF"/>
      </a:hlink>
      <a:folHlink>
        <a:srgbClr val="FE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elosolutions Presentation Template" id="{362A495B-8B66-1248-BBEF-F6E2FAEFA9BE}" vid="{225F240E-E3D7-B84D-A21B-39D1FD158BEA}"/>
    </a:ext>
  </a:extLst>
</a:theme>
</file>

<file path=ppt/theme/theme3.xml><?xml version="1.0" encoding="utf-8"?>
<a:theme xmlns:a="http://schemas.openxmlformats.org/drawingml/2006/main" name="Content Pages Light 1">
  <a:themeElements>
    <a:clrScheme name="Velosolutions">
      <a:dk1>
        <a:srgbClr val="202022"/>
      </a:dk1>
      <a:lt1>
        <a:srgbClr val="FFFFFF"/>
      </a:lt1>
      <a:dk2>
        <a:srgbClr val="555557"/>
      </a:dk2>
      <a:lt2>
        <a:srgbClr val="FFFFFF"/>
      </a:lt2>
      <a:accent1>
        <a:srgbClr val="D10004"/>
      </a:accent1>
      <a:accent2>
        <a:srgbClr val="D10004"/>
      </a:accent2>
      <a:accent3>
        <a:srgbClr val="D10004"/>
      </a:accent3>
      <a:accent4>
        <a:srgbClr val="D10004"/>
      </a:accent4>
      <a:accent5>
        <a:srgbClr val="D10004"/>
      </a:accent5>
      <a:accent6>
        <a:srgbClr val="D10004"/>
      </a:accent6>
      <a:hlink>
        <a:srgbClr val="FEFFFF"/>
      </a:hlink>
      <a:folHlink>
        <a:srgbClr val="FE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elosolutions Presentation Template" id="{362A495B-8B66-1248-BBEF-F6E2FAEFA9BE}" vid="{D947C51A-22A3-FC40-8194-86E2C12A8354}"/>
    </a:ext>
  </a:extLst>
</a:theme>
</file>

<file path=ppt/theme/theme4.xml><?xml version="1.0" encoding="utf-8"?>
<a:theme xmlns:a="http://schemas.openxmlformats.org/drawingml/2006/main" name="Image Galleri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elosolutions Presentation Template" id="{362A495B-8B66-1248-BBEF-F6E2FAEFA9BE}" vid="{9F74A00F-E570-8247-9604-F20930DF965F}"/>
    </a:ext>
  </a:extLst>
</a:theme>
</file>

<file path=ppt/theme/theme5.xml><?xml version="1.0" encoding="utf-8"?>
<a:theme xmlns:a="http://schemas.openxmlformats.org/drawingml/2006/main" name="YouTube / Vimeo Vide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elosolutions Presentation Template" id="{362A495B-8B66-1248-BBEF-F6E2FAEFA9BE}" vid="{C9471CC1-5C04-4646-90EE-CA1A9F3C4C21}"/>
    </a:ext>
  </a:extLst>
</a:theme>
</file>

<file path=ppt/theme/theme6.xml><?xml version="1.0" encoding="utf-8"?>
<a:theme xmlns:a="http://schemas.openxmlformats.org/drawingml/2006/main" name="Kantoorthema">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Velosolutions Presentation Template</Template>
  <TotalTime>25</TotalTime>
  <Words>859</Words>
  <Application>Microsoft Office PowerPoint</Application>
  <PresentationFormat>Breedbeeld</PresentationFormat>
  <Paragraphs>84</Paragraphs>
  <Slides>9</Slides>
  <Notes>1</Notes>
  <HiddenSlides>0</HiddenSlides>
  <MMClips>0</MMClips>
  <ScaleCrop>false</ScaleCrop>
  <HeadingPairs>
    <vt:vector size="6" baseType="variant">
      <vt:variant>
        <vt:lpstr>Gebruikte lettertypen</vt:lpstr>
      </vt:variant>
      <vt:variant>
        <vt:i4>8</vt:i4>
      </vt:variant>
      <vt:variant>
        <vt:lpstr>Thema</vt:lpstr>
      </vt:variant>
      <vt:variant>
        <vt:i4>6</vt:i4>
      </vt:variant>
      <vt:variant>
        <vt:lpstr>Diatitels</vt:lpstr>
      </vt:variant>
      <vt:variant>
        <vt:i4>9</vt:i4>
      </vt:variant>
    </vt:vector>
  </HeadingPairs>
  <TitlesOfParts>
    <vt:vector size="23" baseType="lpstr">
      <vt:lpstr>Aktiv Grotesk Corp</vt:lpstr>
      <vt:lpstr>Aktiv Grotesk Trial</vt:lpstr>
      <vt:lpstr>Aktiv Grotesk Trial Thin</vt:lpstr>
      <vt:lpstr>Arial</vt:lpstr>
      <vt:lpstr>Calibri</vt:lpstr>
      <vt:lpstr>Calibri Light</vt:lpstr>
      <vt:lpstr>Helvetica Neue</vt:lpstr>
      <vt:lpstr>Segoe UI</vt:lpstr>
      <vt:lpstr>Title / Cover Pages</vt:lpstr>
      <vt:lpstr>Content Pages Dark</vt:lpstr>
      <vt:lpstr>Content Pages Light 1</vt:lpstr>
      <vt:lpstr>Image Galleries</vt:lpstr>
      <vt:lpstr>YouTube / Vimeo Video</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Maxime Verdijk</dc:creator>
  <cp:lastModifiedBy>Maxime Verdijk</cp:lastModifiedBy>
  <cp:revision>4</cp:revision>
  <dcterms:created xsi:type="dcterms:W3CDTF">2021-02-24T12:07:33Z</dcterms:created>
  <dcterms:modified xsi:type="dcterms:W3CDTF">2023-09-26T13:18:08Z</dcterms:modified>
</cp:coreProperties>
</file>