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</p:sldIdLst>
  <p:sldSz cx="7556500" cy="10693400"/>
  <p:notesSz cx="6797675" cy="9926638"/>
  <p:embeddedFontLst>
    <p:embeddedFont>
      <p:font typeface="Aktiv Grotesk Trial" panose="020B0504020202020204" pitchFamily="34" charset="0"/>
      <p:regular r:id="rId4"/>
      <p:bold r:id="rId5"/>
      <p:italic r:id="rId6"/>
      <p:boldItalic r:id="rId7"/>
    </p:embeddedFont>
    <p:embeddedFont>
      <p:font typeface="Aktiv Grotesk Trial Thin" panose="020B0403020202020204" pitchFamily="34" charset="0"/>
      <p:regular r:id="rId8"/>
      <p:italic r:id="rId9"/>
    </p:embeddedFont>
    <p:embeddedFont>
      <p:font typeface="IBM Plex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755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905E2-2BB4-CF41-B677-08DB57439D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556500" cy="10693400"/>
          </a:xfrm>
          <a:prstGeom prst="rect">
            <a:avLst/>
          </a:prstGeom>
        </p:spPr>
        <p:txBody>
          <a:bodyPr tIns="3960000" bIns="46800" anchor="ctr"/>
          <a:lstStyle>
            <a:lvl1pPr marL="0" indent="0" algn="ctr">
              <a:buFontTx/>
              <a:buNone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AD45CB-F69D-7847-A063-FEE0530E5F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3471" y="3575400"/>
            <a:ext cx="5199490" cy="177130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1" i="0" cap="all" baseline="0">
                <a:solidFill>
                  <a:srgbClr val="555557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CH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698A9ED-BBFA-FC47-91DB-707B3AFBD3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3471" y="5346700"/>
            <a:ext cx="5199490" cy="17713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 i="0" cap="none" baseline="0">
                <a:solidFill>
                  <a:srgbClr val="555557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CH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7828361-159E-F940-81AC-528CF1D7B41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841747" y="5150234"/>
            <a:ext cx="3873008" cy="3929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b="1" i="0" cap="all" baseline="0">
                <a:solidFill>
                  <a:srgbClr val="555557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 </a:t>
            </a:r>
            <a:endParaRPr lang="en-CH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FD8DE5-48D5-5243-8E47-822831E96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64" y="181860"/>
            <a:ext cx="199259" cy="522913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93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pumptracks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tisqrcode.nl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09" y="-309765"/>
            <a:ext cx="7566209" cy="6649563"/>
            <a:chOff x="-6402767" y="-478735"/>
            <a:chExt cx="7607935" cy="5487316"/>
          </a:xfrm>
        </p:grpSpPr>
        <p:sp>
          <p:nvSpPr>
            <p:cNvPr id="3" name="Freeform 3"/>
            <p:cNvSpPr/>
            <p:nvPr/>
          </p:nvSpPr>
          <p:spPr>
            <a:xfrm>
              <a:off x="-6402767" y="-478735"/>
              <a:ext cx="7607935" cy="5487316"/>
            </a:xfrm>
            <a:custGeom>
              <a:avLst/>
              <a:gdLst/>
              <a:ahLst/>
              <a:cxnLst/>
              <a:rect l="l" t="t" r="r" b="b"/>
              <a:pathLst>
                <a:path w="7607935" h="5487316">
                  <a:moveTo>
                    <a:pt x="0" y="0"/>
                  </a:moveTo>
                  <a:lnTo>
                    <a:pt x="0" y="5426835"/>
                  </a:lnTo>
                  <a:lnTo>
                    <a:pt x="711962" y="5217625"/>
                  </a:lnTo>
                  <a:lnTo>
                    <a:pt x="1819529" y="4799325"/>
                  </a:lnTo>
                  <a:lnTo>
                    <a:pt x="3808349" y="4683178"/>
                  </a:lnTo>
                  <a:lnTo>
                    <a:pt x="5561838" y="5148009"/>
                  </a:lnTo>
                  <a:lnTo>
                    <a:pt x="6586728" y="5487316"/>
                  </a:lnTo>
                  <a:lnTo>
                    <a:pt x="7530338" y="5487316"/>
                  </a:lnTo>
                  <a:lnTo>
                    <a:pt x="7607935" y="5474809"/>
                  </a:lnTo>
                  <a:lnTo>
                    <a:pt x="7607935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42615" y="3752494"/>
            <a:ext cx="7832019" cy="2764849"/>
            <a:chOff x="0" y="0"/>
            <a:chExt cx="5706008" cy="2014334"/>
          </a:xfrm>
        </p:grpSpPr>
        <p:sp>
          <p:nvSpPr>
            <p:cNvPr id="5" name="Freeform 5"/>
            <p:cNvSpPr/>
            <p:nvPr/>
          </p:nvSpPr>
          <p:spPr>
            <a:xfrm>
              <a:off x="0" y="1070229"/>
              <a:ext cx="5705856" cy="908812"/>
            </a:xfrm>
            <a:custGeom>
              <a:avLst/>
              <a:gdLst/>
              <a:ahLst/>
              <a:cxnLst/>
              <a:rect l="l" t="t" r="r" b="b"/>
              <a:pathLst>
                <a:path w="5705856" h="908812">
                  <a:moveTo>
                    <a:pt x="2417445" y="0"/>
                  </a:moveTo>
                  <a:cubicBezTo>
                    <a:pt x="2379726" y="0"/>
                    <a:pt x="2341880" y="635"/>
                    <a:pt x="2304034" y="2159"/>
                  </a:cubicBezTo>
                  <a:lnTo>
                    <a:pt x="2304034" y="2159"/>
                  </a:lnTo>
                  <a:lnTo>
                    <a:pt x="2304034" y="2159"/>
                  </a:lnTo>
                  <a:cubicBezTo>
                    <a:pt x="1829816" y="19939"/>
                    <a:pt x="1370584" y="151384"/>
                    <a:pt x="934720" y="316484"/>
                  </a:cubicBezTo>
                  <a:cubicBezTo>
                    <a:pt x="881634" y="336550"/>
                    <a:pt x="828929" y="357124"/>
                    <a:pt x="776732" y="377444"/>
                  </a:cubicBezTo>
                  <a:cubicBezTo>
                    <a:pt x="510540" y="481330"/>
                    <a:pt x="260731" y="577977"/>
                    <a:pt x="0" y="606044"/>
                  </a:cubicBezTo>
                  <a:lnTo>
                    <a:pt x="0" y="797433"/>
                  </a:lnTo>
                  <a:cubicBezTo>
                    <a:pt x="300609" y="768604"/>
                    <a:pt x="579120" y="659003"/>
                    <a:pt x="845947" y="554990"/>
                  </a:cubicBezTo>
                  <a:cubicBezTo>
                    <a:pt x="898271" y="534543"/>
                    <a:pt x="950087" y="514350"/>
                    <a:pt x="1002157" y="494665"/>
                  </a:cubicBezTo>
                  <a:lnTo>
                    <a:pt x="1002157" y="494665"/>
                  </a:lnTo>
                  <a:lnTo>
                    <a:pt x="1002157" y="494665"/>
                  </a:lnTo>
                  <a:cubicBezTo>
                    <a:pt x="1429385" y="332867"/>
                    <a:pt x="1866519" y="209169"/>
                    <a:pt x="2311146" y="192532"/>
                  </a:cubicBezTo>
                  <a:lnTo>
                    <a:pt x="2311146" y="192532"/>
                  </a:lnTo>
                  <a:cubicBezTo>
                    <a:pt x="2346579" y="191262"/>
                    <a:pt x="2382012" y="190500"/>
                    <a:pt x="2417445" y="190500"/>
                  </a:cubicBezTo>
                  <a:cubicBezTo>
                    <a:pt x="2979547" y="190500"/>
                    <a:pt x="3534283" y="354711"/>
                    <a:pt x="4070350" y="578739"/>
                  </a:cubicBezTo>
                  <a:lnTo>
                    <a:pt x="4070350" y="578739"/>
                  </a:lnTo>
                  <a:lnTo>
                    <a:pt x="4070350" y="578739"/>
                  </a:lnTo>
                  <a:cubicBezTo>
                    <a:pt x="4115943" y="597789"/>
                    <a:pt x="4161536" y="617347"/>
                    <a:pt x="4207510" y="637032"/>
                  </a:cubicBezTo>
                  <a:cubicBezTo>
                    <a:pt x="4253230" y="656590"/>
                    <a:pt x="4299331" y="676402"/>
                    <a:pt x="4345559" y="695706"/>
                  </a:cubicBezTo>
                  <a:cubicBezTo>
                    <a:pt x="4609973" y="806323"/>
                    <a:pt x="4889754" y="908812"/>
                    <a:pt x="5192268" y="908812"/>
                  </a:cubicBezTo>
                  <a:cubicBezTo>
                    <a:pt x="5244719" y="908812"/>
                    <a:pt x="5297932" y="905764"/>
                    <a:pt x="5351780" y="899033"/>
                  </a:cubicBezTo>
                  <a:lnTo>
                    <a:pt x="5351780" y="899033"/>
                  </a:lnTo>
                  <a:lnTo>
                    <a:pt x="5351780" y="899033"/>
                  </a:lnTo>
                  <a:cubicBezTo>
                    <a:pt x="5477509" y="883412"/>
                    <a:pt x="5594984" y="849884"/>
                    <a:pt x="5705856" y="804164"/>
                  </a:cubicBezTo>
                  <a:lnTo>
                    <a:pt x="5705856" y="804164"/>
                  </a:lnTo>
                  <a:lnTo>
                    <a:pt x="5705856" y="595757"/>
                  </a:lnTo>
                  <a:lnTo>
                    <a:pt x="5705856" y="595757"/>
                  </a:lnTo>
                  <a:cubicBezTo>
                    <a:pt x="5587111" y="652780"/>
                    <a:pt x="5462777" y="693293"/>
                    <a:pt x="5328412" y="709930"/>
                  </a:cubicBezTo>
                  <a:lnTo>
                    <a:pt x="5328412" y="709930"/>
                  </a:lnTo>
                  <a:cubicBezTo>
                    <a:pt x="5282438" y="715645"/>
                    <a:pt x="5236971" y="718312"/>
                    <a:pt x="5191887" y="718312"/>
                  </a:cubicBezTo>
                  <a:cubicBezTo>
                    <a:pt x="4931664" y="718312"/>
                    <a:pt x="4681855" y="629793"/>
                    <a:pt x="4418964" y="519938"/>
                  </a:cubicBezTo>
                  <a:cubicBezTo>
                    <a:pt x="4373625" y="501015"/>
                    <a:pt x="4328286" y="481584"/>
                    <a:pt x="4282439" y="461899"/>
                  </a:cubicBezTo>
                  <a:cubicBezTo>
                    <a:pt x="4236593" y="442214"/>
                    <a:pt x="4190237" y="422402"/>
                    <a:pt x="4143755" y="402971"/>
                  </a:cubicBezTo>
                  <a:cubicBezTo>
                    <a:pt x="3597274" y="174498"/>
                    <a:pt x="3015741" y="0"/>
                    <a:pt x="2417317" y="0"/>
                  </a:cubicBez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" name="Freeform 6"/>
          <p:cNvSpPr/>
          <p:nvPr/>
        </p:nvSpPr>
        <p:spPr>
          <a:xfrm>
            <a:off x="5444287" y="8007125"/>
            <a:ext cx="1249750" cy="1249516"/>
          </a:xfrm>
          <a:custGeom>
            <a:avLst/>
            <a:gdLst/>
            <a:ahLst/>
            <a:cxnLst/>
            <a:rect l="l" t="t" r="r" b="b"/>
            <a:pathLst>
              <a:path w="1486938" h="1497214">
                <a:moveTo>
                  <a:pt x="0" y="0"/>
                </a:moveTo>
                <a:lnTo>
                  <a:pt x="1486938" y="0"/>
                </a:lnTo>
                <a:lnTo>
                  <a:pt x="1486938" y="1497214"/>
                </a:lnTo>
                <a:lnTo>
                  <a:pt x="0" y="1497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5" r="-34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331410" y="8699259"/>
            <a:ext cx="4936553" cy="440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5"/>
              </a:lnSpc>
            </a:pPr>
            <a:r>
              <a:rPr lang="en-US" sz="3254" b="1" spc="-3" dirty="0">
                <a:solidFill>
                  <a:srgbClr val="ED1C24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Teken </a:t>
            </a:r>
            <a:r>
              <a:rPr lang="en-US" sz="3254" b="1" spc="-3" dirty="0" err="1">
                <a:solidFill>
                  <a:srgbClr val="ED1C24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onze</a:t>
            </a:r>
            <a:r>
              <a:rPr lang="en-US" sz="3254" b="1" spc="-3" dirty="0">
                <a:solidFill>
                  <a:srgbClr val="ED1C24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254" b="1" spc="-3" dirty="0" err="1">
                <a:solidFill>
                  <a:srgbClr val="ED1C24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petitie</a:t>
            </a:r>
            <a:r>
              <a:rPr lang="en-US" sz="3254" b="1" spc="-3" dirty="0">
                <a:solidFill>
                  <a:srgbClr val="ED1C24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4410" y="7569313"/>
            <a:ext cx="43340" cy="4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7"/>
              </a:lnSpc>
            </a:pPr>
            <a:r>
              <a:rPr lang="en-US" sz="1507" b="1" spc="-1">
                <a:solidFill>
                  <a:srgbClr val="4D505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1410" y="9644800"/>
            <a:ext cx="4132640" cy="785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507" b="1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Kijk</a:t>
            </a:r>
            <a:r>
              <a:rPr lang="en-US" sz="1507" b="1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1507" b="1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voor</a:t>
            </a:r>
            <a:r>
              <a:rPr lang="en-US" sz="1507" b="1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1507" b="1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meer</a:t>
            </a:r>
            <a:r>
              <a:rPr lang="en-US" sz="1507" b="1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 info op:</a:t>
            </a:r>
          </a:p>
          <a:p>
            <a:pPr algn="l">
              <a:lnSpc>
                <a:spcPts val="2093"/>
              </a:lnSpc>
            </a:pPr>
            <a:r>
              <a:rPr lang="en-US" sz="1507" b="1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  <a:hlinkClick r:id="rId4"/>
              </a:rPr>
              <a:t>www.pumptracks.nl</a:t>
            </a:r>
            <a:endParaRPr lang="en-US" sz="1507" b="1" spc="-1" dirty="0">
              <a:solidFill>
                <a:srgbClr val="4D5051"/>
              </a:solidFill>
              <a:latin typeface="Aktiv Grotesk Trial" panose="020B050402020202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2093"/>
              </a:lnSpc>
            </a:pPr>
            <a:r>
              <a:rPr lang="en-US" sz="1507" b="1" spc="-1" dirty="0">
                <a:solidFill>
                  <a:srgbClr val="4D5051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Link </a:t>
            </a:r>
            <a:r>
              <a:rPr lang="en-US" sz="1507" b="1" spc="-1" dirty="0" err="1">
                <a:solidFill>
                  <a:srgbClr val="4D5051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naar</a:t>
            </a:r>
            <a:r>
              <a:rPr lang="en-US" sz="1507" b="1" spc="-1" dirty="0">
                <a:solidFill>
                  <a:srgbClr val="4D5051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 eigen website of </a:t>
            </a:r>
            <a:r>
              <a:rPr lang="en-US" sz="1507" b="1" spc="-1" dirty="0" err="1">
                <a:solidFill>
                  <a:srgbClr val="4D5051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facebookpagina</a:t>
            </a:r>
            <a:endParaRPr lang="en-US" sz="1507" b="1" spc="-1" dirty="0">
              <a:solidFill>
                <a:srgbClr val="4D5051"/>
              </a:solidFill>
              <a:highlight>
                <a:srgbClr val="FFFF00"/>
              </a:highlight>
              <a:latin typeface="Aktiv Grotesk Trial" panose="020B0504020202020204" pitchFamily="34" charset="0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410" y="6349535"/>
            <a:ext cx="6004654" cy="49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2"/>
              </a:lnSpc>
            </a:pPr>
            <a:r>
              <a:rPr lang="en-US" sz="3200" b="1" spc="-4" dirty="0">
                <a:solidFill>
                  <a:srgbClr val="ED1C24"/>
                </a:solidFill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PUMPTRACK </a:t>
            </a:r>
            <a:r>
              <a:rPr lang="en-US" sz="3200" b="1" spc="-4" dirty="0">
                <a:solidFill>
                  <a:srgbClr val="ED1C24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 Bold"/>
                <a:cs typeface="IBM Plex Sans Bold"/>
                <a:sym typeface="IBM Plex Sans Bold"/>
              </a:rPr>
              <a:t>WOONPLAATS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1410" y="6990544"/>
            <a:ext cx="6732028" cy="105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Een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groep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betrokken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bewoners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van </a:t>
            </a:r>
            <a:r>
              <a:rPr lang="en-US" sz="1507" spc="-1" dirty="0">
                <a:solidFill>
                  <a:srgbClr val="4D5051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WOONPLAATS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wil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een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pumptrack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realiseren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in </a:t>
            </a:r>
            <a:r>
              <a:rPr lang="en-US" sz="1507" spc="-1" dirty="0">
                <a:solidFill>
                  <a:srgbClr val="4D5051"/>
                </a:solidFill>
                <a:highlight>
                  <a:srgbClr val="FFFF00"/>
                </a:highlight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WOONPLAATS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. Een PumpTrack is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een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plek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waar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jong tot oud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samen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kan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bewegen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en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plezier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kan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beleven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. Wil je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dit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1507" spc="-1" dirty="0" err="1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ook</a:t>
            </a:r>
            <a:r>
              <a:rPr lang="en-US" sz="1507" spc="-1" dirty="0">
                <a:solidFill>
                  <a:srgbClr val="4D5051"/>
                </a:solidFill>
                <a:latin typeface="Aktiv Grotesk Trial" panose="020B0504020202020204" pitchFamily="34" charset="0"/>
                <a:ea typeface="IBM Plex Sans"/>
                <a:cs typeface="IBM Plex Sans"/>
                <a:sym typeface="IBM Plex Sans"/>
              </a:rPr>
              <a:t>? Doe dan mee!</a:t>
            </a:r>
          </a:p>
          <a:p>
            <a:pPr algn="l">
              <a:lnSpc>
                <a:spcPts val="2093"/>
              </a:lnSpc>
            </a:pPr>
            <a:endParaRPr lang="en-US" sz="1507" spc="-1" dirty="0">
              <a:solidFill>
                <a:srgbClr val="4D5051"/>
              </a:solidFill>
              <a:latin typeface="Aktiv Grotesk Trial" panose="020B0504020202020204" pitchFamily="34" charset="0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15E6190-F02C-BD8E-1E8C-2C8FF5A0AA83}"/>
              </a:ext>
            </a:extLst>
          </p:cNvPr>
          <p:cNvSpPr/>
          <p:nvPr/>
        </p:nvSpPr>
        <p:spPr>
          <a:xfrm>
            <a:off x="6105145" y="7933202"/>
            <a:ext cx="3863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highlight>
                  <a:srgbClr val="FFFF00"/>
                </a:highlight>
                <a:latin typeface="Aktiv Grotesk Trial" panose="020B0504020202020204" pitchFamily="34" charset="0"/>
              </a:rPr>
              <a:t>Maak een QR code naar de link van jouw petitie aan! En zet hem op de plek van deze QR code</a:t>
            </a:r>
          </a:p>
          <a:p>
            <a:pPr algn="ctr"/>
            <a:r>
              <a:rPr lang="nl-NL" sz="2000" dirty="0">
                <a:latin typeface="Aktiv Grotesk Trial" panose="020B0504020202020204" pitchFamily="34" charset="0"/>
              </a:rPr>
              <a:t>https://gratisqrcode.nl/</a:t>
            </a:r>
            <a:endParaRPr lang="nl-NL" sz="2000" dirty="0">
              <a:highlight>
                <a:srgbClr val="FFFF00"/>
              </a:highlight>
              <a:latin typeface="Aktiv Grotesk Trial" panose="020B0504020202020204" pitchFamily="34" charset="0"/>
            </a:endParaRPr>
          </a:p>
        </p:txBody>
      </p:sp>
      <p:pic>
        <p:nvPicPr>
          <p:cNvPr id="15" name="Afbeelding 1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7C9099D9-048D-DA20-8679-5E119D989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0037697"/>
            <a:ext cx="1411974" cy="533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57560-7CEC-4227-BCC7-C149C35AFF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650" y="850900"/>
            <a:ext cx="5442577" cy="6629400"/>
          </a:xfrm>
        </p:spPr>
        <p:txBody>
          <a:bodyPr>
            <a:normAutofit/>
          </a:bodyPr>
          <a:lstStyle/>
          <a:p>
            <a:r>
              <a:rPr lang="nl-NL" sz="1500" dirty="0"/>
              <a:t>Uitleg</a:t>
            </a:r>
          </a:p>
          <a:p>
            <a:endParaRPr lang="nl-NL" sz="1500" dirty="0"/>
          </a:p>
          <a:p>
            <a:pPr marL="370161" indent="-370161">
              <a:buAutoNum type="arabicPeriod"/>
            </a:pPr>
            <a:r>
              <a:rPr lang="nl-NL" sz="1500" dirty="0"/>
              <a:t>Voeg op de gele plekken de juiste naam van jouw gemeente en de juiste linkjes naar jullie petitie en eventuele facebookpagina in.</a:t>
            </a:r>
          </a:p>
          <a:p>
            <a:pPr marL="370161" indent="-370161">
              <a:buFontTx/>
              <a:buAutoNum type="arabicPeriod"/>
            </a:pPr>
            <a:r>
              <a:rPr lang="nl-NL" sz="1500" dirty="0"/>
              <a:t>  Maak met behulp van </a:t>
            </a:r>
            <a:r>
              <a:rPr lang="nl-NL" sz="1500" dirty="0">
                <a:hlinkClick r:id="rId2"/>
              </a:rPr>
              <a:t>https://gratisqrcode.nl/</a:t>
            </a:r>
            <a:r>
              <a:rPr lang="nl-NL" sz="1500" dirty="0"/>
              <a:t> een QR code aan voor jouw petitie pagina. Plak deze op de plek van waar nu een </a:t>
            </a:r>
            <a:r>
              <a:rPr lang="nl-NL" sz="1500" dirty="0" err="1"/>
              <a:t>qr</a:t>
            </a:r>
            <a:r>
              <a:rPr lang="nl-NL" sz="1500" dirty="0"/>
              <a:t> code staat en verwijder de link</a:t>
            </a:r>
          </a:p>
          <a:p>
            <a:pPr marL="370161" indent="-370161">
              <a:buFontTx/>
              <a:buAutoNum type="arabicPeriod"/>
            </a:pPr>
            <a:r>
              <a:rPr lang="nl-NL" sz="1500" dirty="0"/>
              <a:t>Vergeet de gele vlakken niet wit te maken (stiftje bij lettertype opties). Kies voor ‘geen kleur’</a:t>
            </a:r>
          </a:p>
          <a:p>
            <a:pPr marL="370161" indent="-370161">
              <a:buFontTx/>
              <a:buAutoNum type="arabicPeriod"/>
            </a:pPr>
            <a:r>
              <a:rPr lang="nl-NL" sz="1500" dirty="0"/>
              <a:t>Verwijder deze pagina.</a:t>
            </a:r>
          </a:p>
          <a:p>
            <a:pPr marL="370161" indent="-370161">
              <a:buFontTx/>
              <a:buAutoNum type="arabicPeriod"/>
            </a:pPr>
            <a:r>
              <a:rPr lang="nl-NL" sz="1500" dirty="0"/>
              <a:t>Sla het bestand op als PDF</a:t>
            </a:r>
          </a:p>
          <a:p>
            <a:pPr marL="370161" indent="-370161">
              <a:buFontTx/>
              <a:buAutoNum type="arabicPeriod"/>
            </a:pPr>
            <a:r>
              <a:rPr lang="nl-NL" sz="1500" dirty="0"/>
              <a:t>Mail hem naar geïnteresseerden. Print hem uit, hang hem op en verzamel handtekeningen!</a:t>
            </a:r>
          </a:p>
          <a:p>
            <a:pPr marL="370161" indent="-370161">
              <a:buFontTx/>
              <a:buAutoNum type="arabicPeriod"/>
            </a:pPr>
            <a:r>
              <a:rPr lang="nl-NL" sz="1500" dirty="0"/>
              <a:t>Wil je hem ook op je </a:t>
            </a:r>
            <a:r>
              <a:rPr lang="nl-NL" sz="1500" dirty="0" err="1"/>
              <a:t>socials</a:t>
            </a:r>
            <a:r>
              <a:rPr lang="nl-NL" sz="1500" dirty="0"/>
              <a:t> plaatsen? Dan is het soms handiger om hem als jpg op te slaan</a:t>
            </a:r>
          </a:p>
          <a:p>
            <a:pPr marL="370161" indent="-370161">
              <a:buAutoNum type="arabicPeriod"/>
            </a:pP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70153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218</Words>
  <Application>Microsoft Office PowerPoint</Application>
  <PresentationFormat>Aangepast</PresentationFormat>
  <Paragraphs>18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IBM Plex Sans Bold</vt:lpstr>
      <vt:lpstr>Aktiv Grotesk Trial Thin</vt:lpstr>
      <vt:lpstr>Calibri</vt:lpstr>
      <vt:lpstr>Arial</vt:lpstr>
      <vt:lpstr>Aktiv Grotesk Trial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Zwolle PumpTrack posters</dc:title>
  <dc:creator>Maxime Verdijk</dc:creator>
  <cp:lastModifiedBy>Maxime Verdijk</cp:lastModifiedBy>
  <cp:revision>3</cp:revision>
  <dcterms:created xsi:type="dcterms:W3CDTF">2006-08-16T00:00:00Z</dcterms:created>
  <dcterms:modified xsi:type="dcterms:W3CDTF">2025-08-07T10:03:59Z</dcterms:modified>
  <dc:identifier>DAGutgpv0r0</dc:identifier>
</cp:coreProperties>
</file>