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97" r:id="rId2"/>
    <p:sldId id="296" r:id="rId3"/>
    <p:sldId id="269" r:id="rId4"/>
    <p:sldId id="281" r:id="rId5"/>
    <p:sldId id="282" r:id="rId6"/>
    <p:sldId id="293" r:id="rId7"/>
    <p:sldId id="286" r:id="rId8"/>
    <p:sldId id="280" r:id="rId9"/>
    <p:sldId id="292"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C1D584A-1590-4EC1-AB1F-4E52C3B5A5C1}">
          <p14:sldIdLst>
            <p14:sldId id="297"/>
            <p14:sldId id="296"/>
            <p14:sldId id="269"/>
            <p14:sldId id="281"/>
            <p14:sldId id="282"/>
            <p14:sldId id="293"/>
            <p14:sldId id="286"/>
            <p14:sldId id="280"/>
            <p14:sldId id="29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E788CF-C602-B78E-4270-32A1C5EB3B22}" name="Maxime Verdijk" initials="MV" userId="3795c90cfdc6cad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000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1D1AC-D2A5-4767-840C-90A741EC95EF}" v="31" dt="2025-08-07T10:25:04.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379" autoAdjust="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ime Verdijk" userId="3795c90cfdc6cad3" providerId="LiveId" clId="{6F91D1AC-D2A5-4767-840C-90A741EC95EF}"/>
    <pc:docChg chg="undo custSel addSld delSld modSld sldOrd delSection modSection">
      <pc:chgData name="Maxime Verdijk" userId="3795c90cfdc6cad3" providerId="LiveId" clId="{6F91D1AC-D2A5-4767-840C-90A741EC95EF}" dt="2025-08-07T10:25:04.029" v="639" actId="14826"/>
      <pc:docMkLst>
        <pc:docMk/>
      </pc:docMkLst>
      <pc:sldChg chg="addSp delSp modSp del mod">
        <pc:chgData name="Maxime Verdijk" userId="3795c90cfdc6cad3" providerId="LiveId" clId="{6F91D1AC-D2A5-4767-840C-90A741EC95EF}" dt="2025-08-07T10:18:35.974" v="384" actId="2696"/>
        <pc:sldMkLst>
          <pc:docMk/>
          <pc:sldMk cId="3118609868" sldId="260"/>
        </pc:sldMkLst>
        <pc:spChg chg="add mod">
          <ac:chgData name="Maxime Verdijk" userId="3795c90cfdc6cad3" providerId="LiveId" clId="{6F91D1AC-D2A5-4767-840C-90A741EC95EF}" dt="2025-08-07T10:18:07.009" v="375" actId="1076"/>
          <ac:spMkLst>
            <pc:docMk/>
            <pc:sldMk cId="3118609868" sldId="260"/>
            <ac:spMk id="6" creationId="{FDC5F91E-96ED-0E2B-2689-6A37949F2196}"/>
          </ac:spMkLst>
        </pc:spChg>
        <pc:spChg chg="add mod">
          <ac:chgData name="Maxime Verdijk" userId="3795c90cfdc6cad3" providerId="LiveId" clId="{6F91D1AC-D2A5-4767-840C-90A741EC95EF}" dt="2025-08-07T10:18:00.766" v="374" actId="207"/>
          <ac:spMkLst>
            <pc:docMk/>
            <pc:sldMk cId="3118609868" sldId="260"/>
            <ac:spMk id="7" creationId="{A435D815-59C4-86B3-D916-BC44E324ADFF}"/>
          </ac:spMkLst>
        </pc:spChg>
        <pc:picChg chg="add del mod">
          <ac:chgData name="Maxime Verdijk" userId="3795c90cfdc6cad3" providerId="LiveId" clId="{6F91D1AC-D2A5-4767-840C-90A741EC95EF}" dt="2025-08-07T10:06:14.250" v="14" actId="931"/>
          <ac:picMkLst>
            <pc:docMk/>
            <pc:sldMk cId="3118609868" sldId="260"/>
            <ac:picMk id="3" creationId="{9141D8FA-455A-F545-ABFE-64FBD3163841}"/>
          </ac:picMkLst>
        </pc:picChg>
        <pc:picChg chg="add mod">
          <ac:chgData name="Maxime Verdijk" userId="3795c90cfdc6cad3" providerId="LiveId" clId="{6F91D1AC-D2A5-4767-840C-90A741EC95EF}" dt="2025-08-07T10:17:32.524" v="350"/>
          <ac:picMkLst>
            <pc:docMk/>
            <pc:sldMk cId="3118609868" sldId="260"/>
            <ac:picMk id="4" creationId="{F74741F6-0340-30D8-58DC-F45EDC0A6C1C}"/>
          </ac:picMkLst>
        </pc:picChg>
        <pc:picChg chg="add del mod modCrop">
          <ac:chgData name="Maxime Verdijk" userId="3795c90cfdc6cad3" providerId="LiveId" clId="{6F91D1AC-D2A5-4767-840C-90A741EC95EF}" dt="2025-08-07T10:17:23.284" v="349" actId="478"/>
          <ac:picMkLst>
            <pc:docMk/>
            <pc:sldMk cId="3118609868" sldId="260"/>
            <ac:picMk id="5" creationId="{F6C1ED1F-8E29-4CB5-771E-5EB8A613A897}"/>
          </ac:picMkLst>
        </pc:picChg>
      </pc:sldChg>
      <pc:sldChg chg="modSp mod">
        <pc:chgData name="Maxime Verdijk" userId="3795c90cfdc6cad3" providerId="LiveId" clId="{6F91D1AC-D2A5-4767-840C-90A741EC95EF}" dt="2025-08-07T10:08:29.324" v="42" actId="207"/>
        <pc:sldMkLst>
          <pc:docMk/>
          <pc:sldMk cId="3720385935" sldId="269"/>
        </pc:sldMkLst>
        <pc:spChg chg="mod">
          <ac:chgData name="Maxime Verdijk" userId="3795c90cfdc6cad3" providerId="LiveId" clId="{6F91D1AC-D2A5-4767-840C-90A741EC95EF}" dt="2025-08-07T10:08:29.324" v="42" actId="207"/>
          <ac:spMkLst>
            <pc:docMk/>
            <pc:sldMk cId="3720385935" sldId="269"/>
            <ac:spMk id="3" creationId="{7E72D234-54BD-42AE-EA22-52E6D7620403}"/>
          </ac:spMkLst>
        </pc:spChg>
      </pc:sldChg>
      <pc:sldChg chg="addSp delSp modSp mod ord">
        <pc:chgData name="Maxime Verdijk" userId="3795c90cfdc6cad3" providerId="LiveId" clId="{6F91D1AC-D2A5-4767-840C-90A741EC95EF}" dt="2025-08-07T10:25:04.029" v="639" actId="14826"/>
        <pc:sldMkLst>
          <pc:docMk/>
          <pc:sldMk cId="1963119797" sldId="280"/>
        </pc:sldMkLst>
        <pc:spChg chg="mod">
          <ac:chgData name="Maxime Verdijk" userId="3795c90cfdc6cad3" providerId="LiveId" clId="{6F91D1AC-D2A5-4767-840C-90A741EC95EF}" dt="2025-08-07T10:21:39.194" v="622" actId="255"/>
          <ac:spMkLst>
            <pc:docMk/>
            <pc:sldMk cId="1963119797" sldId="280"/>
            <ac:spMk id="6" creationId="{C13E1A65-730A-C560-1DB9-3AA6EF79B983}"/>
          </ac:spMkLst>
        </pc:spChg>
        <pc:picChg chg="add mod">
          <ac:chgData name="Maxime Verdijk" userId="3795c90cfdc6cad3" providerId="LiveId" clId="{6F91D1AC-D2A5-4767-840C-90A741EC95EF}" dt="2025-08-07T10:21:53.264" v="626" actId="1076"/>
          <ac:picMkLst>
            <pc:docMk/>
            <pc:sldMk cId="1963119797" sldId="280"/>
            <ac:picMk id="2" creationId="{B5439800-7154-04CD-DCDF-2EFA6FFD0733}"/>
          </ac:picMkLst>
        </pc:picChg>
        <pc:picChg chg="mod">
          <ac:chgData name="Maxime Verdijk" userId="3795c90cfdc6cad3" providerId="LiveId" clId="{6F91D1AC-D2A5-4767-840C-90A741EC95EF}" dt="2025-08-07T10:25:04.029" v="639" actId="14826"/>
          <ac:picMkLst>
            <pc:docMk/>
            <pc:sldMk cId="1963119797" sldId="280"/>
            <ac:picMk id="4" creationId="{B3FBC1E4-80C6-9EBD-1315-178AC2AC0422}"/>
          </ac:picMkLst>
        </pc:picChg>
        <pc:picChg chg="del mod">
          <ac:chgData name="Maxime Verdijk" userId="3795c90cfdc6cad3" providerId="LiveId" clId="{6F91D1AC-D2A5-4767-840C-90A741EC95EF}" dt="2025-08-07T10:20:12.730" v="551" actId="478"/>
          <ac:picMkLst>
            <pc:docMk/>
            <pc:sldMk cId="1963119797" sldId="280"/>
            <ac:picMk id="7" creationId="{1B41D0B5-4CFD-F79B-BA5E-9B9E91F1824A}"/>
          </ac:picMkLst>
        </pc:picChg>
        <pc:picChg chg="del">
          <ac:chgData name="Maxime Verdijk" userId="3795c90cfdc6cad3" providerId="LiveId" clId="{6F91D1AC-D2A5-4767-840C-90A741EC95EF}" dt="2025-08-07T10:13:40.035" v="295" actId="478"/>
          <ac:picMkLst>
            <pc:docMk/>
            <pc:sldMk cId="1963119797" sldId="280"/>
            <ac:picMk id="8" creationId="{FB291A55-DE73-43F8-DBF8-508650CDA84D}"/>
          </ac:picMkLst>
        </pc:picChg>
        <pc:picChg chg="mod">
          <ac:chgData name="Maxime Verdijk" userId="3795c90cfdc6cad3" providerId="LiveId" clId="{6F91D1AC-D2A5-4767-840C-90A741EC95EF}" dt="2025-08-07T10:21:50.328" v="625" actId="1076"/>
          <ac:picMkLst>
            <pc:docMk/>
            <pc:sldMk cId="1963119797" sldId="280"/>
            <ac:picMk id="10" creationId="{D305D426-F7DA-C64A-CF92-B9C24D1BE510}"/>
          </ac:picMkLst>
        </pc:picChg>
      </pc:sldChg>
      <pc:sldChg chg="modSp mod ord">
        <pc:chgData name="Maxime Verdijk" userId="3795c90cfdc6cad3" providerId="LiveId" clId="{6F91D1AC-D2A5-4767-840C-90A741EC95EF}" dt="2025-08-07T10:11:19.540" v="140"/>
        <pc:sldMkLst>
          <pc:docMk/>
          <pc:sldMk cId="3943776365" sldId="281"/>
        </pc:sldMkLst>
        <pc:picChg chg="mod modCrop">
          <ac:chgData name="Maxime Verdijk" userId="3795c90cfdc6cad3" providerId="LiveId" clId="{6F91D1AC-D2A5-4767-840C-90A741EC95EF}" dt="2025-08-07T10:10:45.525" v="131" actId="732"/>
          <ac:picMkLst>
            <pc:docMk/>
            <pc:sldMk cId="3943776365" sldId="281"/>
            <ac:picMk id="7" creationId="{6545B4B3-7F75-0235-893E-C18C984DC8FA}"/>
          </ac:picMkLst>
        </pc:picChg>
      </pc:sldChg>
      <pc:sldChg chg="delSp modSp mod">
        <pc:chgData name="Maxime Verdijk" userId="3795c90cfdc6cad3" providerId="LiveId" clId="{6F91D1AC-D2A5-4767-840C-90A741EC95EF}" dt="2025-08-07T10:16:00.840" v="340" actId="20577"/>
        <pc:sldMkLst>
          <pc:docMk/>
          <pc:sldMk cId="4159596403" sldId="282"/>
        </pc:sldMkLst>
        <pc:spChg chg="del">
          <ac:chgData name="Maxime Verdijk" userId="3795c90cfdc6cad3" providerId="LiveId" clId="{6F91D1AC-D2A5-4767-840C-90A741EC95EF}" dt="2025-08-07T10:10:56.585" v="132" actId="478"/>
          <ac:spMkLst>
            <pc:docMk/>
            <pc:sldMk cId="4159596403" sldId="282"/>
            <ac:spMk id="2" creationId="{13F0465D-CAB9-FF77-7478-2834CD5E62CF}"/>
          </ac:spMkLst>
        </pc:spChg>
        <pc:spChg chg="mod">
          <ac:chgData name="Maxime Verdijk" userId="3795c90cfdc6cad3" providerId="LiveId" clId="{6F91D1AC-D2A5-4767-840C-90A741EC95EF}" dt="2025-08-07T10:16:00.840" v="340" actId="20577"/>
          <ac:spMkLst>
            <pc:docMk/>
            <pc:sldMk cId="4159596403" sldId="282"/>
            <ac:spMk id="4" creationId="{30188F76-0737-1FCF-3EFF-E4F97924EDBB}"/>
          </ac:spMkLst>
        </pc:spChg>
        <pc:spChg chg="del">
          <ac:chgData name="Maxime Verdijk" userId="3795c90cfdc6cad3" providerId="LiveId" clId="{6F91D1AC-D2A5-4767-840C-90A741EC95EF}" dt="2025-08-07T10:11:03.474" v="134" actId="478"/>
          <ac:spMkLst>
            <pc:docMk/>
            <pc:sldMk cId="4159596403" sldId="282"/>
            <ac:spMk id="5" creationId="{75D0EB6D-9FFE-2662-541A-00CE6EB57341}"/>
          </ac:spMkLst>
        </pc:spChg>
        <pc:picChg chg="del">
          <ac:chgData name="Maxime Verdijk" userId="3795c90cfdc6cad3" providerId="LiveId" clId="{6F91D1AC-D2A5-4767-840C-90A741EC95EF}" dt="2025-08-07T10:11:01.091" v="133" actId="478"/>
          <ac:picMkLst>
            <pc:docMk/>
            <pc:sldMk cId="4159596403" sldId="282"/>
            <ac:picMk id="8" creationId="{E4CFB27E-728E-F786-FBA7-B37AEFA2A00D}"/>
          </ac:picMkLst>
        </pc:picChg>
      </pc:sldChg>
      <pc:sldChg chg="del">
        <pc:chgData name="Maxime Verdijk" userId="3795c90cfdc6cad3" providerId="LiveId" clId="{6F91D1AC-D2A5-4767-840C-90A741EC95EF}" dt="2025-08-07T10:16:37.667" v="348" actId="2696"/>
        <pc:sldMkLst>
          <pc:docMk/>
          <pc:sldMk cId="3626877392" sldId="283"/>
        </pc:sldMkLst>
      </pc:sldChg>
      <pc:sldChg chg="del">
        <pc:chgData name="Maxime Verdijk" userId="3795c90cfdc6cad3" providerId="LiveId" clId="{6F91D1AC-D2A5-4767-840C-90A741EC95EF}" dt="2025-08-07T10:16:20.184" v="341" actId="2696"/>
        <pc:sldMkLst>
          <pc:docMk/>
          <pc:sldMk cId="807121167" sldId="284"/>
        </pc:sldMkLst>
      </pc:sldChg>
      <pc:sldChg chg="addSp delSp modSp mod ord">
        <pc:chgData name="Maxime Verdijk" userId="3795c90cfdc6cad3" providerId="LiveId" clId="{6F91D1AC-D2A5-4767-840C-90A741EC95EF}" dt="2025-08-07T10:24:13.446" v="637" actId="14826"/>
        <pc:sldMkLst>
          <pc:docMk/>
          <pc:sldMk cId="3019460205" sldId="286"/>
        </pc:sldMkLst>
        <pc:spChg chg="add del">
          <ac:chgData name="Maxime Verdijk" userId="3795c90cfdc6cad3" providerId="LiveId" clId="{6F91D1AC-D2A5-4767-840C-90A741EC95EF}" dt="2025-08-07T10:12:55.884" v="287" actId="478"/>
          <ac:spMkLst>
            <pc:docMk/>
            <pc:sldMk cId="3019460205" sldId="286"/>
            <ac:spMk id="2" creationId="{0575BAB3-ECFF-2A29-0316-8FB729F93002}"/>
          </ac:spMkLst>
        </pc:spChg>
        <pc:spChg chg="mod">
          <ac:chgData name="Maxime Verdijk" userId="3795c90cfdc6cad3" providerId="LiveId" clId="{6F91D1AC-D2A5-4767-840C-90A741EC95EF}" dt="2025-08-07T10:12:35.186" v="251" actId="20577"/>
          <ac:spMkLst>
            <pc:docMk/>
            <pc:sldMk cId="3019460205" sldId="286"/>
            <ac:spMk id="4" creationId="{6D06A0BC-39AF-9570-CD5C-A22E18D1141B}"/>
          </ac:spMkLst>
        </pc:spChg>
        <pc:spChg chg="add del mod">
          <ac:chgData name="Maxime Verdijk" userId="3795c90cfdc6cad3" providerId="LiveId" clId="{6F91D1AC-D2A5-4767-840C-90A741EC95EF}" dt="2025-08-07T10:13:02.708" v="290" actId="478"/>
          <ac:spMkLst>
            <pc:docMk/>
            <pc:sldMk cId="3019460205" sldId="286"/>
            <ac:spMk id="5" creationId="{CAF4AC35-0A1A-43BA-B4A8-16C695D887EC}"/>
          </ac:spMkLst>
        </pc:spChg>
        <pc:picChg chg="mod">
          <ac:chgData name="Maxime Verdijk" userId="3795c90cfdc6cad3" providerId="LiveId" clId="{6F91D1AC-D2A5-4767-840C-90A741EC95EF}" dt="2025-08-07T10:24:13.446" v="637" actId="14826"/>
          <ac:picMkLst>
            <pc:docMk/>
            <pc:sldMk cId="3019460205" sldId="286"/>
            <ac:picMk id="3" creationId="{193E11FF-72FC-9E12-752C-43F1D2A7811F}"/>
          </ac:picMkLst>
        </pc:picChg>
        <pc:picChg chg="add del">
          <ac:chgData name="Maxime Verdijk" userId="3795c90cfdc6cad3" providerId="LiveId" clId="{6F91D1AC-D2A5-4767-840C-90A741EC95EF}" dt="2025-08-07T10:12:54.239" v="285" actId="478"/>
          <ac:picMkLst>
            <pc:docMk/>
            <pc:sldMk cId="3019460205" sldId="286"/>
            <ac:picMk id="8" creationId="{0198D0B9-8702-3912-C5AC-817697359FFD}"/>
          </ac:picMkLst>
        </pc:picChg>
      </pc:sldChg>
      <pc:sldChg chg="del">
        <pc:chgData name="Maxime Verdijk" userId="3795c90cfdc6cad3" providerId="LiveId" clId="{6F91D1AC-D2A5-4767-840C-90A741EC95EF}" dt="2025-08-07T10:16:22.614" v="342" actId="2696"/>
        <pc:sldMkLst>
          <pc:docMk/>
          <pc:sldMk cId="3290196942" sldId="287"/>
        </pc:sldMkLst>
      </pc:sldChg>
      <pc:sldChg chg="del">
        <pc:chgData name="Maxime Verdijk" userId="3795c90cfdc6cad3" providerId="LiveId" clId="{6F91D1AC-D2A5-4767-840C-90A741EC95EF}" dt="2025-08-07T10:16:24.774" v="343" actId="2696"/>
        <pc:sldMkLst>
          <pc:docMk/>
          <pc:sldMk cId="3521590275" sldId="288"/>
        </pc:sldMkLst>
      </pc:sldChg>
      <pc:sldChg chg="del">
        <pc:chgData name="Maxime Verdijk" userId="3795c90cfdc6cad3" providerId="LiveId" clId="{6F91D1AC-D2A5-4767-840C-90A741EC95EF}" dt="2025-08-07T10:16:26.794" v="344" actId="2696"/>
        <pc:sldMkLst>
          <pc:docMk/>
          <pc:sldMk cId="3208771326" sldId="289"/>
        </pc:sldMkLst>
      </pc:sldChg>
      <pc:sldChg chg="del">
        <pc:chgData name="Maxime Verdijk" userId="3795c90cfdc6cad3" providerId="LiveId" clId="{6F91D1AC-D2A5-4767-840C-90A741EC95EF}" dt="2025-08-07T10:16:31.166" v="346" actId="2696"/>
        <pc:sldMkLst>
          <pc:docMk/>
          <pc:sldMk cId="404711055" sldId="290"/>
        </pc:sldMkLst>
      </pc:sldChg>
      <pc:sldChg chg="modSp mod ord">
        <pc:chgData name="Maxime Verdijk" userId="3795c90cfdc6cad3" providerId="LiveId" clId="{6F91D1AC-D2A5-4767-840C-90A741EC95EF}" dt="2025-08-07T10:19:58.614" v="506" actId="20577"/>
        <pc:sldMkLst>
          <pc:docMk/>
          <pc:sldMk cId="2413634367" sldId="292"/>
        </pc:sldMkLst>
        <pc:spChg chg="mod">
          <ac:chgData name="Maxime Verdijk" userId="3795c90cfdc6cad3" providerId="LiveId" clId="{6F91D1AC-D2A5-4767-840C-90A741EC95EF}" dt="2025-08-07T10:19:58.614" v="506" actId="20577"/>
          <ac:spMkLst>
            <pc:docMk/>
            <pc:sldMk cId="2413634367" sldId="292"/>
            <ac:spMk id="12" creationId="{1F983F63-F2EA-9DF3-B8A8-825685F5D657}"/>
          </ac:spMkLst>
        </pc:spChg>
      </pc:sldChg>
      <pc:sldChg chg="modSp mod ord">
        <pc:chgData name="Maxime Verdijk" userId="3795c90cfdc6cad3" providerId="LiveId" clId="{6F91D1AC-D2A5-4767-840C-90A741EC95EF}" dt="2025-08-07T10:23:46.592" v="636" actId="14826"/>
        <pc:sldMkLst>
          <pc:docMk/>
          <pc:sldMk cId="681045918" sldId="293"/>
        </pc:sldMkLst>
        <pc:spChg chg="mod">
          <ac:chgData name="Maxime Verdijk" userId="3795c90cfdc6cad3" providerId="LiveId" clId="{6F91D1AC-D2A5-4767-840C-90A741EC95EF}" dt="2025-08-07T10:12:46.694" v="281" actId="20577"/>
          <ac:spMkLst>
            <pc:docMk/>
            <pc:sldMk cId="681045918" sldId="293"/>
            <ac:spMk id="3" creationId="{DC79C18F-0B92-B08F-B4C4-4F4ABE6DF94F}"/>
          </ac:spMkLst>
        </pc:spChg>
        <pc:picChg chg="mod">
          <ac:chgData name="Maxime Verdijk" userId="3795c90cfdc6cad3" providerId="LiveId" clId="{6F91D1AC-D2A5-4767-840C-90A741EC95EF}" dt="2025-08-07T10:23:46.592" v="636" actId="14826"/>
          <ac:picMkLst>
            <pc:docMk/>
            <pc:sldMk cId="681045918" sldId="293"/>
            <ac:picMk id="2" creationId="{BE9A7426-D211-06F9-A7E0-F091FFFFA837}"/>
          </ac:picMkLst>
        </pc:picChg>
      </pc:sldChg>
      <pc:sldChg chg="del">
        <pc:chgData name="Maxime Verdijk" userId="3795c90cfdc6cad3" providerId="LiveId" clId="{6F91D1AC-D2A5-4767-840C-90A741EC95EF}" dt="2025-08-07T10:16:28.841" v="345" actId="2696"/>
        <pc:sldMkLst>
          <pc:docMk/>
          <pc:sldMk cId="1869865449" sldId="295"/>
        </pc:sldMkLst>
      </pc:sldChg>
      <pc:sldChg chg="addSp delSp modSp add mod">
        <pc:chgData name="Maxime Verdijk" userId="3795c90cfdc6cad3" providerId="LiveId" clId="{6F91D1AC-D2A5-4767-840C-90A741EC95EF}" dt="2025-08-07T10:23:04.122" v="635" actId="1076"/>
        <pc:sldMkLst>
          <pc:docMk/>
          <pc:sldMk cId="1542413357" sldId="296"/>
        </pc:sldMkLst>
        <pc:spChg chg="mod">
          <ac:chgData name="Maxime Verdijk" userId="3795c90cfdc6cad3" providerId="LiveId" clId="{6F91D1AC-D2A5-4767-840C-90A741EC95EF}" dt="2025-08-07T10:08:39.159" v="43" actId="2711"/>
          <ac:spMkLst>
            <pc:docMk/>
            <pc:sldMk cId="1542413357" sldId="296"/>
            <ac:spMk id="3" creationId="{725DB1E5-6A4B-3096-4C87-5CC965B78FCB}"/>
          </ac:spMkLst>
        </pc:spChg>
        <pc:picChg chg="add del mod">
          <ac:chgData name="Maxime Verdijk" userId="3795c90cfdc6cad3" providerId="LiveId" clId="{6F91D1AC-D2A5-4767-840C-90A741EC95EF}" dt="2025-08-07T10:22:54.451" v="631" actId="14826"/>
          <ac:picMkLst>
            <pc:docMk/>
            <pc:sldMk cId="1542413357" sldId="296"/>
            <ac:picMk id="5" creationId="{C37DE153-3D03-F6E1-FD05-A86AB761F8DA}"/>
          </ac:picMkLst>
        </pc:picChg>
        <pc:picChg chg="mod">
          <ac:chgData name="Maxime Verdijk" userId="3795c90cfdc6cad3" providerId="LiveId" clId="{6F91D1AC-D2A5-4767-840C-90A741EC95EF}" dt="2025-08-07T10:23:04.122" v="635" actId="1076"/>
          <ac:picMkLst>
            <pc:docMk/>
            <pc:sldMk cId="1542413357" sldId="296"/>
            <ac:picMk id="6" creationId="{8BC973BF-98F0-CC5B-AC4D-BE6F7CB366CE}"/>
          </ac:picMkLst>
        </pc:picChg>
        <pc:picChg chg="add mod">
          <ac:chgData name="Maxime Verdijk" userId="3795c90cfdc6cad3" providerId="LiveId" clId="{6F91D1AC-D2A5-4767-840C-90A741EC95EF}" dt="2025-08-07T10:09:12.834" v="51" actId="1076"/>
          <ac:picMkLst>
            <pc:docMk/>
            <pc:sldMk cId="1542413357" sldId="296"/>
            <ac:picMk id="7" creationId="{DBA2C7C9-AC84-3502-EE74-25A89ABD78BC}"/>
          </ac:picMkLst>
        </pc:picChg>
      </pc:sldChg>
      <pc:sldChg chg="addSp modSp new mod setBg">
        <pc:chgData name="Maxime Verdijk" userId="3795c90cfdc6cad3" providerId="LiveId" clId="{6F91D1AC-D2A5-4767-840C-90A741EC95EF}" dt="2025-08-07T10:19:46.754" v="492" actId="1076"/>
        <pc:sldMkLst>
          <pc:docMk/>
          <pc:sldMk cId="3307683275" sldId="297"/>
        </pc:sldMkLst>
        <pc:spChg chg="add mod">
          <ac:chgData name="Maxime Verdijk" userId="3795c90cfdc6cad3" providerId="LiveId" clId="{6F91D1AC-D2A5-4767-840C-90A741EC95EF}" dt="2025-08-07T10:18:33.284" v="383" actId="1076"/>
          <ac:spMkLst>
            <pc:docMk/>
            <pc:sldMk cId="3307683275" sldId="297"/>
            <ac:spMk id="4" creationId="{22B9BB59-CE6B-2B59-3537-2AC6DD3D8679}"/>
          </ac:spMkLst>
        </pc:spChg>
        <pc:spChg chg="add mod">
          <ac:chgData name="Maxime Verdijk" userId="3795c90cfdc6cad3" providerId="LiveId" clId="{6F91D1AC-D2A5-4767-840C-90A741EC95EF}" dt="2025-08-07T10:19:46.754" v="492" actId="1076"/>
          <ac:spMkLst>
            <pc:docMk/>
            <pc:sldMk cId="3307683275" sldId="297"/>
            <ac:spMk id="5" creationId="{38EB7560-AE02-222B-741A-8B45BE6AC456}"/>
          </ac:spMkLst>
        </pc:spChg>
        <pc:spChg chg="add">
          <ac:chgData name="Maxime Verdijk" userId="3795c90cfdc6cad3" providerId="LiveId" clId="{6F91D1AC-D2A5-4767-840C-90A741EC95EF}" dt="2025-08-07T10:18:25.061" v="379" actId="26606"/>
          <ac:spMkLst>
            <pc:docMk/>
            <pc:sldMk cId="3307683275" sldId="297"/>
            <ac:spMk id="8" creationId="{42A4FC2C-047E-45A5-965D-8E1E3BF09BC6}"/>
          </ac:spMkLst>
        </pc:spChg>
        <pc:picChg chg="add mod">
          <ac:chgData name="Maxime Verdijk" userId="3795c90cfdc6cad3" providerId="LiveId" clId="{6F91D1AC-D2A5-4767-840C-90A741EC95EF}" dt="2025-08-07T10:18:26.290" v="381" actId="962"/>
          <ac:picMkLst>
            <pc:docMk/>
            <pc:sldMk cId="3307683275" sldId="297"/>
            <ac:picMk id="3" creationId="{97E398FF-65A0-2609-7A6C-3A05C197A1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2C8C8-EABE-40D5-AE02-077A3FA71468}" type="datetimeFigureOut">
              <a:rPr lang="nl-NL" smtClean="0"/>
              <a:t>7-8-2025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F8173-FF64-4315-953D-DE8C12C39B78}" type="slidenum">
              <a:rPr lang="nl-NL" smtClean="0"/>
              <a:t>‹nr.›</a:t>
            </a:fld>
            <a:endParaRPr lang="nl-NL"/>
          </a:p>
        </p:txBody>
      </p:sp>
    </p:spTree>
    <p:extLst>
      <p:ext uri="{BB962C8B-B14F-4D97-AF65-F5344CB8AC3E}">
        <p14:creationId xmlns:p14="http://schemas.microsoft.com/office/powerpoint/2010/main" val="285251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4B2A-FC83-B9A9-0D5B-30C2D83C1D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DF4A42-F3DF-A827-2211-0C3CAFAFCC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E38305-3CB1-3361-100A-39997F8CBA1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0CE38D5-9685-DFB4-D3A0-B9D67D3F9C04}"/>
              </a:ext>
            </a:extLst>
          </p:cNvPr>
          <p:cNvSpPr>
            <a:spLocks noGrp="1"/>
          </p:cNvSpPr>
          <p:nvPr>
            <p:ph type="sldNum" sz="quarter" idx="5"/>
          </p:nvPr>
        </p:nvSpPr>
        <p:spPr/>
        <p:txBody>
          <a:bodyPr/>
          <a:lstStyle/>
          <a:p>
            <a:fld id="{19EF8173-FF64-4315-953D-DE8C12C39B78}" type="slidenum">
              <a:rPr lang="nl-NL" smtClean="0"/>
              <a:t>6</a:t>
            </a:fld>
            <a:endParaRPr lang="nl-NL"/>
          </a:p>
        </p:txBody>
      </p:sp>
    </p:spTree>
    <p:extLst>
      <p:ext uri="{BB962C8B-B14F-4D97-AF65-F5344CB8AC3E}">
        <p14:creationId xmlns:p14="http://schemas.microsoft.com/office/powerpoint/2010/main" val="47055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F971B-6AD7-2C19-FCE7-0BA608C99AA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F61B89-FFD4-713C-6737-149E6A490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2F975A6-C47B-9524-9D83-3904EE35E4AB}"/>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5C308A09-3E66-2649-1883-DEE93E5DEB6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1D58D0-DF57-3DFE-33D8-153CB2DD9AFF}"/>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3336212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6B42F-9C68-90C6-156E-F5B54C258D4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37CEC36-05AF-E72A-F902-6FD55DF3921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FA4413-08C9-361A-2FA9-CBBE9D99CBA8}"/>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5A1F7E92-D52B-AE01-5564-4844461FBC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9439CF-1B7D-D3C9-2543-4E25DD3F2215}"/>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3964402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643B349-403D-B0EB-061F-948EB365618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92400D4-40E8-2553-A2DA-2CA5D53F96D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711FC1-4FB4-2EFC-4CB0-87CF0C5F92DE}"/>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542B6B82-2155-996B-0244-F4FC5EE61F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192BFB-0107-CEE4-4DAA-AF21CFA644F9}"/>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109599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2CA38-7DE1-0852-EC9D-75269823368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4CEF18F-1217-7D6C-43A2-4F5A8349E1A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AA5605-F225-0DA2-B06E-2D30A04F0DA4}"/>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EFB52DBA-F23A-5881-C929-55B27A046D3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38EDE5C-57FD-7CE0-0827-1A194ABC23F1}"/>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209510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6DAE3-3B77-4141-D7BD-4542C2F1E66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DC0A98D-EB85-4C2C-D1AB-B2983AFA3D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22A3078-BA48-CBAE-70D7-6DFE0F9E3A61}"/>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D6661E91-5964-26D0-4D54-D6E340B062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CFF7CFA-B06A-7C8A-5F5D-587F0700E207}"/>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146718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202B0-E10A-684F-1F80-5893896395E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5A563BF-8499-F4ED-4CF1-818801F0F34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F1A1545-58D7-AB2F-26CC-3734F16ACDF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BC77566-8206-1400-4265-457FF73FDD4F}"/>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6" name="Tijdelijke aanduiding voor voettekst 5">
            <a:extLst>
              <a:ext uri="{FF2B5EF4-FFF2-40B4-BE49-F238E27FC236}">
                <a16:creationId xmlns:a16="http://schemas.microsoft.com/office/drawing/2014/main" id="{3597C9F6-C15B-21D3-BA51-24B5631974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8AD346-BEB9-EFEC-CF36-9B5B8C7162AE}"/>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1352621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86442-BC57-4633-9B8E-B1E5B27E265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808EB80-BB56-BA6F-2DF6-12C6227D40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18C2E70-3635-ACCA-9CF0-6FD46C54F70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CB82C17-AC08-DFD0-66AA-8F694ABCC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767E532-647E-31CB-3B1D-712C4744692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D758199-2915-D235-C12B-36641D29C4AB}"/>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8" name="Tijdelijke aanduiding voor voettekst 7">
            <a:extLst>
              <a:ext uri="{FF2B5EF4-FFF2-40B4-BE49-F238E27FC236}">
                <a16:creationId xmlns:a16="http://schemas.microsoft.com/office/drawing/2014/main" id="{3B1D1DF5-174B-287F-428F-0375049390C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D2C777F-FC8A-D4F7-7FC5-679619B7F068}"/>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338648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A487B-2D2C-88F7-1AB7-442E43479FF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4A38BAA-ADB2-B166-4DD5-02755D1DAB43}"/>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4" name="Tijdelijke aanduiding voor voettekst 3">
            <a:extLst>
              <a:ext uri="{FF2B5EF4-FFF2-40B4-BE49-F238E27FC236}">
                <a16:creationId xmlns:a16="http://schemas.microsoft.com/office/drawing/2014/main" id="{73335BD6-F1DB-086D-799C-4D6ADE3046E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70B9629-5FA9-FDDE-995A-AF6F08EF6AE0}"/>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166712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6ED5FDA-18A2-E927-30E0-A4BD93B78EE1}"/>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3" name="Tijdelijke aanduiding voor voettekst 2">
            <a:extLst>
              <a:ext uri="{FF2B5EF4-FFF2-40B4-BE49-F238E27FC236}">
                <a16:creationId xmlns:a16="http://schemas.microsoft.com/office/drawing/2014/main" id="{F3D0B50A-1A49-CBE5-004C-EB0F9BBBFDC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66EE8F5-A67A-4A1F-D830-F5AA9A40BBA3}"/>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182349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2D453-19FC-BF63-A7A1-D8778EF6DD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4B9D846-D03F-0FF3-55AA-0AA38CE33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7C2CA11-8417-6A13-3C12-020F8745A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191CC3-A233-167C-02DE-E286EB059C0D}"/>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6" name="Tijdelijke aanduiding voor voettekst 5">
            <a:extLst>
              <a:ext uri="{FF2B5EF4-FFF2-40B4-BE49-F238E27FC236}">
                <a16:creationId xmlns:a16="http://schemas.microsoft.com/office/drawing/2014/main" id="{B9AA0F49-EE51-75D3-A8BB-00C79C9DC2C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1E3A2B-E59D-5E7C-1508-2DA59FF0D439}"/>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74381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B6047-7497-190B-B92D-9380FC913E6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9A1190F-B8EA-609C-A397-46019025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946D944-19B0-BC68-6199-180AFFA6D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5BAC694-D6D4-B2EF-06A7-139824B5FBCC}"/>
              </a:ext>
            </a:extLst>
          </p:cNvPr>
          <p:cNvSpPr>
            <a:spLocks noGrp="1"/>
          </p:cNvSpPr>
          <p:nvPr>
            <p:ph type="dt" sz="half" idx="10"/>
          </p:nvPr>
        </p:nvSpPr>
        <p:spPr/>
        <p:txBody>
          <a:bodyPr/>
          <a:lstStyle/>
          <a:p>
            <a:fld id="{09446EDA-5AEA-4527-9D03-94EA4D92443E}" type="datetimeFigureOut">
              <a:rPr lang="nl-NL" smtClean="0"/>
              <a:t>7-8-2025</a:t>
            </a:fld>
            <a:endParaRPr lang="nl-NL"/>
          </a:p>
        </p:txBody>
      </p:sp>
      <p:sp>
        <p:nvSpPr>
          <p:cNvPr id="6" name="Tijdelijke aanduiding voor voettekst 5">
            <a:extLst>
              <a:ext uri="{FF2B5EF4-FFF2-40B4-BE49-F238E27FC236}">
                <a16:creationId xmlns:a16="http://schemas.microsoft.com/office/drawing/2014/main" id="{258CA01F-487C-4C78-264A-F5914A6450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F1DBE6-BEC0-6483-15B7-3C6753E62964}"/>
              </a:ext>
            </a:extLst>
          </p:cNvPr>
          <p:cNvSpPr>
            <a:spLocks noGrp="1"/>
          </p:cNvSpPr>
          <p:nvPr>
            <p:ph type="sldNum" sz="quarter" idx="12"/>
          </p:nvPr>
        </p:nvSpPr>
        <p:spPr/>
        <p:txBody>
          <a:bodyPr/>
          <a:lstStyle/>
          <a:p>
            <a:fld id="{0E205D66-7A84-4F69-98FC-FE7E5DA0906C}" type="slidenum">
              <a:rPr lang="nl-NL" smtClean="0"/>
              <a:t>‹nr.›</a:t>
            </a:fld>
            <a:endParaRPr lang="nl-NL"/>
          </a:p>
        </p:txBody>
      </p:sp>
    </p:spTree>
    <p:extLst>
      <p:ext uri="{BB962C8B-B14F-4D97-AF65-F5344CB8AC3E}">
        <p14:creationId xmlns:p14="http://schemas.microsoft.com/office/powerpoint/2010/main" val="224237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E6893FD-A1AF-E826-E973-DD7709867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CBD52C4-0137-146E-9133-0108EE17C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2FCED1-C553-081B-08EB-332734E4B4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446EDA-5AEA-4527-9D03-94EA4D92443E}" type="datetimeFigureOut">
              <a:rPr lang="nl-NL" smtClean="0"/>
              <a:t>7-8-2025</a:t>
            </a:fld>
            <a:endParaRPr lang="nl-NL"/>
          </a:p>
        </p:txBody>
      </p:sp>
      <p:sp>
        <p:nvSpPr>
          <p:cNvPr id="5" name="Tijdelijke aanduiding voor voettekst 4">
            <a:extLst>
              <a:ext uri="{FF2B5EF4-FFF2-40B4-BE49-F238E27FC236}">
                <a16:creationId xmlns:a16="http://schemas.microsoft.com/office/drawing/2014/main" id="{B830CB1F-AEEA-860D-A359-03CA52B19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EBF7FF0-72EC-E215-47AC-D524A94ABC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205D66-7A84-4F69-98FC-FE7E5DA0906C}" type="slidenum">
              <a:rPr lang="nl-NL" smtClean="0"/>
              <a:t>‹nr.›</a:t>
            </a:fld>
            <a:endParaRPr lang="nl-NL"/>
          </a:p>
        </p:txBody>
      </p:sp>
    </p:spTree>
    <p:extLst>
      <p:ext uri="{BB962C8B-B14F-4D97-AF65-F5344CB8AC3E}">
        <p14:creationId xmlns:p14="http://schemas.microsoft.com/office/powerpoint/2010/main" val="4222286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pumptracks.nl/" TargetMode="External"/><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mailto:Debbie.aarts@velosolutions.com" TargetMode="External"/><Relationship Id="rId5" Type="http://schemas.openxmlformats.org/officeDocument/2006/relationships/hyperlink" Target="mailto:Tim.smit@velosolutions.com" TargetMode="External"/><Relationship Id="rId4" Type="http://schemas.openxmlformats.org/officeDocument/2006/relationships/hyperlink" Target="mailto:Benelux@velosolution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Afbeelding 2" descr="Afbeelding met fiets, persoon, sportuitrusting, Fietshelm&#10;&#10;Door AI gegenereerde inhoud is mogelijk onjuist.">
            <a:extLst>
              <a:ext uri="{FF2B5EF4-FFF2-40B4-BE49-F238E27FC236}">
                <a16:creationId xmlns:a16="http://schemas.microsoft.com/office/drawing/2014/main" id="{97E398FF-65A0-2609-7A6C-3A05C197A106}"/>
              </a:ext>
            </a:extLst>
          </p:cNvPr>
          <p:cNvPicPr>
            <a:picLocks noChangeAspect="1"/>
          </p:cNvPicPr>
          <p:nvPr/>
        </p:nvPicPr>
        <p:blipFill>
          <a:blip r:embed="rId2"/>
          <a:srcRect l="871" r="1" b="1"/>
          <a:stretch>
            <a:fillRect/>
          </a:stretch>
        </p:blipFill>
        <p:spPr>
          <a:xfrm>
            <a:off x="20" y="1282"/>
            <a:ext cx="12191980" cy="6856718"/>
          </a:xfrm>
          <a:prstGeom prst="rect">
            <a:avLst/>
          </a:prstGeom>
        </p:spPr>
      </p:pic>
      <p:sp>
        <p:nvSpPr>
          <p:cNvPr id="4" name="Tekstvak 3">
            <a:extLst>
              <a:ext uri="{FF2B5EF4-FFF2-40B4-BE49-F238E27FC236}">
                <a16:creationId xmlns:a16="http://schemas.microsoft.com/office/drawing/2014/main" id="{22B9BB59-CE6B-2B59-3537-2AC6DD3D8679}"/>
              </a:ext>
            </a:extLst>
          </p:cNvPr>
          <p:cNvSpPr txBox="1"/>
          <p:nvPr/>
        </p:nvSpPr>
        <p:spPr>
          <a:xfrm>
            <a:off x="9998369" y="628004"/>
            <a:ext cx="3738283" cy="246221"/>
          </a:xfrm>
          <a:prstGeom prst="rect">
            <a:avLst/>
          </a:prstGeom>
          <a:noFill/>
        </p:spPr>
        <p:txBody>
          <a:bodyPr wrap="square" rtlCol="0">
            <a:spAutoFit/>
          </a:bodyPr>
          <a:lstStyle/>
          <a:p>
            <a:r>
              <a:rPr lang="nl-NL" sz="1000" dirty="0">
                <a:highlight>
                  <a:srgbClr val="FFFF00"/>
                </a:highlight>
                <a:latin typeface="Aktiv Grotesk Trial Light" panose="020B0304020202020204" pitchFamily="34" charset="0"/>
              </a:rPr>
              <a:t>CONTACTGEGEVENS</a:t>
            </a:r>
          </a:p>
        </p:txBody>
      </p:sp>
      <p:sp>
        <p:nvSpPr>
          <p:cNvPr id="5" name="Tekstvak 4">
            <a:extLst>
              <a:ext uri="{FF2B5EF4-FFF2-40B4-BE49-F238E27FC236}">
                <a16:creationId xmlns:a16="http://schemas.microsoft.com/office/drawing/2014/main" id="{38EB7560-AE02-222B-741A-8B45BE6AC456}"/>
              </a:ext>
            </a:extLst>
          </p:cNvPr>
          <p:cNvSpPr txBox="1"/>
          <p:nvPr/>
        </p:nvSpPr>
        <p:spPr>
          <a:xfrm>
            <a:off x="206828" y="533399"/>
            <a:ext cx="6204857" cy="954107"/>
          </a:xfrm>
          <a:prstGeom prst="rect">
            <a:avLst/>
          </a:prstGeom>
          <a:noFill/>
        </p:spPr>
        <p:txBody>
          <a:bodyPr wrap="square" rtlCol="0">
            <a:spAutoFit/>
          </a:bodyPr>
          <a:lstStyle/>
          <a:p>
            <a:r>
              <a:rPr lang="nl-NL" sz="2800" b="1" dirty="0">
                <a:solidFill>
                  <a:srgbClr val="D10004"/>
                </a:solidFill>
                <a:latin typeface="Aktiv Grotesk Trial Black" panose="020B0903020202020204" pitchFamily="34" charset="0"/>
              </a:rPr>
              <a:t>EEN PUMPTRACK BIJ </a:t>
            </a:r>
            <a:br>
              <a:rPr lang="nl-NL" sz="2800" b="1" dirty="0">
                <a:solidFill>
                  <a:srgbClr val="D10004"/>
                </a:solidFill>
                <a:latin typeface="Aktiv Grotesk Trial Black" panose="020B0903020202020204" pitchFamily="34" charset="0"/>
              </a:rPr>
            </a:br>
            <a:r>
              <a:rPr lang="nl-NL" sz="2800" b="1" dirty="0">
                <a:solidFill>
                  <a:srgbClr val="D10004"/>
                </a:solidFill>
                <a:latin typeface="Aktiv Grotesk Trial Black" panose="020B0903020202020204" pitchFamily="34" charset="0"/>
              </a:rPr>
              <a:t>ONS IN DE GEMEENTE!</a:t>
            </a:r>
          </a:p>
        </p:txBody>
      </p:sp>
    </p:spTree>
    <p:extLst>
      <p:ext uri="{BB962C8B-B14F-4D97-AF65-F5344CB8AC3E}">
        <p14:creationId xmlns:p14="http://schemas.microsoft.com/office/powerpoint/2010/main" val="330768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43792-7623-C099-9B9C-863D8493FA0F}"/>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B2B0DF6-0E81-D2CE-2FC6-9FA7730A5F2D}"/>
              </a:ext>
            </a:extLst>
          </p:cNvPr>
          <p:cNvPicPr>
            <a:picLocks noChangeAspect="1"/>
          </p:cNvPicPr>
          <p:nvPr/>
        </p:nvPicPr>
        <p:blipFill>
          <a:blip r:embed="rId2">
            <a:extLst>
              <a:ext uri="{28A0092B-C50C-407E-A947-70E740481C1C}">
                <a14:useLocalDpi xmlns:a14="http://schemas.microsoft.com/office/drawing/2010/main" val="0"/>
              </a:ext>
            </a:extLst>
          </a:blip>
          <a:srcRect l="-298" t="-117" r="378"/>
          <a:stretch/>
        </p:blipFill>
        <p:spPr>
          <a:xfrm>
            <a:off x="3583103" y="4396559"/>
            <a:ext cx="3692158" cy="2461441"/>
          </a:xfrm>
          <a:prstGeom prst="rect">
            <a:avLst/>
          </a:prstGeom>
        </p:spPr>
      </p:pic>
      <p:sp>
        <p:nvSpPr>
          <p:cNvPr id="3" name="Tekstvak 2">
            <a:extLst>
              <a:ext uri="{FF2B5EF4-FFF2-40B4-BE49-F238E27FC236}">
                <a16:creationId xmlns:a16="http://schemas.microsoft.com/office/drawing/2014/main" id="{725DB1E5-6A4B-3096-4C87-5CC965B78FCB}"/>
              </a:ext>
            </a:extLst>
          </p:cNvPr>
          <p:cNvSpPr txBox="1"/>
          <p:nvPr/>
        </p:nvSpPr>
        <p:spPr>
          <a:xfrm>
            <a:off x="439401" y="390282"/>
            <a:ext cx="5791200" cy="3839513"/>
          </a:xfrm>
          <a:prstGeom prst="rect">
            <a:avLst/>
          </a:prstGeom>
          <a:noFill/>
        </p:spPr>
        <p:txBody>
          <a:bodyPr wrap="square" rtlCol="0">
            <a:spAutoFit/>
          </a:bodyPr>
          <a:lstStyle/>
          <a:p>
            <a:r>
              <a:rPr lang="nl-NL" dirty="0">
                <a:solidFill>
                  <a:srgbClr val="D10004"/>
                </a:solidFill>
                <a:latin typeface="Aktiv Grotesk Trial Black" panose="020B0903020202020204" pitchFamily="34" charset="0"/>
              </a:rPr>
              <a:t>VOORSTEL</a:t>
            </a:r>
            <a:endParaRPr lang="nl-NL" sz="1200" b="1" dirty="0">
              <a:solidFill>
                <a:srgbClr val="D10004"/>
              </a:solidFill>
              <a:latin typeface="Aktiv Grotesk Trial" panose="020B0504020202020204" pitchFamily="34" charset="0"/>
            </a:endParaRPr>
          </a:p>
          <a:p>
            <a:endParaRPr lang="nl-NL" sz="1150" dirty="0">
              <a:latin typeface="Aktiv Grotesk Trial Light" panose="020B0304020202020204" pitchFamily="34" charset="0"/>
            </a:endParaRPr>
          </a:p>
          <a:p>
            <a:pPr lvl="0" eaLnBrk="0" fontAlgn="base" hangingPunct="0">
              <a:spcBef>
                <a:spcPct val="0"/>
              </a:spcBef>
              <a:spcAft>
                <a:spcPct val="0"/>
              </a:spcAft>
            </a:pPr>
            <a:r>
              <a:rPr lang="nl-NL" altLang="nl-NL" sz="1200" dirty="0">
                <a:latin typeface="Aktiv Grotesk Trial Light" panose="020B0304020202020204" pitchFamily="34" charset="0"/>
              </a:rPr>
              <a:t>Geachte,</a:t>
            </a:r>
          </a:p>
          <a:p>
            <a:pPr lvl="0" eaLnBrk="0" fontAlgn="base" hangingPunct="0">
              <a:spcBef>
                <a:spcPct val="0"/>
              </a:spcBef>
              <a:spcAft>
                <a:spcPct val="0"/>
              </a:spcAft>
            </a:pPr>
            <a:endParaRPr lang="nl-NL" altLang="nl-NL" sz="1200" dirty="0">
              <a:latin typeface="Aktiv Grotesk Trial Light" panose="020B0304020202020204" pitchFamily="34" charset="0"/>
            </a:endParaRPr>
          </a:p>
          <a:p>
            <a:pPr lvl="0" eaLnBrk="0" fontAlgn="base" hangingPunct="0">
              <a:spcBef>
                <a:spcPct val="0"/>
              </a:spcBef>
              <a:spcAft>
                <a:spcPct val="0"/>
              </a:spcAft>
            </a:pPr>
            <a:r>
              <a:rPr lang="nl-NL" altLang="nl-NL" sz="1200" dirty="0">
                <a:latin typeface="Aktiv Grotesk Trial Light" panose="020B0304020202020204" pitchFamily="34" charset="0"/>
              </a:rPr>
              <a:t>De afgelopen tijd hebben wij met enkele initiatiefnemers onderzoek gedaan naar het draagvlak voor een PumpTrack in de gemeente </a:t>
            </a:r>
            <a:r>
              <a:rPr lang="nl-NL" altLang="nl-NL" sz="1200" dirty="0">
                <a:highlight>
                  <a:srgbClr val="FFFF00"/>
                </a:highlight>
                <a:latin typeface="Aktiv Grotesk Trial Light" panose="020B0304020202020204" pitchFamily="34" charset="0"/>
              </a:rPr>
              <a:t>………. </a:t>
            </a:r>
            <a:r>
              <a:rPr lang="nl-NL" altLang="nl-NL" sz="1200" dirty="0">
                <a:latin typeface="Aktiv Grotesk Trial Light" panose="020B0304020202020204" pitchFamily="34" charset="0"/>
              </a:rPr>
              <a:t>Zo hebben we op </a:t>
            </a:r>
            <a:r>
              <a:rPr lang="nl-NL" altLang="nl-NL" sz="1200" dirty="0" err="1">
                <a:latin typeface="Aktiv Grotesk Trial Light" panose="020B0304020202020204" pitchFamily="34" charset="0"/>
              </a:rPr>
              <a:t>social</a:t>
            </a:r>
            <a:r>
              <a:rPr lang="nl-NL" altLang="nl-NL" sz="1200" dirty="0">
                <a:latin typeface="Aktiv Grotesk Trial Light" panose="020B0304020202020204" pitchFamily="34" charset="0"/>
              </a:rPr>
              <a:t> media gepolst, zijn we langs de deuren geweest en hebben we een petitie gestart via</a:t>
            </a:r>
            <a:r>
              <a:rPr lang="nl-NL" altLang="nl-NL" sz="1200" dirty="0">
                <a:highlight>
                  <a:srgbClr val="FFFF00"/>
                </a:highlight>
                <a:latin typeface="Aktiv Grotesk Trial Light" panose="020B0304020202020204" pitchFamily="34" charset="0"/>
              </a:rPr>
              <a:t>………</a:t>
            </a:r>
            <a:r>
              <a:rPr lang="nl-NL" altLang="nl-NL" sz="1200" dirty="0">
                <a:latin typeface="Aktiv Grotesk Trial Light" panose="020B0304020202020204" pitchFamily="34" charset="0"/>
              </a:rPr>
              <a:t> We hebben maar liefst </a:t>
            </a:r>
            <a:r>
              <a:rPr lang="nl-NL" altLang="nl-NL" sz="1200" dirty="0">
                <a:highlight>
                  <a:srgbClr val="FFFF00"/>
                </a:highlight>
                <a:latin typeface="Aktiv Grotesk Trial Light" panose="020B0304020202020204" pitchFamily="34" charset="0"/>
              </a:rPr>
              <a:t>………. </a:t>
            </a:r>
            <a:r>
              <a:rPr lang="nl-NL" altLang="nl-NL" sz="1200" dirty="0">
                <a:latin typeface="Aktiv Grotesk Trial Light" panose="020B0304020202020204" pitchFamily="34" charset="0"/>
              </a:rPr>
              <a:t>handtekeningen verzameld! De inwoners van </a:t>
            </a:r>
            <a:r>
              <a:rPr lang="nl-NL" altLang="nl-NL" sz="1200" dirty="0">
                <a:highlight>
                  <a:srgbClr val="FFFF00"/>
                </a:highlight>
                <a:latin typeface="Aktiv Grotesk Trial Light" panose="020B0304020202020204" pitchFamily="34" charset="0"/>
              </a:rPr>
              <a:t>……..</a:t>
            </a:r>
            <a:r>
              <a:rPr lang="nl-NL" altLang="nl-NL" sz="1200" dirty="0">
                <a:latin typeface="Aktiv Grotesk Trial Light" panose="020B0304020202020204" pitchFamily="34" charset="0"/>
              </a:rPr>
              <a:t> zouden het supertof vinden wanneer er een PumpTrack in de gemeente zou komen. Samen met het bedrijf Velosolutions Benelux, gespecialiseerd in de aanleg van PumpTracks, hebben wij onderstaande aanvraag opgesteld. Het overgrote deel van de PumpTracks in Nederland is door hen aangelegd en wij zijn erg over deze banen te spreken.</a:t>
            </a:r>
          </a:p>
          <a:p>
            <a:pPr lvl="0" eaLnBrk="0" fontAlgn="base" hangingPunct="0">
              <a:spcBef>
                <a:spcPct val="0"/>
              </a:spcBef>
              <a:spcAft>
                <a:spcPct val="0"/>
              </a:spcAft>
            </a:pPr>
            <a:endParaRPr lang="nl-NL" altLang="nl-NL" sz="1200" dirty="0">
              <a:latin typeface="Aktiv Grotesk Trial Light" panose="020B0304020202020204" pitchFamily="34" charset="0"/>
            </a:endParaRPr>
          </a:p>
          <a:p>
            <a:pPr lvl="0" eaLnBrk="0" fontAlgn="base" hangingPunct="0">
              <a:spcBef>
                <a:spcPct val="0"/>
              </a:spcBef>
              <a:spcAft>
                <a:spcPct val="0"/>
              </a:spcAft>
            </a:pPr>
            <a:r>
              <a:rPr lang="nl-NL" altLang="nl-NL" sz="1200" dirty="0">
                <a:latin typeface="Aktiv Grotesk Trial Light" panose="020B0304020202020204" pitchFamily="34" charset="0"/>
              </a:rPr>
              <a:t>We kijken uit naar een fijne samenwerking!</a:t>
            </a:r>
          </a:p>
          <a:p>
            <a:pPr lvl="0" eaLnBrk="0" fontAlgn="base" hangingPunct="0">
              <a:spcBef>
                <a:spcPct val="0"/>
              </a:spcBef>
              <a:spcAft>
                <a:spcPct val="0"/>
              </a:spcAft>
            </a:pPr>
            <a:endParaRPr lang="nl-NL" altLang="nl-NL" sz="1200" dirty="0">
              <a:latin typeface="Aktiv Grotesk Trial Light" panose="020B0304020202020204" pitchFamily="34" charset="0"/>
            </a:endParaRPr>
          </a:p>
          <a:p>
            <a:pPr lvl="0" eaLnBrk="0" fontAlgn="base" hangingPunct="0">
              <a:spcBef>
                <a:spcPct val="0"/>
              </a:spcBef>
              <a:spcAft>
                <a:spcPct val="0"/>
              </a:spcAft>
            </a:pPr>
            <a:r>
              <a:rPr lang="nl-NL" altLang="nl-NL" sz="1200" dirty="0">
                <a:latin typeface="Aktiv Grotesk Trial Light" panose="020B0304020202020204" pitchFamily="34" charset="0"/>
              </a:rPr>
              <a:t>Met sportieve groet,</a:t>
            </a:r>
          </a:p>
          <a:p>
            <a:pPr lvl="0" eaLnBrk="0" fontAlgn="base" hangingPunct="0">
              <a:spcBef>
                <a:spcPct val="0"/>
              </a:spcBef>
              <a:spcAft>
                <a:spcPct val="0"/>
              </a:spcAft>
            </a:pPr>
            <a:r>
              <a:rPr lang="nl-NL" altLang="nl-NL" sz="1200" dirty="0">
                <a:highlight>
                  <a:srgbClr val="FFFF00"/>
                </a:highlight>
                <a:latin typeface="Aktiv Grotesk Trial Light" panose="020B0304020202020204" pitchFamily="34" charset="0"/>
              </a:rPr>
              <a:t>NAAM</a:t>
            </a:r>
          </a:p>
          <a:p>
            <a:endParaRPr lang="en-CH" sz="1050" dirty="0"/>
          </a:p>
          <a:p>
            <a:endParaRPr lang="nl-NL" sz="1150" dirty="0">
              <a:latin typeface="Aktiv Grotesk Trial Light" panose="020B0304020202020204" pitchFamily="34" charset="0"/>
            </a:endParaRPr>
          </a:p>
        </p:txBody>
      </p:sp>
      <p:pic>
        <p:nvPicPr>
          <p:cNvPr id="4" name="Google Shape;607;g1157d9a4a25_0_25">
            <a:extLst>
              <a:ext uri="{FF2B5EF4-FFF2-40B4-BE49-F238E27FC236}">
                <a16:creationId xmlns:a16="http://schemas.microsoft.com/office/drawing/2014/main" id="{5C21B976-178C-C9EE-DEFB-27482A5888DA}"/>
              </a:ext>
            </a:extLst>
          </p:cNvPr>
          <p:cNvPicPr preferRelativeResize="0"/>
          <p:nvPr/>
        </p:nvPicPr>
        <p:blipFill rotWithShape="1">
          <a:blip r:embed="rId3">
            <a:alphaModFix/>
          </a:blip>
          <a:srcRect/>
          <a:stretch/>
        </p:blipFill>
        <p:spPr>
          <a:xfrm>
            <a:off x="7228504" y="-1"/>
            <a:ext cx="4963496" cy="3428999"/>
          </a:xfrm>
          <a:prstGeom prst="rect">
            <a:avLst/>
          </a:prstGeom>
          <a:solidFill>
            <a:srgbClr val="ECECEC"/>
          </a:solidFill>
          <a:ln w="88900" cap="sq" cmpd="sng">
            <a:noFill/>
            <a:prstDash val="solid"/>
            <a:miter lim="800000"/>
            <a:headEnd type="none" w="sm" len="sm"/>
            <a:tailEnd type="none" w="sm" len="sm"/>
          </a:ln>
          <a:effectLst/>
        </p:spPr>
      </p:pic>
      <p:pic>
        <p:nvPicPr>
          <p:cNvPr id="5" name="Google Shape;608;g1157d9a4a25_0_25">
            <a:extLst>
              <a:ext uri="{FF2B5EF4-FFF2-40B4-BE49-F238E27FC236}">
                <a16:creationId xmlns:a16="http://schemas.microsoft.com/office/drawing/2014/main" id="{C37DE153-3D03-F6E1-FD05-A86AB761F8DA}"/>
              </a:ext>
            </a:extLst>
          </p:cNvPr>
          <p:cNvPicPr preferRelativeResize="0"/>
          <p:nvPr/>
        </p:nvPicPr>
        <p:blipFill>
          <a:blip r:embed="rId4">
            <a:extLst>
              <a:ext uri="{28A0092B-C50C-407E-A947-70E740481C1C}">
                <a14:useLocalDpi xmlns:a14="http://schemas.microsoft.com/office/drawing/2010/main" val="0"/>
              </a:ext>
            </a:extLst>
          </a:blip>
          <a:srcRect l="1750" r="1750"/>
          <a:stretch/>
        </p:blipFill>
        <p:spPr>
          <a:xfrm>
            <a:off x="7228504" y="3429000"/>
            <a:ext cx="4963496" cy="3429000"/>
          </a:xfrm>
          <a:prstGeom prst="rect">
            <a:avLst/>
          </a:prstGeom>
          <a:solidFill>
            <a:srgbClr val="ECECEC"/>
          </a:solidFill>
          <a:ln w="88900" cap="sq" cmpd="sng">
            <a:noFill/>
            <a:prstDash val="solid"/>
            <a:miter lim="800000"/>
            <a:headEnd type="none" w="sm" len="sm"/>
            <a:tailEnd type="none" w="sm" len="sm"/>
          </a:ln>
          <a:effectLst/>
        </p:spPr>
      </p:pic>
      <p:pic>
        <p:nvPicPr>
          <p:cNvPr id="6" name="Afbeelding 5">
            <a:extLst>
              <a:ext uri="{FF2B5EF4-FFF2-40B4-BE49-F238E27FC236}">
                <a16:creationId xmlns:a16="http://schemas.microsoft.com/office/drawing/2014/main" id="{8BC973BF-98F0-CC5B-AC4D-BE6F7CB366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4393314"/>
            <a:ext cx="3687831" cy="2464686"/>
          </a:xfrm>
          <a:prstGeom prst="rect">
            <a:avLst/>
          </a:prstGeom>
        </p:spPr>
      </p:pic>
    </p:spTree>
    <p:extLst>
      <p:ext uri="{BB962C8B-B14F-4D97-AF65-F5344CB8AC3E}">
        <p14:creationId xmlns:p14="http://schemas.microsoft.com/office/powerpoint/2010/main" val="154241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2098D51-290E-E2DF-EFF9-DE77AC2F56BC}"/>
              </a:ext>
            </a:extLst>
          </p:cNvPr>
          <p:cNvPicPr>
            <a:picLocks noChangeAspect="1"/>
          </p:cNvPicPr>
          <p:nvPr/>
        </p:nvPicPr>
        <p:blipFill>
          <a:blip r:embed="rId2">
            <a:extLst>
              <a:ext uri="{28A0092B-C50C-407E-A947-70E740481C1C}">
                <a14:useLocalDpi xmlns:a14="http://schemas.microsoft.com/office/drawing/2010/main" val="0"/>
              </a:ext>
            </a:extLst>
          </a:blip>
          <a:srcRect l="10534" r="39392"/>
          <a:stretch/>
        </p:blipFill>
        <p:spPr>
          <a:xfrm>
            <a:off x="7039542" y="0"/>
            <a:ext cx="5152458" cy="6858000"/>
          </a:xfrm>
          <a:prstGeom prst="rect">
            <a:avLst/>
          </a:prstGeom>
        </p:spPr>
      </p:pic>
      <p:sp>
        <p:nvSpPr>
          <p:cNvPr id="3" name="Tekstvak 2">
            <a:extLst>
              <a:ext uri="{FF2B5EF4-FFF2-40B4-BE49-F238E27FC236}">
                <a16:creationId xmlns:a16="http://schemas.microsoft.com/office/drawing/2014/main" id="{7E72D234-54BD-42AE-EA22-52E6D7620403}"/>
              </a:ext>
            </a:extLst>
          </p:cNvPr>
          <p:cNvSpPr txBox="1"/>
          <p:nvPr/>
        </p:nvSpPr>
        <p:spPr>
          <a:xfrm>
            <a:off x="439401" y="1054311"/>
            <a:ext cx="5791200" cy="4585871"/>
          </a:xfrm>
          <a:prstGeom prst="rect">
            <a:avLst/>
          </a:prstGeom>
          <a:noFill/>
        </p:spPr>
        <p:txBody>
          <a:bodyPr wrap="square" rtlCol="0">
            <a:spAutoFit/>
          </a:bodyPr>
          <a:lstStyle/>
          <a:p>
            <a:r>
              <a:rPr lang="nl-NL" dirty="0">
                <a:solidFill>
                  <a:srgbClr val="D10004"/>
                </a:solidFill>
                <a:latin typeface="Aktiv Grotesk Trial Black" panose="020B0903020202020204" pitchFamily="34" charset="0"/>
              </a:rPr>
              <a:t>PUMPTRACKS</a:t>
            </a:r>
          </a:p>
          <a:p>
            <a:r>
              <a:rPr lang="nl-NL" sz="1200" b="1" dirty="0">
                <a:solidFill>
                  <a:srgbClr val="D10004"/>
                </a:solidFill>
                <a:latin typeface="Aktiv Grotesk Trial" panose="020B0504020202020204" pitchFamily="34" charset="0"/>
              </a:rPr>
              <a:t>WAT &amp; VOOR WIE?</a:t>
            </a:r>
          </a:p>
          <a:p>
            <a:endParaRPr lang="nl-NL" sz="1150" dirty="0">
              <a:latin typeface="Aktiv Grotesk Trial Light" panose="020B0304020202020204" pitchFamily="34" charset="0"/>
            </a:endParaRPr>
          </a:p>
          <a:p>
            <a:pPr marL="0" marR="0" lvl="0" indent="0" algn="just" rtl="0">
              <a:lnSpc>
                <a:spcPct val="100000"/>
              </a:lnSpc>
              <a:spcBef>
                <a:spcPts val="0"/>
              </a:spcBef>
              <a:spcAft>
                <a:spcPts val="0"/>
              </a:spcAft>
              <a:buClr>
                <a:srgbClr val="000000"/>
              </a:buClr>
              <a:buSzPts val="1400"/>
              <a:buFont typeface="Arial"/>
              <a:buNone/>
            </a:pPr>
            <a:r>
              <a:rPr lang="nl-NL" sz="1200" b="0" i="0" u="none" strike="noStrike" cap="none" dirty="0">
                <a:latin typeface="Aktiv Grotesk Trial Light" panose="020B0304020202020204" pitchFamily="34" charset="0"/>
                <a:ea typeface="Arial"/>
                <a:cs typeface="Arial"/>
                <a:sym typeface="Arial"/>
              </a:rPr>
              <a:t>Geasfalteerde heuvels en kuilen volgen elkaar op in een ritmisch patroon. Afgewisseld met mooie kombochten vormen ze samen een uitdagend en afwisselend parcours: de PumpTrack. Een gebruiker kan zonder af te zetten of te trappen al 'pompend' door de baan, vandaar de naam </a:t>
            </a:r>
            <a:r>
              <a:rPr lang="nl-NL" sz="1200" b="0" i="0" u="none" strike="noStrike" cap="none" dirty="0" err="1">
                <a:latin typeface="Aktiv Grotesk Trial Light" panose="020B0304020202020204" pitchFamily="34" charset="0"/>
                <a:ea typeface="Arial"/>
                <a:cs typeface="Arial"/>
                <a:sym typeface="Arial"/>
              </a:rPr>
              <a:t>PUMP-track</a:t>
            </a:r>
            <a:r>
              <a:rPr lang="nl-NL" sz="1200" b="0" i="0" u="none" strike="noStrike" cap="none" dirty="0">
                <a:latin typeface="Aktiv Grotesk Trial Light" panose="020B0304020202020204" pitchFamily="34" charset="0"/>
                <a:ea typeface="Arial"/>
                <a:cs typeface="Arial"/>
                <a:sym typeface="Arial"/>
              </a:rPr>
              <a:t>. De techniek is wel een beetje te vergelijken met die van schommelen. Als je het eenmaal door hebt dan geeft dit een heerlijk gevoel, en het is ook nog eens een flinke </a:t>
            </a:r>
            <a:r>
              <a:rPr lang="nl-NL" sz="1200" b="0" i="0" u="none" strike="noStrike" cap="none" dirty="0" err="1">
                <a:latin typeface="Aktiv Grotesk Trial Light" panose="020B0304020202020204" pitchFamily="34" charset="0"/>
                <a:ea typeface="Arial"/>
                <a:cs typeface="Arial"/>
                <a:sym typeface="Arial"/>
              </a:rPr>
              <a:t>work</a:t>
            </a:r>
            <a:r>
              <a:rPr lang="nl-NL" sz="1200" b="0" i="0" u="none" strike="noStrike" cap="none" dirty="0">
                <a:latin typeface="Aktiv Grotesk Trial Light" panose="020B0304020202020204" pitchFamily="34" charset="0"/>
                <a:ea typeface="Arial"/>
                <a:cs typeface="Arial"/>
                <a:sym typeface="Arial"/>
              </a:rPr>
              <a:t>-out!</a:t>
            </a:r>
            <a:endParaRPr lang="nl-NL" sz="1200" b="0" i="0" u="sng" strike="noStrike" cap="none" dirty="0">
              <a:latin typeface="Aktiv Grotesk Trial Light" panose="020B0304020202020204" pitchFamily="34" charset="0"/>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nl-NL" sz="1200" b="0" i="0" u="none" strike="noStrike" cap="none" dirty="0">
                <a:latin typeface="Aktiv Grotesk Trial Light" panose="020B0304020202020204" pitchFamily="34" charset="0"/>
                <a:ea typeface="Arial"/>
                <a:cs typeface="Arial"/>
                <a:sym typeface="Arial"/>
              </a:rPr>
              <a:t> </a:t>
            </a:r>
            <a:endParaRPr lang="nl-NL" sz="1200" b="0" i="0" u="sng" strike="noStrike" cap="none" dirty="0">
              <a:latin typeface="Aktiv Grotesk Trial Light" panose="020B0304020202020204" pitchFamily="34" charset="0"/>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nl-NL" sz="1200" b="0" i="0" u="none" strike="noStrike" cap="none" dirty="0">
                <a:latin typeface="Aktiv Grotesk Trial Light" panose="020B0304020202020204" pitchFamily="34" charset="0"/>
                <a:ea typeface="Arial"/>
                <a:cs typeface="Arial"/>
                <a:sym typeface="Arial"/>
              </a:rPr>
              <a:t>PumpTracks zijn te berijden met mountainbikes, BMX fietsen, (stunt)stepjes, skates, rolschaatsen, skateboards, longboards en rolstoelen. Kortom, een faciliteit die ruimte biedt aan een hele grote en diverse groep gebruikers, voor nu en voor de komende jaren! Van het 4-jarige meisje op haar stepje tot een jongvolwassenen op zijn BMX fiets.  </a:t>
            </a:r>
            <a:endParaRPr lang="nl-NL" sz="1200" b="0" i="0" u="sng" strike="noStrike" cap="none" dirty="0">
              <a:latin typeface="Aktiv Grotesk Trial Light" panose="020B0304020202020204" pitchFamily="34" charset="0"/>
              <a:ea typeface="Arial"/>
              <a:cs typeface="Arial"/>
              <a:sym typeface="Arial"/>
            </a:endParaRPr>
          </a:p>
          <a:p>
            <a:endParaRPr lang="nl-NL" sz="1150" dirty="0">
              <a:latin typeface="Aktiv Grotesk Trial Light" panose="020B0304020202020204" pitchFamily="34" charset="0"/>
            </a:endParaRPr>
          </a:p>
          <a:p>
            <a:endParaRPr lang="nl-NL" sz="1150" dirty="0">
              <a:latin typeface="Aktiv Grotesk Trial Light" panose="020B0304020202020204" pitchFamily="34" charset="0"/>
            </a:endParaRPr>
          </a:p>
          <a:p>
            <a:r>
              <a:rPr lang="nl-NL" sz="1200" dirty="0">
                <a:latin typeface="Aktiv Grotesk Trial Thin"/>
                <a:ea typeface="Arial Unicode MS"/>
                <a:cs typeface="Arial" panose="020B0604020202020204" pitchFamily="34" charset="0"/>
              </a:rPr>
              <a:t>De banen van Velosolutions zijn wereldwijd te vinden en nergens ter wereld vind je hetzelfde ontwerp terug! Elke locatie is anders en bij het ontwerp wordt er gekeken naar een perfecte inpassing in de omgeving. PumpTracks zijn er van klein tot groot, op een ruimte van 500m2 kan al een PumpTrack worden gebouwd, gemiddeld is een PumpTrack 1500m2 groot.  Bovendien wordt een PumpTrack door slim ontwerpen toegankelijk en uitdagend voor jong tot oud.</a:t>
            </a:r>
          </a:p>
          <a:p>
            <a:endParaRPr lang="nl-NL" sz="1150" dirty="0">
              <a:latin typeface="Aktiv Grotesk Trial Light" panose="020B0304020202020204" pitchFamily="34" charset="0"/>
            </a:endParaRPr>
          </a:p>
        </p:txBody>
      </p:sp>
    </p:spTree>
    <p:extLst>
      <p:ext uri="{BB962C8B-B14F-4D97-AF65-F5344CB8AC3E}">
        <p14:creationId xmlns:p14="http://schemas.microsoft.com/office/powerpoint/2010/main" val="372038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sportuitrusting, fiets, sport&#10;&#10;Automatisch gegenereerde beschrijving">
            <a:extLst>
              <a:ext uri="{FF2B5EF4-FFF2-40B4-BE49-F238E27FC236}">
                <a16:creationId xmlns:a16="http://schemas.microsoft.com/office/drawing/2014/main" id="{6545B4B3-7F75-0235-893E-C18C984DC8FA}"/>
              </a:ext>
            </a:extLst>
          </p:cNvPr>
          <p:cNvPicPr>
            <a:picLocks noChangeAspect="1"/>
          </p:cNvPicPr>
          <p:nvPr/>
        </p:nvPicPr>
        <p:blipFill>
          <a:blip r:embed="rId2">
            <a:extLst>
              <a:ext uri="{28A0092B-C50C-407E-A947-70E740481C1C}">
                <a14:useLocalDpi xmlns:a14="http://schemas.microsoft.com/office/drawing/2010/main" val="0"/>
              </a:ext>
            </a:extLst>
          </a:blip>
          <a:srcRect t="8254"/>
          <a:stretch>
            <a:fillRect/>
          </a:stretch>
        </p:blipFill>
        <p:spPr>
          <a:xfrm>
            <a:off x="0" y="566056"/>
            <a:ext cx="12192000" cy="6291943"/>
          </a:xfrm>
          <a:prstGeom prst="rect">
            <a:avLst/>
          </a:prstGeom>
        </p:spPr>
      </p:pic>
    </p:spTree>
    <p:extLst>
      <p:ext uri="{BB962C8B-B14F-4D97-AF65-F5344CB8AC3E}">
        <p14:creationId xmlns:p14="http://schemas.microsoft.com/office/powerpoint/2010/main" val="394377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3F48E-FD2F-7353-FEA0-0DA76EE09FA3}"/>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F17D662-32B6-68B8-28AC-86401B0022FE}"/>
              </a:ext>
            </a:extLst>
          </p:cNvPr>
          <p:cNvPicPr>
            <a:picLocks noChangeAspect="1"/>
          </p:cNvPicPr>
          <p:nvPr/>
        </p:nvPicPr>
        <p:blipFill>
          <a:blip r:embed="rId2">
            <a:extLst>
              <a:ext uri="{28A0092B-C50C-407E-A947-70E740481C1C}">
                <a14:useLocalDpi xmlns:a14="http://schemas.microsoft.com/office/drawing/2010/main" val="0"/>
              </a:ext>
            </a:extLst>
          </a:blip>
          <a:srcRect l="-1468" t="10307" r="-1" b="7059"/>
          <a:stretch/>
        </p:blipFill>
        <p:spPr>
          <a:xfrm>
            <a:off x="5039360" y="4501942"/>
            <a:ext cx="3653610" cy="2348998"/>
          </a:xfrm>
          <a:prstGeom prst="rect">
            <a:avLst/>
          </a:prstGeom>
        </p:spPr>
      </p:pic>
      <p:sp>
        <p:nvSpPr>
          <p:cNvPr id="4" name="Tekstvak 3">
            <a:extLst>
              <a:ext uri="{FF2B5EF4-FFF2-40B4-BE49-F238E27FC236}">
                <a16:creationId xmlns:a16="http://schemas.microsoft.com/office/drawing/2014/main" id="{30188F76-0737-1FCF-3EFF-E4F97924EDBB}"/>
              </a:ext>
            </a:extLst>
          </p:cNvPr>
          <p:cNvSpPr txBox="1"/>
          <p:nvPr/>
        </p:nvSpPr>
        <p:spPr>
          <a:xfrm>
            <a:off x="5527614" y="395105"/>
            <a:ext cx="5791200" cy="3677930"/>
          </a:xfrm>
          <a:prstGeom prst="rect">
            <a:avLst/>
          </a:prstGeom>
          <a:noFill/>
        </p:spPr>
        <p:txBody>
          <a:bodyPr wrap="square" rtlCol="0">
            <a:spAutoFit/>
          </a:bodyPr>
          <a:lstStyle/>
          <a:p>
            <a:pPr algn="just"/>
            <a:r>
              <a:rPr lang="nl-NL" dirty="0">
                <a:solidFill>
                  <a:srgbClr val="D10004"/>
                </a:solidFill>
                <a:latin typeface="Aktiv Grotesk Trial Black" panose="020B0903020202020204" pitchFamily="34" charset="0"/>
              </a:rPr>
              <a:t>DE POPULARITEIT VAN URBAN SPORTS</a:t>
            </a:r>
            <a:endParaRPr lang="nl-NL" dirty="0"/>
          </a:p>
          <a:p>
            <a:pPr algn="just"/>
            <a:endParaRPr lang="nl-NL" sz="1150" dirty="0">
              <a:latin typeface="Aktiv Grotesk Trial Light" panose="020B0304020202020204" pitchFamily="34" charset="0"/>
            </a:endParaRPr>
          </a:p>
          <a:p>
            <a:pPr lvl="0" algn="just"/>
            <a:r>
              <a:rPr lang="nl-NL" sz="1200" dirty="0">
                <a:latin typeface="Aktiv Grotesk Trial Light" panose="020B0304020202020204" pitchFamily="34" charset="0"/>
              </a:rPr>
              <a:t>Urban sports, zoals BMX, skateboarden, freerunning, 3x3 basketbal, streetdance en stuntsteppen, winnen razendsnel aan populariteit in Nederland. De gemeente Rotterdam definieert urban sports als sporten met een vrij, expressief en creatief karakter die zich afspelen in een stedelijke omgeving. Maar urban sports zijn meer dan alleen fysieke activiteit — het is een leefstijl en een cultuur waarin zelfexpressie, community en vrijheid centraal staan. </a:t>
            </a:r>
          </a:p>
          <a:p>
            <a:pPr lvl="0" algn="just"/>
            <a:endParaRPr lang="nl-NL" sz="1200" dirty="0">
              <a:latin typeface="Aktiv Grotesk Trial Light" panose="020B0304020202020204" pitchFamily="34" charset="0"/>
            </a:endParaRPr>
          </a:p>
          <a:p>
            <a:pPr lvl="0" algn="just"/>
            <a:r>
              <a:rPr lang="nl-NL" sz="1200" dirty="0">
                <a:latin typeface="Aktiv Grotesk Trial Light" panose="020B0304020202020204" pitchFamily="34" charset="0"/>
              </a:rPr>
              <a:t>In Noord-Brabant alleen al zijn er jaarlijks 250.000 beoefenaars actief in urban sports en culture, en trekken skateparken gemiddeld 55.000 bezoekers per jaar. De erkenning van deze sporten op internationaal niveau, zoals de introductie van skateboarden en BMX freestyle op de Olympische Spelen van 2021, benadrukt hun groeiende status. Een ontwikkeling zoals de aanleg van PumpTracks sluit hier naadloos op aan: deze multifunctionele infrastructuur met speciaal asfalt biedt ruimte aan meerdere urban disciplines tegelijk, en onderstreept daarmee de veelzijdigheid én maatschappelijke waarde van urban sports in het Nederlandse sportlandschap.</a:t>
            </a:r>
            <a:endParaRPr lang="nl-NL" sz="1150" dirty="0">
              <a:latin typeface="Aktiv Grotesk Trial Light" panose="020B0304020202020204" pitchFamily="34" charset="0"/>
            </a:endParaRPr>
          </a:p>
          <a:p>
            <a:pPr algn="just"/>
            <a:endParaRPr lang="nl-NL" sz="1150" dirty="0">
              <a:latin typeface="Aktiv Grotesk Trial Light" panose="020B0304020202020204" pitchFamily="34" charset="0"/>
            </a:endParaRPr>
          </a:p>
        </p:txBody>
      </p:sp>
      <p:pic>
        <p:nvPicPr>
          <p:cNvPr id="6" name="Afbeelding 5">
            <a:extLst>
              <a:ext uri="{FF2B5EF4-FFF2-40B4-BE49-F238E27FC236}">
                <a16:creationId xmlns:a16="http://schemas.microsoft.com/office/drawing/2014/main" id="{97416AAD-5A5A-202D-4539-836597568446}"/>
              </a:ext>
            </a:extLst>
          </p:cNvPr>
          <p:cNvPicPr>
            <a:picLocks noChangeAspect="1"/>
          </p:cNvPicPr>
          <p:nvPr/>
        </p:nvPicPr>
        <p:blipFill>
          <a:blip r:embed="rId3">
            <a:extLst>
              <a:ext uri="{28A0092B-C50C-407E-A947-70E740481C1C}">
                <a14:useLocalDpi xmlns:a14="http://schemas.microsoft.com/office/drawing/2010/main" val="0"/>
              </a:ext>
            </a:extLst>
          </a:blip>
          <a:srcRect l="-2" t="15279" r="2" b="32112"/>
          <a:stretch/>
        </p:blipFill>
        <p:spPr>
          <a:xfrm>
            <a:off x="8692970" y="4504611"/>
            <a:ext cx="3499030" cy="2360449"/>
          </a:xfrm>
          <a:prstGeom prst="rect">
            <a:avLst/>
          </a:prstGeom>
        </p:spPr>
      </p:pic>
      <p:pic>
        <p:nvPicPr>
          <p:cNvPr id="7" name="Afbeelding 6">
            <a:extLst>
              <a:ext uri="{FF2B5EF4-FFF2-40B4-BE49-F238E27FC236}">
                <a16:creationId xmlns:a16="http://schemas.microsoft.com/office/drawing/2014/main" id="{C7039CCC-D69C-FDC6-BF4B-4377372A0FF1}"/>
              </a:ext>
            </a:extLst>
          </p:cNvPr>
          <p:cNvPicPr>
            <a:picLocks noChangeAspect="1"/>
          </p:cNvPicPr>
          <p:nvPr/>
        </p:nvPicPr>
        <p:blipFill>
          <a:blip r:embed="rId4">
            <a:extLst>
              <a:ext uri="{28A0092B-C50C-407E-A947-70E740481C1C}">
                <a14:useLocalDpi xmlns:a14="http://schemas.microsoft.com/office/drawing/2010/main" val="0"/>
              </a:ext>
            </a:extLst>
          </a:blip>
          <a:srcRect l="24750" r="23658"/>
          <a:stretch/>
        </p:blipFill>
        <p:spPr>
          <a:xfrm>
            <a:off x="0" y="-17651"/>
            <a:ext cx="5148326" cy="6868591"/>
          </a:xfrm>
          <a:prstGeom prst="rect">
            <a:avLst/>
          </a:prstGeom>
        </p:spPr>
      </p:pic>
    </p:spTree>
    <p:extLst>
      <p:ext uri="{BB962C8B-B14F-4D97-AF65-F5344CB8AC3E}">
        <p14:creationId xmlns:p14="http://schemas.microsoft.com/office/powerpoint/2010/main" val="415959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272BC-EA2F-70F6-B932-BC8D52F6DE6C}"/>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BE9A7426-D211-06F9-A7E0-F091FFFFA837}"/>
              </a:ext>
            </a:extLst>
          </p:cNvPr>
          <p:cNvPicPr>
            <a:picLocks noChangeAspect="1"/>
          </p:cNvPicPr>
          <p:nvPr/>
        </p:nvPicPr>
        <p:blipFill>
          <a:blip r:embed="rId3">
            <a:extLst>
              <a:ext uri="{28A0092B-C50C-407E-A947-70E740481C1C}">
                <a14:useLocalDpi xmlns:a14="http://schemas.microsoft.com/office/drawing/2010/main" val="0"/>
              </a:ext>
            </a:extLst>
          </a:blip>
          <a:srcRect l="12435" r="12435"/>
          <a:stretch/>
        </p:blipFill>
        <p:spPr>
          <a:xfrm>
            <a:off x="7039542" y="0"/>
            <a:ext cx="5152458" cy="6858000"/>
          </a:xfrm>
          <a:prstGeom prst="rect">
            <a:avLst/>
          </a:prstGeom>
        </p:spPr>
      </p:pic>
      <p:sp>
        <p:nvSpPr>
          <p:cNvPr id="3" name="Tekstvak 2">
            <a:extLst>
              <a:ext uri="{FF2B5EF4-FFF2-40B4-BE49-F238E27FC236}">
                <a16:creationId xmlns:a16="http://schemas.microsoft.com/office/drawing/2014/main" id="{DC79C18F-0B92-B08F-B4C4-4F4ABE6DF94F}"/>
              </a:ext>
            </a:extLst>
          </p:cNvPr>
          <p:cNvSpPr txBox="1"/>
          <p:nvPr/>
        </p:nvSpPr>
        <p:spPr>
          <a:xfrm>
            <a:off x="429568" y="973224"/>
            <a:ext cx="5791200" cy="1100301"/>
          </a:xfrm>
          <a:prstGeom prst="rect">
            <a:avLst/>
          </a:prstGeom>
          <a:noFill/>
        </p:spPr>
        <p:txBody>
          <a:bodyPr wrap="square" rtlCol="0">
            <a:spAutoFit/>
          </a:bodyPr>
          <a:lstStyle/>
          <a:p>
            <a:pPr algn="just"/>
            <a:r>
              <a:rPr lang="nl-NL" i="0" u="none" strike="noStrike" baseline="0" dirty="0">
                <a:solidFill>
                  <a:srgbClr val="D10004"/>
                </a:solidFill>
                <a:latin typeface="Aktiv Grotesk Trial Black" panose="020B0903020202020204" pitchFamily="34" charset="0"/>
              </a:rPr>
              <a:t>ONZE IDEEËN VOOR DE PUMPTRACK</a:t>
            </a:r>
          </a:p>
          <a:p>
            <a:pPr algn="just"/>
            <a:endParaRPr lang="nl-NL" sz="1200" dirty="0">
              <a:highlight>
                <a:srgbClr val="FFFF00"/>
              </a:highlight>
              <a:latin typeface="Aktiv Grotesk Trial Light" panose="020B0304020202020204" pitchFamily="34" charset="0"/>
            </a:endParaRPr>
          </a:p>
          <a:p>
            <a:pPr algn="just"/>
            <a:endParaRPr lang="nl-NL" sz="1200" b="0" i="0" u="none" strike="noStrike" baseline="0" dirty="0">
              <a:highlight>
                <a:srgbClr val="FFFF00"/>
              </a:highlight>
              <a:latin typeface="Aktiv Grotesk Trial Light" panose="020B0304020202020204" pitchFamily="34" charset="0"/>
            </a:endParaRPr>
          </a:p>
          <a:p>
            <a:pPr marL="0" marR="0" lvl="0" indent="0" algn="just" rtl="0">
              <a:lnSpc>
                <a:spcPct val="100000"/>
              </a:lnSpc>
              <a:spcBef>
                <a:spcPts val="0"/>
              </a:spcBef>
              <a:spcAft>
                <a:spcPts val="0"/>
              </a:spcAft>
              <a:buClr>
                <a:srgbClr val="000000"/>
              </a:buClr>
              <a:buSzPts val="1300"/>
              <a:buFont typeface="Arial"/>
              <a:buNone/>
            </a:pPr>
            <a:r>
              <a:rPr lang="nl-NL" sz="1200" dirty="0">
                <a:highlight>
                  <a:srgbClr val="FFFF00"/>
                </a:highlight>
                <a:latin typeface="Aktiv Grotesk Trial Light" panose="020B0304020202020204" pitchFamily="34" charset="0"/>
                <a:ea typeface="Arial"/>
                <a:cs typeface="Arial"/>
                <a:sym typeface="Arial"/>
              </a:rPr>
              <a:t>ZELF INVULLEN</a:t>
            </a:r>
            <a:endParaRPr lang="nl-NL" sz="1200" b="0" i="0" strike="noStrike" cap="none" dirty="0">
              <a:highlight>
                <a:srgbClr val="FFFF00"/>
              </a:highlight>
              <a:latin typeface="Aktiv Grotesk Trial Light" panose="020B0304020202020204" pitchFamily="34" charset="0"/>
              <a:ea typeface="Arial"/>
              <a:cs typeface="Arial"/>
              <a:sym typeface="Arial"/>
            </a:endParaRPr>
          </a:p>
          <a:p>
            <a:pPr algn="just"/>
            <a:endParaRPr lang="nl-NL" sz="1150" b="0" i="0" u="none" strike="noStrike" baseline="0" dirty="0">
              <a:solidFill>
                <a:srgbClr val="D10004"/>
              </a:solidFill>
              <a:latin typeface="Aktiv Grotesk Trial Medium" panose="020B0604020202020204" pitchFamily="34" charset="0"/>
            </a:endParaRPr>
          </a:p>
        </p:txBody>
      </p:sp>
    </p:spTree>
    <p:extLst>
      <p:ext uri="{BB962C8B-B14F-4D97-AF65-F5344CB8AC3E}">
        <p14:creationId xmlns:p14="http://schemas.microsoft.com/office/powerpoint/2010/main" val="681045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4C88-1A7F-E28A-748C-DE3C636634ED}"/>
            </a:ext>
          </a:extLst>
        </p:cNvPr>
        <p:cNvGrpSpPr/>
        <p:nvPr/>
      </p:nvGrpSpPr>
      <p:grpSpPr>
        <a:xfrm>
          <a:off x="0" y="0"/>
          <a:ext cx="0" cy="0"/>
          <a:chOff x="0" y="0"/>
          <a:chExt cx="0" cy="0"/>
        </a:xfrm>
      </p:grpSpPr>
      <p:pic>
        <p:nvPicPr>
          <p:cNvPr id="8" name="Afbeelding 7" descr="Afbeelding met schermopname&#10;&#10;Automatisch gegenereerde beschrijving">
            <a:extLst>
              <a:ext uri="{FF2B5EF4-FFF2-40B4-BE49-F238E27FC236}">
                <a16:creationId xmlns:a16="http://schemas.microsoft.com/office/drawing/2014/main" id="{0198D0B9-8702-3912-C5AC-817697359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Afbeelding 2">
            <a:extLst>
              <a:ext uri="{FF2B5EF4-FFF2-40B4-BE49-F238E27FC236}">
                <a16:creationId xmlns:a16="http://schemas.microsoft.com/office/drawing/2014/main" id="{193E11FF-72FC-9E12-752C-43F1D2A7811F}"/>
              </a:ext>
            </a:extLst>
          </p:cNvPr>
          <p:cNvPicPr>
            <a:picLocks noChangeAspect="1"/>
          </p:cNvPicPr>
          <p:nvPr/>
        </p:nvPicPr>
        <p:blipFill>
          <a:blip r:embed="rId3">
            <a:extLst>
              <a:ext uri="{28A0092B-C50C-407E-A947-70E740481C1C}">
                <a14:useLocalDpi xmlns:a14="http://schemas.microsoft.com/office/drawing/2010/main" val="0"/>
              </a:ext>
            </a:extLst>
          </a:blip>
          <a:srcRect l="21826" r="21826"/>
          <a:stretch/>
        </p:blipFill>
        <p:spPr>
          <a:xfrm>
            <a:off x="0" y="0"/>
            <a:ext cx="5152458" cy="6858000"/>
          </a:xfrm>
          <a:prstGeom prst="rect">
            <a:avLst/>
          </a:prstGeom>
        </p:spPr>
      </p:pic>
      <p:sp>
        <p:nvSpPr>
          <p:cNvPr id="4" name="Tekstvak 3">
            <a:extLst>
              <a:ext uri="{FF2B5EF4-FFF2-40B4-BE49-F238E27FC236}">
                <a16:creationId xmlns:a16="http://schemas.microsoft.com/office/drawing/2014/main" id="{6D06A0BC-39AF-9570-CD5C-A22E18D1141B}"/>
              </a:ext>
            </a:extLst>
          </p:cNvPr>
          <p:cNvSpPr txBox="1"/>
          <p:nvPr/>
        </p:nvSpPr>
        <p:spPr>
          <a:xfrm>
            <a:off x="5663203" y="871212"/>
            <a:ext cx="5791200" cy="3669081"/>
          </a:xfrm>
          <a:prstGeom prst="rect">
            <a:avLst/>
          </a:prstGeom>
          <a:noFill/>
        </p:spPr>
        <p:txBody>
          <a:bodyPr wrap="square" rtlCol="0">
            <a:spAutoFit/>
          </a:bodyPr>
          <a:lstStyle/>
          <a:p>
            <a:pPr algn="just"/>
            <a:r>
              <a:rPr lang="nl-NL" dirty="0">
                <a:solidFill>
                  <a:srgbClr val="D10004"/>
                </a:solidFill>
                <a:latin typeface="Aktiv Grotesk Trial Black" panose="020B0903020202020204" pitchFamily="34" charset="0"/>
              </a:rPr>
              <a:t>FINANCIEN</a:t>
            </a:r>
            <a:endParaRPr lang="nl-NL" sz="1200" b="1" dirty="0">
              <a:latin typeface="Aktiv Grotesk Trial" panose="020B0504020202020204" pitchFamily="34" charset="0"/>
            </a:endParaRPr>
          </a:p>
          <a:p>
            <a:pPr algn="just"/>
            <a:endParaRPr lang="nl-NL" sz="1150" dirty="0">
              <a:solidFill>
                <a:srgbClr val="000000"/>
              </a:solidFill>
              <a:latin typeface="Aktiv Grotesk Trial Light" panose="020B0304020202020204" pitchFamily="34" charset="0"/>
            </a:endParaRPr>
          </a:p>
          <a:p>
            <a:pPr algn="just"/>
            <a:endParaRPr lang="nl-NL" sz="1150" dirty="0">
              <a:latin typeface="Aktiv Grotesk Trial Light" panose="020B0304020202020204" pitchFamily="34" charset="0"/>
            </a:endParaRPr>
          </a:p>
          <a:p>
            <a:pPr>
              <a:lnSpc>
                <a:spcPct val="107000"/>
              </a:lnSpc>
              <a:spcAft>
                <a:spcPts val="800"/>
              </a:spcAft>
            </a:pPr>
            <a:r>
              <a:rPr lang="nl-NL" sz="1200" dirty="0">
                <a:highlight>
                  <a:srgbClr val="FFFF00"/>
                </a:highlight>
                <a:latin typeface="Aktiv Grotesk Trial Thin"/>
                <a:ea typeface="Calibri" panose="020F0502020204030204" pitchFamily="34" charset="0"/>
                <a:cs typeface="Times New Roman" panose="02020603050405020304" pitchFamily="18" charset="0"/>
              </a:rPr>
              <a:t>Een PumpTrack komt er natuurlijk niet zomaar. Het zou mooi zijn wanneer de gemeente ons initiatief ondersteunt met een financiële bijdrage maar daarnaast hebben wij ook over andere vormen van financiering nagedacht. Denk bijv. aan:</a:t>
            </a:r>
            <a:endParaRPr lang="nl-NL" sz="1200" dirty="0">
              <a:latin typeface="Aktiv Grotesk Trial Thin"/>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l-NL" sz="1200" dirty="0">
                <a:highlight>
                  <a:srgbClr val="FFFF00"/>
                </a:highlight>
                <a:latin typeface="Aktiv Grotesk Trial Thin"/>
                <a:ea typeface="Calibri" panose="020F0502020204030204" pitchFamily="34" charset="0"/>
                <a:cs typeface="Times New Roman" panose="02020603050405020304" pitchFamily="18" charset="0"/>
              </a:rPr>
              <a:t>Sponsoring</a:t>
            </a:r>
            <a:endParaRPr lang="nl-NL" sz="1200" dirty="0">
              <a:latin typeface="Aktiv Grotesk Trial Thin"/>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l-NL" sz="1200" dirty="0">
                <a:highlight>
                  <a:srgbClr val="FFFF00"/>
                </a:highlight>
                <a:latin typeface="Aktiv Grotesk Trial Thin"/>
                <a:ea typeface="Calibri" panose="020F0502020204030204" pitchFamily="34" charset="0"/>
                <a:cs typeface="Times New Roman" panose="02020603050405020304" pitchFamily="18" charset="0"/>
              </a:rPr>
              <a:t>We willen een fundraising opzetten</a:t>
            </a:r>
            <a:endParaRPr lang="nl-NL" sz="1200" dirty="0">
              <a:latin typeface="Aktiv Grotesk Trial Thin"/>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nl-NL" sz="1200" dirty="0">
                <a:highlight>
                  <a:srgbClr val="FFFF00"/>
                </a:highlight>
                <a:latin typeface="Aktiv Grotesk Trial Thin"/>
                <a:ea typeface="Calibri" panose="020F0502020204030204" pitchFamily="34" charset="0"/>
                <a:cs typeface="Times New Roman" panose="02020603050405020304" pitchFamily="18" charset="0"/>
              </a:rPr>
              <a:t>Het gebruiken van een subsidie bijvoorbeeld….</a:t>
            </a:r>
            <a:endParaRPr lang="nl-NL" sz="1200" dirty="0">
              <a:latin typeface="Aktiv Grotesk Trial Thin"/>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l-NL" sz="1200" dirty="0">
                <a:highlight>
                  <a:srgbClr val="FFFF00"/>
                </a:highlight>
                <a:latin typeface="Aktiv Grotesk Trial Thin"/>
                <a:ea typeface="Calibri" panose="020F0502020204030204" pitchFamily="34" charset="0"/>
                <a:cs typeface="Times New Roman" panose="02020603050405020304" pitchFamily="18" charset="0"/>
              </a:rPr>
              <a:t>Andere mogelijke ideeën?</a:t>
            </a:r>
          </a:p>
          <a:p>
            <a:pPr lvl="0">
              <a:lnSpc>
                <a:spcPct val="107000"/>
              </a:lnSpc>
              <a:spcAft>
                <a:spcPts val="800"/>
              </a:spcAft>
            </a:pPr>
            <a:endParaRPr lang="nl-NL" sz="1200" dirty="0">
              <a:highlight>
                <a:srgbClr val="FFFF00"/>
              </a:highlight>
              <a:latin typeface="Aktiv Grotesk Trial Thin"/>
              <a:ea typeface="Calibri" panose="020F0502020204030204" pitchFamily="34" charset="0"/>
              <a:cs typeface="Times New Roman" panose="02020603050405020304" pitchFamily="18" charset="0"/>
            </a:endParaRPr>
          </a:p>
          <a:p>
            <a:pPr lvl="0">
              <a:lnSpc>
                <a:spcPct val="107000"/>
              </a:lnSpc>
              <a:spcAft>
                <a:spcPts val="800"/>
              </a:spcAft>
            </a:pPr>
            <a:r>
              <a:rPr lang="nl-NL" sz="1200" dirty="0">
                <a:solidFill>
                  <a:schemeClr val="bg1"/>
                </a:solidFill>
                <a:latin typeface="Aktiv Grotesk Trial Thin"/>
                <a:ea typeface="Calibri" panose="020F0502020204030204" pitchFamily="34" charset="0"/>
                <a:cs typeface="Times New Roman" panose="02020603050405020304" pitchFamily="18" charset="0"/>
              </a:rPr>
              <a:t>Er zijn verschillende partijen die PumpTracks in Nederland aanleggen. Vanuit onze ervaringen bij eerdere PumpTracks is Velosolutions een bekende partij waar we vertrouwen in hebben en graag mee zouden samenwerken/in gesprek gaan.</a:t>
            </a:r>
          </a:p>
          <a:p>
            <a:endParaRPr lang="nl-NL" sz="1200" dirty="0"/>
          </a:p>
          <a:p>
            <a:pPr algn="just"/>
            <a:endParaRPr lang="nl-NL" sz="1150" dirty="0">
              <a:latin typeface="Aktiv Grotesk Trial Light" panose="020B0304020202020204" pitchFamily="34" charset="0"/>
            </a:endParaRPr>
          </a:p>
        </p:txBody>
      </p:sp>
      <p:sp>
        <p:nvSpPr>
          <p:cNvPr id="2" name="Tekstvak 1">
            <a:extLst>
              <a:ext uri="{FF2B5EF4-FFF2-40B4-BE49-F238E27FC236}">
                <a16:creationId xmlns:a16="http://schemas.microsoft.com/office/drawing/2014/main" id="{0575BAB3-ECFF-2A29-0316-8FB729F93002}"/>
              </a:ext>
            </a:extLst>
          </p:cNvPr>
          <p:cNvSpPr txBox="1"/>
          <p:nvPr/>
        </p:nvSpPr>
        <p:spPr>
          <a:xfrm>
            <a:off x="9468464" y="304801"/>
            <a:ext cx="1170039" cy="261610"/>
          </a:xfrm>
          <a:prstGeom prst="rect">
            <a:avLst/>
          </a:prstGeom>
          <a:noFill/>
        </p:spPr>
        <p:txBody>
          <a:bodyPr wrap="square" rtlCol="0">
            <a:spAutoFit/>
          </a:bodyPr>
          <a:lstStyle/>
          <a:p>
            <a:r>
              <a:rPr lang="nl-NL" sz="1100" dirty="0">
                <a:latin typeface="Aktiv Grotesk Trial Light" panose="020B0304020202020204" pitchFamily="34" charset="0"/>
              </a:rPr>
              <a:t>PUMPTRACKS</a:t>
            </a:r>
          </a:p>
        </p:txBody>
      </p:sp>
    </p:spTree>
    <p:extLst>
      <p:ext uri="{BB962C8B-B14F-4D97-AF65-F5344CB8AC3E}">
        <p14:creationId xmlns:p14="http://schemas.microsoft.com/office/powerpoint/2010/main" val="3019460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3FBC1E4-80C6-9EBD-1315-178AC2AC0422}"/>
              </a:ext>
            </a:extLst>
          </p:cNvPr>
          <p:cNvPicPr>
            <a:picLocks noChangeAspect="1"/>
          </p:cNvPicPr>
          <p:nvPr/>
        </p:nvPicPr>
        <p:blipFill>
          <a:blip r:embed="rId2">
            <a:extLst>
              <a:ext uri="{28A0092B-C50C-407E-A947-70E740481C1C}">
                <a14:useLocalDpi xmlns:a14="http://schemas.microsoft.com/office/drawing/2010/main" val="0"/>
              </a:ext>
            </a:extLst>
          </a:blip>
          <a:srcRect l="28851" r="28851"/>
          <a:stretch/>
        </p:blipFill>
        <p:spPr>
          <a:xfrm>
            <a:off x="7039542" y="0"/>
            <a:ext cx="5152458" cy="6858000"/>
          </a:xfrm>
          <a:prstGeom prst="rect">
            <a:avLst/>
          </a:prstGeom>
        </p:spPr>
      </p:pic>
      <p:sp>
        <p:nvSpPr>
          <p:cNvPr id="6" name="Tekstvak 5">
            <a:extLst>
              <a:ext uri="{FF2B5EF4-FFF2-40B4-BE49-F238E27FC236}">
                <a16:creationId xmlns:a16="http://schemas.microsoft.com/office/drawing/2014/main" id="{C13E1A65-730A-C560-1DB9-3AA6EF79B983}"/>
              </a:ext>
            </a:extLst>
          </p:cNvPr>
          <p:cNvSpPr txBox="1"/>
          <p:nvPr/>
        </p:nvSpPr>
        <p:spPr>
          <a:xfrm>
            <a:off x="439401" y="1054311"/>
            <a:ext cx="5791200" cy="3239348"/>
          </a:xfrm>
          <a:prstGeom prst="rect">
            <a:avLst/>
          </a:prstGeom>
          <a:noFill/>
        </p:spPr>
        <p:txBody>
          <a:bodyPr wrap="square" rtlCol="0">
            <a:spAutoFit/>
          </a:bodyPr>
          <a:lstStyle/>
          <a:p>
            <a:r>
              <a:rPr lang="nl-NL" dirty="0">
                <a:solidFill>
                  <a:srgbClr val="D10004"/>
                </a:solidFill>
                <a:latin typeface="Aktiv Grotesk Trial Black" panose="020B0903020202020204" pitchFamily="34" charset="0"/>
              </a:rPr>
              <a:t>OVER VELOSOLUTIONS</a:t>
            </a:r>
          </a:p>
          <a:p>
            <a:endParaRPr lang="nl-NL" dirty="0">
              <a:solidFill>
                <a:srgbClr val="D10004"/>
              </a:solidFill>
              <a:latin typeface="Aktiv Grotesk Trial Black" panose="020B0903020202020204" pitchFamily="34" charset="0"/>
            </a:endParaRPr>
          </a:p>
          <a:p>
            <a:r>
              <a:rPr lang="nl-NL" sz="1200" dirty="0">
                <a:latin typeface="Aktiv Grotesk Trial Light" panose="020B0304020202020204" pitchFamily="34" charset="0"/>
              </a:rPr>
              <a:t>Een van de partijen die PumpTracks bouwt is </a:t>
            </a:r>
            <a:r>
              <a:rPr lang="nl-NL" sz="1200" dirty="0">
                <a:latin typeface="Aktiv Grotesk Trial Light" panose="020B0304020202020204" pitchFamily="34" charset="0"/>
                <a:hlinkClick r:id="rId3"/>
              </a:rPr>
              <a:t>Velosolutions</a:t>
            </a:r>
            <a:r>
              <a:rPr lang="nl-NL" sz="1200" dirty="0">
                <a:latin typeface="Aktiv Grotesk Trial Light" panose="020B0304020202020204" pitchFamily="34" charset="0"/>
              </a:rPr>
              <a:t>. Hieronder 5 feiten over Velosolutions.</a:t>
            </a:r>
          </a:p>
          <a:p>
            <a:endParaRPr lang="nl-NL" sz="1200" dirty="0">
              <a:solidFill>
                <a:srgbClr val="D10004"/>
              </a:solidFill>
              <a:latin typeface="Aktiv Grotesk Trial Black" panose="020B0903020202020204" pitchFamily="34" charset="0"/>
            </a:endParaRPr>
          </a:p>
          <a:p>
            <a:r>
              <a:rPr lang="nl-NL" sz="1200" b="1" dirty="0">
                <a:solidFill>
                  <a:srgbClr val="D10004"/>
                </a:solidFill>
                <a:latin typeface="Aktiv Grotesk Trial" panose="020B0504020202020204" pitchFamily="34" charset="0"/>
              </a:rPr>
              <a:t>5 FEITEN</a:t>
            </a:r>
          </a:p>
          <a:p>
            <a:pPr algn="just"/>
            <a:endParaRPr lang="nl-NL" sz="1200" dirty="0">
              <a:solidFill>
                <a:srgbClr val="000000"/>
              </a:solidFill>
              <a:latin typeface="Aktiv Grotesk Trial Light" panose="020B0304020202020204" pitchFamily="34" charset="0"/>
            </a:endParaRPr>
          </a:p>
          <a:p>
            <a:pPr marL="228600" indent="-228600">
              <a:buClr>
                <a:srgbClr val="D10004"/>
              </a:buClr>
              <a:buAutoNum type="arabicPeriod"/>
            </a:pPr>
            <a:r>
              <a:rPr lang="nl-NL" sz="1200" dirty="0">
                <a:latin typeface="Aktiv Grotesk Trial Light" panose="020B0304020202020204" pitchFamily="34" charset="0"/>
              </a:rPr>
              <a:t>Velosolutions is de uitvinder en innovator van het creëren van PumpTracks en MTB-</a:t>
            </a:r>
            <a:r>
              <a:rPr lang="nl-NL" sz="1200" dirty="0" err="1">
                <a:latin typeface="Aktiv Grotesk Trial Light" panose="020B0304020202020204" pitchFamily="34" charset="0"/>
              </a:rPr>
              <a:t>trails</a:t>
            </a:r>
            <a:r>
              <a:rPr lang="nl-NL" sz="1200" dirty="0">
                <a:latin typeface="Aktiv Grotesk Trial Light" panose="020B0304020202020204" pitchFamily="34" charset="0"/>
              </a:rPr>
              <a:t> wereldwijd</a:t>
            </a:r>
          </a:p>
          <a:p>
            <a:pPr marL="228600" indent="-228600">
              <a:buClr>
                <a:srgbClr val="D10004"/>
              </a:buClr>
              <a:buAutoNum type="arabicPeriod"/>
            </a:pPr>
            <a:r>
              <a:rPr lang="nl-NL" sz="1200" dirty="0">
                <a:latin typeface="Aktiv Grotesk Trial Light" panose="020B0304020202020204" pitchFamily="34" charset="0"/>
              </a:rPr>
              <a:t>Met 32 partners over de hele wereld hebben we in 50 landen inmiddels weer dan 800 PumpTracks gerealiseerd</a:t>
            </a:r>
          </a:p>
          <a:p>
            <a:pPr marL="228600" indent="-228600">
              <a:buClr>
                <a:srgbClr val="D10004"/>
              </a:buClr>
              <a:buAutoNum type="arabicPeriod"/>
            </a:pPr>
            <a:r>
              <a:rPr lang="nl-NL" sz="1200" dirty="0">
                <a:latin typeface="Aktiv Grotesk Trial Light" panose="020B0304020202020204" pitchFamily="34" charset="0"/>
              </a:rPr>
              <a:t>Met inmiddels meer dan 80 projecten in de Benelux</a:t>
            </a:r>
          </a:p>
          <a:p>
            <a:pPr marL="228600" indent="-228600">
              <a:buClr>
                <a:srgbClr val="D10004"/>
              </a:buClr>
              <a:buAutoNum type="arabicPeriod"/>
            </a:pPr>
            <a:r>
              <a:rPr lang="nl-NL" sz="1200" dirty="0">
                <a:latin typeface="Aktiv Grotesk Trial Light" panose="020B0304020202020204" pitchFamily="34" charset="0"/>
              </a:rPr>
              <a:t>Elke Velosolutions PumpTrack heeft een uniek ontwerp, geen een Velosolutions PumpTrack over de hele wereld is hetzelfde!</a:t>
            </a:r>
          </a:p>
          <a:p>
            <a:pPr marL="228600" indent="-228600">
              <a:buClr>
                <a:srgbClr val="D10004"/>
              </a:buClr>
              <a:buAutoNum type="arabicPeriod"/>
            </a:pPr>
            <a:r>
              <a:rPr lang="nl-NL" sz="1200" dirty="0">
                <a:latin typeface="Aktiv Grotesk Trial Light" panose="020B0304020202020204" pitchFamily="34" charset="0"/>
              </a:rPr>
              <a:t>Alle Velosolutions PumpTracks hebben vijf jaar garantie op het asfalt, twee jaar op de belijning</a:t>
            </a:r>
          </a:p>
        </p:txBody>
      </p:sp>
      <p:pic>
        <p:nvPicPr>
          <p:cNvPr id="10" name="Afbeelding 9" descr="Afbeelding met tekst, Graphics, grafische vormgeving, Lettertype&#10;&#10;Automatisch gegenereerde beschrijving">
            <a:extLst>
              <a:ext uri="{FF2B5EF4-FFF2-40B4-BE49-F238E27FC236}">
                <a16:creationId xmlns:a16="http://schemas.microsoft.com/office/drawing/2014/main" id="{D305D426-F7DA-C64A-CF92-B9C24D1BE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296" y="5693370"/>
            <a:ext cx="1842040" cy="768635"/>
          </a:xfrm>
          <a:prstGeom prst="rect">
            <a:avLst/>
          </a:prstGeom>
        </p:spPr>
      </p:pic>
      <p:pic>
        <p:nvPicPr>
          <p:cNvPr id="2" name="Afbeelding 1" descr="Afbeelding met tekst, Lettertype, Graphics, logo&#10;&#10;Automatisch gegenereerde beschrijving">
            <a:extLst>
              <a:ext uri="{FF2B5EF4-FFF2-40B4-BE49-F238E27FC236}">
                <a16:creationId xmlns:a16="http://schemas.microsoft.com/office/drawing/2014/main" id="{B5439800-7154-04CD-DCDF-2EFA6FFD0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70" y="5548562"/>
            <a:ext cx="2415756" cy="913443"/>
          </a:xfrm>
          <a:prstGeom prst="rect">
            <a:avLst/>
          </a:prstGeom>
        </p:spPr>
      </p:pic>
    </p:spTree>
    <p:extLst>
      <p:ext uri="{BB962C8B-B14F-4D97-AF65-F5344CB8AC3E}">
        <p14:creationId xmlns:p14="http://schemas.microsoft.com/office/powerpoint/2010/main" val="196311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AA307B8-B33A-A61C-C6E5-1E0AA318EE65}"/>
              </a:ext>
            </a:extLst>
          </p:cNvPr>
          <p:cNvPicPr>
            <a:picLocks noChangeAspect="1"/>
          </p:cNvPicPr>
          <p:nvPr/>
        </p:nvPicPr>
        <p:blipFill>
          <a:blip r:embed="rId2"/>
          <a:stretch>
            <a:fillRect/>
          </a:stretch>
        </p:blipFill>
        <p:spPr>
          <a:xfrm>
            <a:off x="0" y="0"/>
            <a:ext cx="12231732" cy="4061637"/>
          </a:xfrm>
          <a:prstGeom prst="rect">
            <a:avLst/>
          </a:prstGeom>
        </p:spPr>
      </p:pic>
      <p:pic>
        <p:nvPicPr>
          <p:cNvPr id="8" name="Afbeelding 7" descr="Afbeelding met tekst, Lettertype, Graphics, logo&#10;&#10;Automatisch gegenereerde beschrijving">
            <a:extLst>
              <a:ext uri="{FF2B5EF4-FFF2-40B4-BE49-F238E27FC236}">
                <a16:creationId xmlns:a16="http://schemas.microsoft.com/office/drawing/2014/main" id="{07ECFE3A-4910-409D-298F-C2DC47162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180" y="4678398"/>
            <a:ext cx="2415756" cy="913443"/>
          </a:xfrm>
          <a:prstGeom prst="rect">
            <a:avLst/>
          </a:prstGeom>
        </p:spPr>
      </p:pic>
      <p:cxnSp>
        <p:nvCxnSpPr>
          <p:cNvPr id="10" name="Rechte verbindingslijn 9">
            <a:extLst>
              <a:ext uri="{FF2B5EF4-FFF2-40B4-BE49-F238E27FC236}">
                <a16:creationId xmlns:a16="http://schemas.microsoft.com/office/drawing/2014/main" id="{B58F34A5-9E3B-70C7-58A2-8F06C63E4CFB}"/>
              </a:ext>
            </a:extLst>
          </p:cNvPr>
          <p:cNvCxnSpPr/>
          <p:nvPr/>
        </p:nvCxnSpPr>
        <p:spPr>
          <a:xfrm>
            <a:off x="9060766" y="4700301"/>
            <a:ext cx="0" cy="1783080"/>
          </a:xfrm>
          <a:prstGeom prst="line">
            <a:avLst/>
          </a:prstGeom>
        </p:spPr>
        <p:style>
          <a:lnRef idx="2">
            <a:schemeClr val="dk1"/>
          </a:lnRef>
          <a:fillRef idx="0">
            <a:schemeClr val="dk1"/>
          </a:fillRef>
          <a:effectRef idx="1">
            <a:schemeClr val="dk1"/>
          </a:effectRef>
          <a:fontRef idx="minor">
            <a:schemeClr val="tx1"/>
          </a:fontRef>
        </p:style>
      </p:cxnSp>
      <p:sp>
        <p:nvSpPr>
          <p:cNvPr id="11" name="Tekstvak 10">
            <a:extLst>
              <a:ext uri="{FF2B5EF4-FFF2-40B4-BE49-F238E27FC236}">
                <a16:creationId xmlns:a16="http://schemas.microsoft.com/office/drawing/2014/main" id="{E87760EE-8008-6D2D-D734-38C16C7C39DA}"/>
              </a:ext>
            </a:extLst>
          </p:cNvPr>
          <p:cNvSpPr txBox="1"/>
          <p:nvPr/>
        </p:nvSpPr>
        <p:spPr>
          <a:xfrm>
            <a:off x="9348986" y="5713940"/>
            <a:ext cx="1752597" cy="769441"/>
          </a:xfrm>
          <a:prstGeom prst="rect">
            <a:avLst/>
          </a:prstGeom>
          <a:noFill/>
        </p:spPr>
        <p:txBody>
          <a:bodyPr wrap="square" rtlCol="0">
            <a:spAutoFit/>
          </a:bodyPr>
          <a:lstStyle/>
          <a:p>
            <a:pPr algn="just"/>
            <a:r>
              <a:rPr lang="nl-NL" sz="1100" dirty="0">
                <a:latin typeface="Aktiv Grotesk Trial Light" panose="020B0304020202020204" pitchFamily="34" charset="0"/>
              </a:rPr>
              <a:t>pumptracks.nl</a:t>
            </a:r>
          </a:p>
          <a:p>
            <a:pPr algn="just"/>
            <a:r>
              <a:rPr lang="nl-NL" sz="1100" dirty="0">
                <a:latin typeface="Aktiv Grotesk Trial Light" panose="020B0304020202020204" pitchFamily="34" charset="0"/>
              </a:rPr>
              <a:t>velosolutions.com</a:t>
            </a:r>
          </a:p>
          <a:p>
            <a:pPr algn="just"/>
            <a:r>
              <a:rPr lang="nl-NL" sz="1100" dirty="0">
                <a:latin typeface="Aktiv Grotesk Trial Light" panose="020B0304020202020204" pitchFamily="34" charset="0"/>
              </a:rPr>
              <a:t>pumptrack.com</a:t>
            </a:r>
          </a:p>
          <a:p>
            <a:pPr algn="just"/>
            <a:r>
              <a:rPr lang="nl-NL" sz="1100" dirty="0">
                <a:latin typeface="Aktiv Grotesk Trial Light" panose="020B0304020202020204" pitchFamily="34" charset="0"/>
              </a:rPr>
              <a:t>pumpforpeace.com</a:t>
            </a:r>
          </a:p>
        </p:txBody>
      </p:sp>
      <p:sp>
        <p:nvSpPr>
          <p:cNvPr id="12" name="Tekstvak 11">
            <a:extLst>
              <a:ext uri="{FF2B5EF4-FFF2-40B4-BE49-F238E27FC236}">
                <a16:creationId xmlns:a16="http://schemas.microsoft.com/office/drawing/2014/main" id="{1F983F63-F2EA-9DF3-B8A8-825685F5D657}"/>
              </a:ext>
            </a:extLst>
          </p:cNvPr>
          <p:cNvSpPr txBox="1"/>
          <p:nvPr/>
        </p:nvSpPr>
        <p:spPr>
          <a:xfrm>
            <a:off x="482321" y="4375393"/>
            <a:ext cx="3328566" cy="2323713"/>
          </a:xfrm>
          <a:prstGeom prst="rect">
            <a:avLst/>
          </a:prstGeom>
          <a:noFill/>
        </p:spPr>
        <p:txBody>
          <a:bodyPr wrap="square" rtlCol="0">
            <a:spAutoFit/>
          </a:bodyPr>
          <a:lstStyle/>
          <a:p>
            <a:r>
              <a:rPr lang="nl-NL" sz="1200" dirty="0">
                <a:solidFill>
                  <a:srgbClr val="D10004"/>
                </a:solidFill>
                <a:latin typeface="Aktiv Grotesk Trial Black" panose="020B0903020202020204" pitchFamily="34" charset="0"/>
              </a:rPr>
              <a:t>Contactgegevens Velosolutions</a:t>
            </a:r>
          </a:p>
          <a:p>
            <a:r>
              <a:rPr lang="nl-NL" sz="1100" dirty="0" err="1">
                <a:latin typeface="Aktiv Grotesk Trial Light" panose="020B0304020202020204" pitchFamily="34" charset="0"/>
              </a:rPr>
              <a:t>Hurksestraat</a:t>
            </a:r>
            <a:r>
              <a:rPr lang="nl-NL" sz="1100" dirty="0">
                <a:latin typeface="Aktiv Grotesk Trial Light" panose="020B0304020202020204" pitchFamily="34" charset="0"/>
              </a:rPr>
              <a:t> 60</a:t>
            </a:r>
          </a:p>
          <a:p>
            <a:r>
              <a:rPr lang="nl-NL" sz="1100" dirty="0">
                <a:latin typeface="Aktiv Grotesk Trial Light" panose="020B0304020202020204" pitchFamily="34" charset="0"/>
              </a:rPr>
              <a:t>5652 AL Eindhoven</a:t>
            </a:r>
          </a:p>
          <a:p>
            <a:r>
              <a:rPr lang="nl-NL" sz="1100" dirty="0">
                <a:latin typeface="Aktiv Grotesk Trial Light" panose="020B0304020202020204" pitchFamily="34" charset="0"/>
                <a:hlinkClick r:id="rId4"/>
              </a:rPr>
              <a:t>Benelux@velosolutions.com</a:t>
            </a:r>
            <a:endParaRPr lang="nl-NL" sz="1100" dirty="0">
              <a:latin typeface="Aktiv Grotesk Trial Light" panose="020B0304020202020204" pitchFamily="34" charset="0"/>
            </a:endParaRPr>
          </a:p>
          <a:p>
            <a:endParaRPr lang="nl-NL" sz="1100" dirty="0">
              <a:latin typeface="Aktiv Grotesk Trial Light" panose="020B0304020202020204" pitchFamily="34" charset="0"/>
            </a:endParaRPr>
          </a:p>
          <a:p>
            <a:r>
              <a:rPr lang="nl-NL" sz="1100" dirty="0">
                <a:latin typeface="Aktiv Grotesk Trial Light" panose="020B0304020202020204" pitchFamily="34" charset="0"/>
              </a:rPr>
              <a:t>Tim Smit</a:t>
            </a:r>
          </a:p>
          <a:p>
            <a:r>
              <a:rPr lang="nl-NL" sz="1100" dirty="0">
                <a:latin typeface="Aktiv Grotesk Trial Light" panose="020B0304020202020204" pitchFamily="34" charset="0"/>
                <a:hlinkClick r:id="rId5"/>
              </a:rPr>
              <a:t>Tim.smit@velosolutions.com</a:t>
            </a:r>
            <a:endParaRPr lang="nl-NL" sz="1100" dirty="0">
              <a:latin typeface="Aktiv Grotesk Trial Light" panose="020B0304020202020204" pitchFamily="34" charset="0"/>
            </a:endParaRPr>
          </a:p>
          <a:p>
            <a:r>
              <a:rPr lang="nl-NL" sz="1100" dirty="0">
                <a:latin typeface="Aktiv Grotesk Trial Light" panose="020B0304020202020204" pitchFamily="34" charset="0"/>
              </a:rPr>
              <a:t>+31 6 52 66 46 56</a:t>
            </a:r>
          </a:p>
          <a:p>
            <a:endParaRPr lang="nl-NL" sz="1100" dirty="0">
              <a:latin typeface="Aktiv Grotesk Trial Light" panose="020B0304020202020204" pitchFamily="34" charset="0"/>
            </a:endParaRPr>
          </a:p>
          <a:p>
            <a:r>
              <a:rPr lang="nl-NL" sz="1100" dirty="0">
                <a:latin typeface="Aktiv Grotesk Trial Light" panose="020B0304020202020204" pitchFamily="34" charset="0"/>
              </a:rPr>
              <a:t>Debbie Aarts</a:t>
            </a:r>
          </a:p>
          <a:p>
            <a:r>
              <a:rPr lang="nl-NL" sz="1100" dirty="0">
                <a:latin typeface="Aktiv Grotesk Trial Light" panose="020B0304020202020204" pitchFamily="34" charset="0"/>
                <a:hlinkClick r:id="rId6"/>
              </a:rPr>
              <a:t>Debbie.aarts@velosolutions.com</a:t>
            </a:r>
            <a:endParaRPr lang="nl-NL" sz="1100" dirty="0">
              <a:latin typeface="Aktiv Grotesk Trial Light" panose="020B0304020202020204" pitchFamily="34" charset="0"/>
            </a:endParaRPr>
          </a:p>
          <a:p>
            <a:r>
              <a:rPr lang="nl-NL" sz="1100" dirty="0">
                <a:latin typeface="Aktiv Grotesk Trial Light" panose="020B0304020202020204" pitchFamily="34" charset="0"/>
              </a:rPr>
              <a:t>+31 6 39 05 88 18</a:t>
            </a:r>
          </a:p>
          <a:p>
            <a:endParaRPr lang="nl-NL" sz="1200" dirty="0"/>
          </a:p>
        </p:txBody>
      </p:sp>
    </p:spTree>
    <p:extLst>
      <p:ext uri="{BB962C8B-B14F-4D97-AF65-F5344CB8AC3E}">
        <p14:creationId xmlns:p14="http://schemas.microsoft.com/office/powerpoint/2010/main" val="241363436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591</TotalTime>
  <Words>802</Words>
  <Application>Microsoft Office PowerPoint</Application>
  <PresentationFormat>Breedbeeld</PresentationFormat>
  <Paragraphs>69</Paragraphs>
  <Slides>9</Slides>
  <Notes>1</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9</vt:i4>
      </vt:variant>
    </vt:vector>
  </HeadingPairs>
  <TitlesOfParts>
    <vt:vector size="18" baseType="lpstr">
      <vt:lpstr>Aktiv Grotesk Trial</vt:lpstr>
      <vt:lpstr>Aktiv Grotesk Trial Black</vt:lpstr>
      <vt:lpstr>Aktiv Grotesk Trial Light</vt:lpstr>
      <vt:lpstr>Aktiv Grotesk Trial Medium</vt:lpstr>
      <vt:lpstr>Aktiv Grotesk Trial Thin</vt:lpstr>
      <vt:lpstr>Aptos</vt:lpstr>
      <vt:lpstr>Aptos Display</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Maxime Verdijk</dc:creator>
  <cp:lastModifiedBy>Maxime Verdijk</cp:lastModifiedBy>
  <cp:revision>4</cp:revision>
  <dcterms:created xsi:type="dcterms:W3CDTF">2024-11-14T11:40:01Z</dcterms:created>
  <dcterms:modified xsi:type="dcterms:W3CDTF">2025-08-07T10:25:09Z</dcterms:modified>
</cp:coreProperties>
</file>